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803763" cy="30275213"/>
  <p:notesSz cx="6858000" cy="9144000"/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25" d="100"/>
          <a:sy n="25" d="100"/>
        </p:scale>
        <p:origin x="4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4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0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09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63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9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85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8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6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3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50F4-0E43-450D-9541-743DF3F4CD0F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93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084832" y="1682496"/>
            <a:ext cx="11740896" cy="826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/>
              <a:t>Bicycle theft is a major problem in many cities, especially university towns.</a:t>
            </a:r>
          </a:p>
          <a:p>
            <a:r>
              <a:rPr lang="en-US" sz="4000" dirty="0" smtClean="0"/>
              <a:t>Our aim was to create a system that enables a bike owner to track a stolen bike. While other systems already on the market are trying to accomplish this by using GSM modules we tried to use a minimalistic approach:</a:t>
            </a:r>
          </a:p>
          <a:p>
            <a:r>
              <a:rPr lang="en-US" sz="4000" dirty="0" smtClean="0"/>
              <a:t>A tracking GPS module that can be turned on when a bike has been stolen, tracks positions and retransmits them to the user via a short distance wireless interface.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084832" y="12259056"/>
            <a:ext cx="694944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000" dirty="0" err="1" smtClean="0"/>
              <a:t>Used</a:t>
            </a:r>
            <a:r>
              <a:rPr lang="de-DE" sz="4000" dirty="0" smtClean="0"/>
              <a:t> Hardware:</a:t>
            </a:r>
          </a:p>
          <a:p>
            <a:r>
              <a:rPr lang="de-DE" sz="4000" dirty="0" smtClean="0"/>
              <a:t>PC </a:t>
            </a:r>
          </a:p>
          <a:p>
            <a:r>
              <a:rPr lang="de-DE" sz="4000" dirty="0" smtClean="0"/>
              <a:t>Iris </a:t>
            </a:r>
            <a:r>
              <a:rPr lang="de-DE" sz="4000" dirty="0" err="1" smtClean="0"/>
              <a:t>Mote</a:t>
            </a:r>
            <a:r>
              <a:rPr lang="de-DE" sz="4000" dirty="0" smtClean="0"/>
              <a:t> (Nummer)</a:t>
            </a:r>
          </a:p>
          <a:p>
            <a:r>
              <a:rPr lang="de-DE" sz="4000" dirty="0" smtClean="0"/>
              <a:t>GPS Module (Nummer)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9735312" y="12259056"/>
            <a:ext cx="694944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000" dirty="0" err="1" smtClean="0"/>
              <a:t>Used</a:t>
            </a:r>
            <a:r>
              <a:rPr lang="de-DE" sz="4000" dirty="0" smtClean="0"/>
              <a:t> Software:</a:t>
            </a:r>
          </a:p>
          <a:p>
            <a:r>
              <a:rPr lang="de-DE" sz="4000" dirty="0" err="1" smtClean="0"/>
              <a:t>Tiny</a:t>
            </a:r>
            <a:r>
              <a:rPr lang="de-DE" sz="4000" dirty="0" smtClean="0"/>
              <a:t> OS</a:t>
            </a:r>
          </a:p>
          <a:p>
            <a:r>
              <a:rPr lang="de-DE" sz="4000" dirty="0" smtClean="0"/>
              <a:t>Linux (</a:t>
            </a:r>
            <a:r>
              <a:rPr lang="de-DE" sz="4000" dirty="0" err="1" smtClean="0"/>
              <a:t>Distro</a:t>
            </a:r>
            <a:r>
              <a:rPr lang="de-DE" sz="4000" dirty="0" smtClean="0"/>
              <a:t>)</a:t>
            </a:r>
          </a:p>
          <a:p>
            <a:r>
              <a:rPr lang="de-DE" sz="4000" dirty="0" err="1" smtClean="0"/>
              <a:t>Node</a:t>
            </a:r>
            <a:r>
              <a:rPr lang="de-DE" sz="4000" dirty="0" smtClean="0"/>
              <a:t> JS </a:t>
            </a:r>
            <a:r>
              <a:rPr lang="de-DE" sz="4000" dirty="0" err="1" smtClean="0"/>
              <a:t>with</a:t>
            </a:r>
            <a:r>
              <a:rPr lang="de-DE" sz="4000" dirty="0" smtClean="0"/>
              <a:t> Express</a:t>
            </a:r>
          </a:p>
          <a:p>
            <a:r>
              <a:rPr lang="de-DE" sz="4000" dirty="0" err="1" smtClean="0"/>
              <a:t>MongoDB</a:t>
            </a:r>
            <a:endParaRPr lang="de-DE" sz="4000" dirty="0" smtClean="0"/>
          </a:p>
          <a:p>
            <a:r>
              <a:rPr lang="de-DE" sz="4000" dirty="0" err="1" smtClean="0"/>
              <a:t>Drip</a:t>
            </a:r>
            <a:r>
              <a:rPr lang="de-DE" sz="4000" dirty="0" smtClean="0"/>
              <a:t> Protocol (Source?)</a:t>
            </a:r>
          </a:p>
          <a:p>
            <a:endParaRPr lang="de-DE" sz="4000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789" y="2399439"/>
            <a:ext cx="1790342" cy="17903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53789" y="5104181"/>
            <a:ext cx="2138552" cy="2576779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99565" y="8914181"/>
            <a:ext cx="2138552" cy="2576779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998029" y="8914180"/>
            <a:ext cx="2138552" cy="2576779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588" y="13770711"/>
            <a:ext cx="3058850" cy="180472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5" y="12870231"/>
            <a:ext cx="1494675" cy="180096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17" name="Gerade Verbindung mit Pfeil 16"/>
          <p:cNvCxnSpPr/>
          <p:nvPr/>
        </p:nvCxnSpPr>
        <p:spPr>
          <a:xfrm flipH="1">
            <a:off x="22527576" y="7397319"/>
            <a:ext cx="1330072" cy="2071039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4629291" y="4463425"/>
            <a:ext cx="0" cy="1281512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25591286" y="7344525"/>
            <a:ext cx="1374423" cy="2071039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29511004" y="11706637"/>
            <a:ext cx="64488" cy="1457075"/>
          </a:xfrm>
          <a:prstGeom prst="straightConnector1">
            <a:avLst/>
          </a:prstGeom>
          <a:ln w="142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28626185" y="11706637"/>
            <a:ext cx="45324" cy="1511655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 flipV="1">
            <a:off x="26079509" y="6935761"/>
            <a:ext cx="1346470" cy="1978419"/>
          </a:xfrm>
          <a:prstGeom prst="straightConnector1">
            <a:avLst/>
          </a:prstGeom>
          <a:ln w="142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 flipV="1">
            <a:off x="25086374" y="4463426"/>
            <a:ext cx="2476" cy="1232524"/>
          </a:xfrm>
          <a:prstGeom prst="straightConnector1">
            <a:avLst/>
          </a:prstGeom>
          <a:ln w="142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28626185" y="2399439"/>
            <a:ext cx="6949440" cy="4228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600" dirty="0" smtClean="0">
                <a:solidFill>
                  <a:srgbClr val="FF0000"/>
                </a:solidFill>
              </a:rPr>
              <a:t>▪ </a:t>
            </a:r>
            <a:r>
              <a:rPr lang="de-DE" sz="4000" dirty="0" smtClean="0">
                <a:solidFill>
                  <a:schemeClr val="tx1"/>
                </a:solidFill>
              </a:rPr>
              <a:t>Collection </a:t>
            </a:r>
            <a:r>
              <a:rPr lang="de-DE" sz="4000" dirty="0" err="1" smtClean="0">
                <a:solidFill>
                  <a:schemeClr val="tx1"/>
                </a:solidFill>
              </a:rPr>
              <a:t>of</a:t>
            </a:r>
            <a:r>
              <a:rPr lang="de-DE" sz="4000" dirty="0" smtClean="0">
                <a:solidFill>
                  <a:schemeClr val="tx1"/>
                </a:solidFill>
              </a:rPr>
              <a:t> Position Logs</a:t>
            </a:r>
          </a:p>
          <a:p>
            <a:r>
              <a:rPr lang="de-DE" sz="9600" dirty="0" smtClean="0">
                <a:solidFill>
                  <a:srgbClr val="0070C0"/>
                </a:solidFill>
              </a:rPr>
              <a:t>▪</a:t>
            </a:r>
            <a:r>
              <a:rPr lang="de-DE" sz="9600" dirty="0" smtClean="0">
                <a:solidFill>
                  <a:srgbClr val="FF0000"/>
                </a:solidFill>
              </a:rPr>
              <a:t> </a:t>
            </a:r>
            <a:r>
              <a:rPr lang="de-DE" sz="4000" dirty="0" smtClean="0">
                <a:solidFill>
                  <a:schemeClr val="tx1"/>
                </a:solidFill>
              </a:rPr>
              <a:t>Dissemination </a:t>
            </a:r>
            <a:r>
              <a:rPr lang="de-DE" sz="4000" dirty="0" err="1" smtClean="0">
                <a:solidFill>
                  <a:schemeClr val="tx1"/>
                </a:solidFill>
              </a:rPr>
              <a:t>of</a:t>
            </a:r>
            <a:r>
              <a:rPr lang="de-DE" sz="4000" dirty="0" smtClean="0">
                <a:solidFill>
                  <a:schemeClr val="tx1"/>
                </a:solidFill>
              </a:rPr>
              <a:t> Array </a:t>
            </a:r>
            <a:r>
              <a:rPr lang="de-DE" sz="4000" dirty="0" err="1" smtClean="0">
                <a:solidFill>
                  <a:schemeClr val="tx1"/>
                </a:solidFill>
              </a:rPr>
              <a:t>with</a:t>
            </a:r>
            <a:r>
              <a:rPr lang="de-DE" sz="4000" dirty="0" smtClean="0">
                <a:solidFill>
                  <a:schemeClr val="tx1"/>
                </a:solidFill>
              </a:rPr>
              <a:t> </a:t>
            </a:r>
            <a:r>
              <a:rPr lang="de-DE" sz="4000" dirty="0" err="1" smtClean="0">
                <a:solidFill>
                  <a:schemeClr val="tx1"/>
                </a:solidFill>
              </a:rPr>
              <a:t>ID‘s</a:t>
            </a:r>
            <a:r>
              <a:rPr lang="de-DE" sz="4000" dirty="0" smtClean="0">
                <a:solidFill>
                  <a:schemeClr val="tx1"/>
                </a:solidFill>
              </a:rPr>
              <a:t> </a:t>
            </a:r>
            <a:r>
              <a:rPr lang="de-DE" sz="4000" dirty="0" err="1" smtClean="0">
                <a:solidFill>
                  <a:schemeClr val="tx1"/>
                </a:solidFill>
              </a:rPr>
              <a:t>of</a:t>
            </a:r>
            <a:r>
              <a:rPr lang="de-DE" sz="4000" dirty="0" smtClean="0">
                <a:solidFill>
                  <a:schemeClr val="tx1"/>
                </a:solidFill>
              </a:rPr>
              <a:t> </a:t>
            </a:r>
            <a:r>
              <a:rPr lang="de-DE" sz="4000" dirty="0" err="1" smtClean="0">
                <a:solidFill>
                  <a:schemeClr val="tx1"/>
                </a:solidFill>
              </a:rPr>
              <a:t>stolen</a:t>
            </a:r>
            <a:r>
              <a:rPr lang="de-DE" sz="4000" dirty="0" smtClean="0">
                <a:solidFill>
                  <a:schemeClr val="tx1"/>
                </a:solidFill>
              </a:rPr>
              <a:t> </a:t>
            </a:r>
            <a:r>
              <a:rPr lang="de-DE" sz="4000" dirty="0" err="1" smtClean="0">
                <a:solidFill>
                  <a:schemeClr val="tx1"/>
                </a:solidFill>
              </a:rPr>
              <a:t>bikes</a:t>
            </a:r>
            <a:endParaRPr lang="de-DE" sz="4000" dirty="0" smtClean="0">
              <a:solidFill>
                <a:schemeClr val="tx1"/>
              </a:solidFill>
            </a:endParaRPr>
          </a:p>
          <a:p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5</cp:revision>
  <dcterms:created xsi:type="dcterms:W3CDTF">2016-01-18T19:15:33Z</dcterms:created>
  <dcterms:modified xsi:type="dcterms:W3CDTF">2016-01-18T20:15:09Z</dcterms:modified>
</cp:coreProperties>
</file>