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2803763" cy="30275213"/>
  <p:notesSz cx="6858000" cy="9144000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27" d="100"/>
          <a:sy n="27" d="100"/>
        </p:scale>
        <p:origin x="115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4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04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17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09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637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9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85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58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6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3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92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B50F4-0E43-450D-9541-743DF3F4CD0F}" type="datetimeFigureOut">
              <a:rPr lang="de-DE" smtClean="0"/>
              <a:t>10.02.2016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95EC-3AEB-46BE-B15A-4D7DADD47A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193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2084832" y="1682496"/>
            <a:ext cx="11740896" cy="8266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4000" dirty="0" smtClean="0">
                <a:solidFill>
                  <a:schemeClr val="tx1"/>
                </a:solidFill>
              </a:rPr>
              <a:t>Introduction:</a:t>
            </a:r>
          </a:p>
          <a:p>
            <a:r>
              <a:rPr lang="en-US" sz="4000" dirty="0" smtClean="0"/>
              <a:t>Bicycle </a:t>
            </a:r>
            <a:r>
              <a:rPr lang="en-US" sz="4000" dirty="0" smtClean="0"/>
              <a:t>theft is a major problem in many cities, especially university towns.</a:t>
            </a:r>
          </a:p>
          <a:p>
            <a:r>
              <a:rPr lang="en-US" sz="4000" dirty="0" smtClean="0"/>
              <a:t>Our aim was to create a system that enables a bike owner to track a stolen bike. While other systems already on the market are trying to accomplish this by using GSM modules we tried to use a minimalistic approach:</a:t>
            </a:r>
          </a:p>
          <a:p>
            <a:r>
              <a:rPr lang="en-US" sz="4000" dirty="0" smtClean="0"/>
              <a:t>A tracking GPS module that can be turned on when a bike has been stolen, tracks positions and retransmits them to the user via a short distance wireless interface.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2084832" y="12259056"/>
            <a:ext cx="694944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000" dirty="0" err="1" smtClean="0">
                <a:solidFill>
                  <a:schemeClr val="tx1"/>
                </a:solidFill>
              </a:rPr>
              <a:t>Used</a:t>
            </a:r>
            <a:r>
              <a:rPr lang="de-DE" sz="4000" dirty="0" smtClean="0">
                <a:solidFill>
                  <a:schemeClr val="tx1"/>
                </a:solidFill>
              </a:rPr>
              <a:t> Hardware:</a:t>
            </a:r>
          </a:p>
          <a:p>
            <a:r>
              <a:rPr lang="de-DE" sz="4000" dirty="0" smtClean="0"/>
              <a:t>PC </a:t>
            </a:r>
          </a:p>
          <a:p>
            <a:r>
              <a:rPr lang="de-DE" sz="4000" dirty="0" smtClean="0"/>
              <a:t>Iris </a:t>
            </a:r>
            <a:r>
              <a:rPr lang="de-DE" sz="4000" dirty="0" err="1" smtClean="0"/>
              <a:t>Mote</a:t>
            </a:r>
            <a:r>
              <a:rPr lang="de-DE" sz="4000" dirty="0" smtClean="0"/>
              <a:t> (Nummer)</a:t>
            </a:r>
          </a:p>
          <a:p>
            <a:r>
              <a:rPr lang="de-DE" sz="4000" dirty="0" smtClean="0"/>
              <a:t>GPS Module (Nummer)</a:t>
            </a:r>
            <a:endParaRPr 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9735312" y="12259056"/>
            <a:ext cx="6949440" cy="548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000" dirty="0" err="1" smtClean="0">
                <a:solidFill>
                  <a:schemeClr val="tx1"/>
                </a:solidFill>
              </a:rPr>
              <a:t>Used</a:t>
            </a:r>
            <a:r>
              <a:rPr lang="de-DE" sz="4000" dirty="0" smtClean="0">
                <a:solidFill>
                  <a:schemeClr val="tx1"/>
                </a:solidFill>
              </a:rPr>
              <a:t> Software:</a:t>
            </a:r>
          </a:p>
          <a:p>
            <a:r>
              <a:rPr lang="de-DE" sz="4000" dirty="0" err="1" smtClean="0"/>
              <a:t>Tiny</a:t>
            </a:r>
            <a:r>
              <a:rPr lang="de-DE" sz="4000" dirty="0" smtClean="0"/>
              <a:t> OS</a:t>
            </a:r>
          </a:p>
          <a:p>
            <a:r>
              <a:rPr lang="de-DE" sz="4000" dirty="0" smtClean="0"/>
              <a:t>Linux (</a:t>
            </a:r>
            <a:r>
              <a:rPr lang="de-DE" sz="4000" dirty="0" err="1" smtClean="0"/>
              <a:t>Distro</a:t>
            </a:r>
            <a:r>
              <a:rPr lang="de-DE" sz="4000" dirty="0" smtClean="0"/>
              <a:t>)</a:t>
            </a:r>
          </a:p>
          <a:p>
            <a:r>
              <a:rPr lang="de-DE" sz="4000" dirty="0" err="1" smtClean="0"/>
              <a:t>Node</a:t>
            </a:r>
            <a:r>
              <a:rPr lang="de-DE" sz="4000" dirty="0" smtClean="0"/>
              <a:t> JS </a:t>
            </a:r>
            <a:r>
              <a:rPr lang="de-DE" sz="4000" dirty="0" err="1" smtClean="0"/>
              <a:t>with</a:t>
            </a:r>
            <a:r>
              <a:rPr lang="de-DE" sz="4000" dirty="0" smtClean="0"/>
              <a:t> Express</a:t>
            </a:r>
          </a:p>
          <a:p>
            <a:r>
              <a:rPr lang="de-DE" sz="4000" dirty="0" err="1" smtClean="0"/>
              <a:t>MongoDB</a:t>
            </a:r>
            <a:endParaRPr lang="de-DE" sz="4000" dirty="0" smtClean="0"/>
          </a:p>
          <a:p>
            <a:r>
              <a:rPr lang="de-DE" sz="4000" dirty="0" err="1" smtClean="0"/>
              <a:t>Drip</a:t>
            </a:r>
            <a:r>
              <a:rPr lang="de-DE" sz="4000" dirty="0" smtClean="0"/>
              <a:t> Protocol (Source?)</a:t>
            </a:r>
          </a:p>
          <a:p>
            <a:endParaRPr lang="de-DE" sz="4000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3789" y="2399439"/>
            <a:ext cx="1790342" cy="179034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553789" y="5104181"/>
            <a:ext cx="2138552" cy="2576779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999565" y="8914181"/>
            <a:ext cx="2138552" cy="2576779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998029" y="8914180"/>
            <a:ext cx="2138552" cy="2576779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588" y="13770711"/>
            <a:ext cx="3058850" cy="180472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155" y="12870231"/>
            <a:ext cx="1494675" cy="180096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cxnSp>
        <p:nvCxnSpPr>
          <p:cNvPr id="17" name="Gerade Verbindung mit Pfeil 16"/>
          <p:cNvCxnSpPr/>
          <p:nvPr/>
        </p:nvCxnSpPr>
        <p:spPr>
          <a:xfrm flipH="1">
            <a:off x="22527576" y="7397319"/>
            <a:ext cx="1330072" cy="2071039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24629291" y="4463425"/>
            <a:ext cx="0" cy="1281512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>
            <a:off x="25591286" y="7344525"/>
            <a:ext cx="1374423" cy="2071039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flipH="1" flipV="1">
            <a:off x="29511004" y="11706637"/>
            <a:ext cx="64488" cy="1457075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28626185" y="11706637"/>
            <a:ext cx="45324" cy="1511655"/>
          </a:xfrm>
          <a:prstGeom prst="straightConnector1">
            <a:avLst/>
          </a:prstGeom>
          <a:ln w="142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 flipH="1" flipV="1">
            <a:off x="26079509" y="6935761"/>
            <a:ext cx="1346470" cy="1978419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 flipV="1">
            <a:off x="25086374" y="4463426"/>
            <a:ext cx="2476" cy="1232524"/>
          </a:xfrm>
          <a:prstGeom prst="straightConnector1">
            <a:avLst/>
          </a:prstGeom>
          <a:ln w="142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28626185" y="2399439"/>
            <a:ext cx="6949440" cy="42289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9600" dirty="0" smtClean="0">
                <a:solidFill>
                  <a:srgbClr val="FF0000"/>
                </a:solidFill>
              </a:rPr>
              <a:t>▪ </a:t>
            </a:r>
            <a:r>
              <a:rPr lang="de-DE" sz="4000" dirty="0" smtClean="0">
                <a:solidFill>
                  <a:schemeClr val="tx1"/>
                </a:solidFill>
              </a:rPr>
              <a:t>Collection </a:t>
            </a:r>
            <a:r>
              <a:rPr lang="de-DE" sz="4000" dirty="0" err="1" smtClean="0">
                <a:solidFill>
                  <a:schemeClr val="tx1"/>
                </a:solidFill>
              </a:rPr>
              <a:t>of</a:t>
            </a:r>
            <a:r>
              <a:rPr lang="de-DE" sz="4000" dirty="0" smtClean="0">
                <a:solidFill>
                  <a:schemeClr val="tx1"/>
                </a:solidFill>
              </a:rPr>
              <a:t> Position Logs</a:t>
            </a:r>
          </a:p>
          <a:p>
            <a:r>
              <a:rPr lang="de-DE" sz="9600" dirty="0" smtClean="0">
                <a:solidFill>
                  <a:srgbClr val="0070C0"/>
                </a:solidFill>
              </a:rPr>
              <a:t>▪</a:t>
            </a:r>
            <a:r>
              <a:rPr lang="de-DE" sz="9600" dirty="0" smtClean="0">
                <a:solidFill>
                  <a:srgbClr val="FF0000"/>
                </a:solidFill>
              </a:rPr>
              <a:t> </a:t>
            </a:r>
            <a:r>
              <a:rPr lang="de-DE" sz="4000" dirty="0" smtClean="0">
                <a:solidFill>
                  <a:schemeClr val="tx1"/>
                </a:solidFill>
              </a:rPr>
              <a:t>Dissemination </a:t>
            </a:r>
            <a:r>
              <a:rPr lang="de-DE" sz="4000" dirty="0" err="1" smtClean="0">
                <a:solidFill>
                  <a:schemeClr val="tx1"/>
                </a:solidFill>
              </a:rPr>
              <a:t>of</a:t>
            </a:r>
            <a:r>
              <a:rPr lang="de-DE" sz="4000" dirty="0" smtClean="0">
                <a:solidFill>
                  <a:schemeClr val="tx1"/>
                </a:solidFill>
              </a:rPr>
              <a:t> Array </a:t>
            </a:r>
            <a:r>
              <a:rPr lang="de-DE" sz="4000" dirty="0" err="1" smtClean="0">
                <a:solidFill>
                  <a:schemeClr val="tx1"/>
                </a:solidFill>
              </a:rPr>
              <a:t>with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ID‘s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of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stolen</a:t>
            </a:r>
            <a:r>
              <a:rPr lang="de-DE" sz="4000" dirty="0" smtClean="0">
                <a:solidFill>
                  <a:schemeClr val="tx1"/>
                </a:solidFill>
              </a:rPr>
              <a:t> </a:t>
            </a:r>
            <a:r>
              <a:rPr lang="de-DE" sz="4000" dirty="0" err="1" smtClean="0">
                <a:solidFill>
                  <a:schemeClr val="tx1"/>
                </a:solidFill>
              </a:rPr>
              <a:t>bikes</a:t>
            </a:r>
            <a:endParaRPr lang="de-DE" sz="4000" dirty="0" smtClean="0">
              <a:solidFill>
                <a:schemeClr val="tx1"/>
              </a:solidFill>
            </a:endParaRPr>
          </a:p>
          <a:p>
            <a:endParaRPr lang="de-DE" sz="4000" dirty="0">
              <a:solidFill>
                <a:schemeClr val="tx1"/>
              </a:solidFill>
            </a:endParaRPr>
          </a:p>
        </p:txBody>
      </p:sp>
      <p:sp>
        <p:nvSpPr>
          <p:cNvPr id="2" name="Abgerundetes Rechteck 1"/>
          <p:cNvSpPr/>
          <p:nvPr/>
        </p:nvSpPr>
        <p:spPr>
          <a:xfrm>
            <a:off x="27497079" y="15443464"/>
            <a:ext cx="14886432" cy="146044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800" dirty="0" smtClean="0">
                <a:solidFill>
                  <a:schemeClr val="tx1"/>
                </a:solidFill>
              </a:rPr>
              <a:t>System Description</a:t>
            </a:r>
          </a:p>
          <a:p>
            <a:r>
              <a:rPr lang="de-DE" sz="4800" dirty="0" smtClean="0"/>
              <a:t>The </a:t>
            </a:r>
            <a:r>
              <a:rPr lang="de-DE" sz="4800" dirty="0" err="1" smtClean="0"/>
              <a:t>system</a:t>
            </a:r>
            <a:r>
              <a:rPr lang="de-DE" sz="4800" dirty="0" smtClean="0"/>
              <a:t> </a:t>
            </a:r>
            <a:r>
              <a:rPr lang="de-DE" sz="4800" dirty="0" err="1" smtClean="0"/>
              <a:t>consits</a:t>
            </a:r>
            <a:r>
              <a:rPr lang="de-DE" sz="4800" dirty="0" smtClean="0"/>
              <a:t> </a:t>
            </a:r>
            <a:r>
              <a:rPr lang="de-DE" sz="4800" dirty="0" err="1" smtClean="0"/>
              <a:t>of</a:t>
            </a:r>
            <a:r>
              <a:rPr lang="de-DE" sz="4800" dirty="0" smtClean="0"/>
              <a:t> a PC </a:t>
            </a:r>
            <a:r>
              <a:rPr lang="de-DE" sz="4800" dirty="0" err="1" smtClean="0"/>
              <a:t>running</a:t>
            </a:r>
            <a:r>
              <a:rPr lang="de-DE" sz="4800" dirty="0" smtClean="0"/>
              <a:t> a </a:t>
            </a:r>
            <a:r>
              <a:rPr lang="de-DE" sz="4800" dirty="0" err="1" smtClean="0"/>
              <a:t>webserver</a:t>
            </a:r>
            <a:r>
              <a:rPr lang="de-DE" sz="4800" dirty="0" smtClean="0"/>
              <a:t>, a </a:t>
            </a:r>
            <a:r>
              <a:rPr lang="de-DE" sz="4800" dirty="0" err="1" smtClean="0"/>
              <a:t>iris</a:t>
            </a:r>
            <a:r>
              <a:rPr lang="de-DE" sz="4800" dirty="0" smtClean="0"/>
              <a:t> </a:t>
            </a:r>
            <a:r>
              <a:rPr lang="de-DE" sz="4800" dirty="0" err="1" smtClean="0"/>
              <a:t>mote</a:t>
            </a:r>
            <a:r>
              <a:rPr lang="de-DE" sz="4800" dirty="0" smtClean="0"/>
              <a:t> </a:t>
            </a:r>
            <a:r>
              <a:rPr lang="de-DE" sz="4800" dirty="0" err="1" smtClean="0"/>
              <a:t>connected</a:t>
            </a:r>
            <a:r>
              <a:rPr lang="de-DE" sz="4800" dirty="0" smtClean="0"/>
              <a:t> </a:t>
            </a:r>
            <a:r>
              <a:rPr lang="de-DE" sz="4800" dirty="0" err="1" smtClean="0"/>
              <a:t>to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PC via USB, a </a:t>
            </a:r>
            <a:r>
              <a:rPr lang="de-DE" sz="4800" dirty="0" err="1" smtClean="0"/>
              <a:t>set</a:t>
            </a:r>
            <a:r>
              <a:rPr lang="de-DE" sz="4800" dirty="0" smtClean="0"/>
              <a:t> </a:t>
            </a:r>
            <a:r>
              <a:rPr lang="de-DE" sz="4800" dirty="0" err="1" smtClean="0"/>
              <a:t>of</a:t>
            </a:r>
            <a:r>
              <a:rPr lang="de-DE" sz="4800" dirty="0" smtClean="0"/>
              <a:t> </a:t>
            </a:r>
            <a:r>
              <a:rPr lang="de-DE" sz="4800" dirty="0" err="1" smtClean="0"/>
              <a:t>relay</a:t>
            </a:r>
            <a:r>
              <a:rPr lang="de-DE" sz="4800" dirty="0" smtClean="0"/>
              <a:t> IRIS </a:t>
            </a:r>
            <a:r>
              <a:rPr lang="de-DE" sz="4800" dirty="0" err="1" smtClean="0"/>
              <a:t>motes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so </a:t>
            </a:r>
            <a:r>
              <a:rPr lang="de-DE" sz="4800" dirty="0" err="1" smtClean="0"/>
              <a:t>called</a:t>
            </a:r>
            <a:r>
              <a:rPr lang="de-DE" sz="4800" dirty="0" smtClean="0"/>
              <a:t> bike </a:t>
            </a:r>
            <a:r>
              <a:rPr lang="de-DE" sz="4800" dirty="0" err="1" smtClean="0"/>
              <a:t>iris</a:t>
            </a:r>
            <a:r>
              <a:rPr lang="de-DE" sz="4800" dirty="0" smtClean="0"/>
              <a:t> </a:t>
            </a:r>
            <a:r>
              <a:rPr lang="de-DE" sz="4800" dirty="0" err="1" smtClean="0"/>
              <a:t>motes</a:t>
            </a:r>
            <a:r>
              <a:rPr lang="de-DE" sz="4800" dirty="0" smtClean="0"/>
              <a:t>. The </a:t>
            </a:r>
            <a:r>
              <a:rPr lang="de-DE" sz="4800" dirty="0" err="1" smtClean="0"/>
              <a:t>process</a:t>
            </a:r>
            <a:r>
              <a:rPr lang="de-DE" sz="4800" dirty="0" smtClean="0"/>
              <a:t> </a:t>
            </a:r>
            <a:r>
              <a:rPr lang="de-DE" sz="4800" dirty="0" err="1" smtClean="0"/>
              <a:t>begins</a:t>
            </a:r>
            <a:r>
              <a:rPr lang="de-DE" sz="4800" dirty="0" smtClean="0"/>
              <a:t> </a:t>
            </a:r>
            <a:r>
              <a:rPr lang="de-DE" sz="4800" dirty="0" err="1" smtClean="0"/>
              <a:t>with</a:t>
            </a:r>
            <a:r>
              <a:rPr lang="de-DE" sz="4800" dirty="0" smtClean="0"/>
              <a:t> a </a:t>
            </a:r>
            <a:r>
              <a:rPr lang="de-DE" sz="4800" dirty="0" err="1" smtClean="0"/>
              <a:t>user</a:t>
            </a:r>
            <a:r>
              <a:rPr lang="de-DE" sz="4800" dirty="0" smtClean="0"/>
              <a:t> </a:t>
            </a:r>
            <a:r>
              <a:rPr lang="de-DE" sz="4800" dirty="0" err="1" smtClean="0"/>
              <a:t>marking</a:t>
            </a:r>
            <a:r>
              <a:rPr lang="de-DE" sz="4800" dirty="0" smtClean="0"/>
              <a:t> </a:t>
            </a:r>
            <a:r>
              <a:rPr lang="de-DE" sz="4800" dirty="0" err="1" smtClean="0"/>
              <a:t>his</a:t>
            </a:r>
            <a:r>
              <a:rPr lang="de-DE" sz="4800" dirty="0" smtClean="0"/>
              <a:t> bike </a:t>
            </a:r>
            <a:r>
              <a:rPr lang="de-DE" sz="4800" dirty="0" err="1" smtClean="0"/>
              <a:t>as</a:t>
            </a:r>
            <a:r>
              <a:rPr lang="de-DE" sz="4800" dirty="0" smtClean="0"/>
              <a:t> </a:t>
            </a:r>
            <a:r>
              <a:rPr lang="de-DE" sz="4800" dirty="0" err="1" smtClean="0"/>
              <a:t>stolen</a:t>
            </a:r>
            <a:r>
              <a:rPr lang="de-DE" sz="4800" dirty="0" smtClean="0"/>
              <a:t> </a:t>
            </a:r>
            <a:r>
              <a:rPr lang="de-DE" sz="4800" dirty="0" err="1" smtClean="0"/>
              <a:t>using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system‘s</a:t>
            </a:r>
            <a:r>
              <a:rPr lang="de-DE" sz="4800" dirty="0" smtClean="0"/>
              <a:t> </a:t>
            </a:r>
            <a:r>
              <a:rPr lang="de-DE" sz="4800" dirty="0" err="1" smtClean="0"/>
              <a:t>webapp</a:t>
            </a:r>
            <a:r>
              <a:rPr lang="de-DE" sz="4800" dirty="0" smtClean="0"/>
              <a:t> </a:t>
            </a:r>
            <a:r>
              <a:rPr lang="de-DE" sz="4800" dirty="0" err="1" smtClean="0"/>
              <a:t>using</a:t>
            </a:r>
            <a:r>
              <a:rPr lang="de-DE" sz="4800" dirty="0" smtClean="0"/>
              <a:t> an ID. The </a:t>
            </a:r>
            <a:r>
              <a:rPr lang="de-DE" sz="4800" dirty="0" err="1" smtClean="0"/>
              <a:t>webserver</a:t>
            </a:r>
            <a:r>
              <a:rPr lang="de-DE" sz="4800" dirty="0" smtClean="0"/>
              <a:t> will </a:t>
            </a:r>
            <a:r>
              <a:rPr lang="de-DE" sz="4800" dirty="0" err="1" smtClean="0"/>
              <a:t>relay</a:t>
            </a:r>
            <a:r>
              <a:rPr lang="de-DE" sz="4800" dirty="0" smtClean="0"/>
              <a:t> </a:t>
            </a:r>
            <a:r>
              <a:rPr lang="de-DE" sz="4800" dirty="0" err="1" smtClean="0"/>
              <a:t>this</a:t>
            </a:r>
            <a:r>
              <a:rPr lang="de-DE" sz="4800" dirty="0" smtClean="0"/>
              <a:t> ID </a:t>
            </a:r>
            <a:r>
              <a:rPr lang="de-DE" sz="4800" dirty="0" err="1" smtClean="0"/>
              <a:t>to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basestation</a:t>
            </a:r>
            <a:r>
              <a:rPr lang="de-DE" sz="4800" dirty="0" smtClean="0"/>
              <a:t> </a:t>
            </a:r>
            <a:r>
              <a:rPr lang="de-DE" sz="4800" dirty="0" err="1" smtClean="0"/>
              <a:t>which</a:t>
            </a:r>
            <a:r>
              <a:rPr lang="de-DE" sz="4800" dirty="0" smtClean="0"/>
              <a:t> </a:t>
            </a:r>
            <a:r>
              <a:rPr lang="de-DE" sz="4800" dirty="0" err="1" smtClean="0"/>
              <a:t>broadcasts</a:t>
            </a:r>
            <a:r>
              <a:rPr lang="de-DE" sz="4800" dirty="0" smtClean="0"/>
              <a:t> </a:t>
            </a:r>
            <a:r>
              <a:rPr lang="de-DE" sz="4800" dirty="0" err="1" smtClean="0"/>
              <a:t>it</a:t>
            </a:r>
            <a:r>
              <a:rPr lang="de-DE" sz="4800" dirty="0" smtClean="0"/>
              <a:t> </a:t>
            </a:r>
            <a:r>
              <a:rPr lang="de-DE" sz="4800" dirty="0" err="1" smtClean="0"/>
              <a:t>to</a:t>
            </a:r>
            <a:r>
              <a:rPr lang="de-DE" sz="4800" dirty="0" smtClean="0"/>
              <a:t> all </a:t>
            </a:r>
            <a:r>
              <a:rPr lang="de-DE" sz="4800" dirty="0" err="1" smtClean="0"/>
              <a:t>relay</a:t>
            </a:r>
            <a:r>
              <a:rPr lang="de-DE" sz="4800" dirty="0" smtClean="0"/>
              <a:t> </a:t>
            </a:r>
            <a:r>
              <a:rPr lang="de-DE" sz="4800" dirty="0" err="1" smtClean="0"/>
              <a:t>motes</a:t>
            </a:r>
            <a:r>
              <a:rPr lang="de-DE" sz="4800" dirty="0" smtClean="0"/>
              <a:t> via </a:t>
            </a:r>
            <a:r>
              <a:rPr lang="de-DE" sz="4800" dirty="0" err="1" smtClean="0"/>
              <a:t>dissemination</a:t>
            </a:r>
            <a:r>
              <a:rPr lang="de-DE" sz="4800" dirty="0" smtClean="0"/>
              <a:t>. </a:t>
            </a:r>
            <a:r>
              <a:rPr lang="de-DE" sz="4800" dirty="0" err="1" smtClean="0"/>
              <a:t>When</a:t>
            </a:r>
            <a:r>
              <a:rPr lang="de-DE" sz="4800" dirty="0" smtClean="0"/>
              <a:t> a bike </a:t>
            </a:r>
            <a:r>
              <a:rPr lang="de-DE" sz="4800" dirty="0" err="1" smtClean="0"/>
              <a:t>passes</a:t>
            </a:r>
            <a:r>
              <a:rPr lang="de-DE" sz="4800" dirty="0" smtClean="0"/>
              <a:t> a </a:t>
            </a:r>
            <a:r>
              <a:rPr lang="de-DE" sz="4800" dirty="0" err="1" smtClean="0"/>
              <a:t>relay</a:t>
            </a:r>
            <a:r>
              <a:rPr lang="de-DE" sz="4800" dirty="0" smtClean="0"/>
              <a:t> </a:t>
            </a:r>
            <a:r>
              <a:rPr lang="de-DE" sz="4800" dirty="0" err="1" smtClean="0"/>
              <a:t>mote</a:t>
            </a:r>
            <a:r>
              <a:rPr lang="de-DE" sz="4800" dirty="0" smtClean="0"/>
              <a:t> </a:t>
            </a:r>
            <a:r>
              <a:rPr lang="de-DE" sz="4800" dirty="0" err="1" smtClean="0"/>
              <a:t>it</a:t>
            </a:r>
            <a:r>
              <a:rPr lang="de-DE" sz="4800" dirty="0" smtClean="0"/>
              <a:t> will </a:t>
            </a:r>
            <a:r>
              <a:rPr lang="de-DE" sz="4800" dirty="0" err="1" smtClean="0"/>
              <a:t>establish</a:t>
            </a:r>
            <a:r>
              <a:rPr lang="de-DE" sz="4800" dirty="0" smtClean="0"/>
              <a:t> a </a:t>
            </a:r>
            <a:r>
              <a:rPr lang="de-DE" sz="4800" dirty="0" err="1" smtClean="0"/>
              <a:t>connection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check </a:t>
            </a:r>
            <a:r>
              <a:rPr lang="de-DE" sz="4800" dirty="0" err="1" smtClean="0"/>
              <a:t>whether</a:t>
            </a:r>
            <a:r>
              <a:rPr lang="de-DE" sz="4800" dirty="0" smtClean="0"/>
              <a:t> </a:t>
            </a:r>
            <a:r>
              <a:rPr lang="de-DE" sz="4800" dirty="0" err="1" smtClean="0"/>
              <a:t>its</a:t>
            </a:r>
            <a:r>
              <a:rPr lang="de-DE" sz="4800" dirty="0" smtClean="0"/>
              <a:t> ID was </a:t>
            </a:r>
            <a:r>
              <a:rPr lang="de-DE" sz="4800" dirty="0" err="1" smtClean="0"/>
              <a:t>disseminated</a:t>
            </a:r>
            <a:r>
              <a:rPr lang="de-DE" sz="4800" dirty="0" smtClean="0"/>
              <a:t>. </a:t>
            </a:r>
            <a:r>
              <a:rPr lang="de-DE" sz="4800" dirty="0" err="1" smtClean="0"/>
              <a:t>If</a:t>
            </a:r>
            <a:r>
              <a:rPr lang="de-DE" sz="4800" dirty="0" smtClean="0"/>
              <a:t> </a:t>
            </a:r>
            <a:r>
              <a:rPr lang="de-DE" sz="4800" dirty="0" err="1" smtClean="0"/>
              <a:t>this</a:t>
            </a:r>
            <a:r>
              <a:rPr lang="de-DE" sz="4800" dirty="0" smtClean="0"/>
              <a:t> was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case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bike </a:t>
            </a:r>
            <a:r>
              <a:rPr lang="de-DE" sz="4800" dirty="0" err="1" smtClean="0"/>
              <a:t>mote</a:t>
            </a:r>
            <a:r>
              <a:rPr lang="de-DE" sz="4800" dirty="0" smtClean="0"/>
              <a:t> will turn on </a:t>
            </a:r>
            <a:r>
              <a:rPr lang="de-DE" sz="4800" dirty="0" err="1" smtClean="0"/>
              <a:t>its</a:t>
            </a:r>
            <a:r>
              <a:rPr lang="de-DE" sz="4800" dirty="0" smtClean="0"/>
              <a:t> GPS </a:t>
            </a:r>
            <a:r>
              <a:rPr lang="de-DE" sz="4800" dirty="0" err="1" smtClean="0"/>
              <a:t>module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</a:t>
            </a:r>
            <a:r>
              <a:rPr lang="de-DE" sz="4800" dirty="0" err="1" smtClean="0"/>
              <a:t>start</a:t>
            </a:r>
            <a:r>
              <a:rPr lang="de-DE" sz="4800" dirty="0" smtClean="0"/>
              <a:t> </a:t>
            </a:r>
            <a:r>
              <a:rPr lang="de-DE" sz="4800" dirty="0" err="1" smtClean="0"/>
              <a:t>recording</a:t>
            </a:r>
            <a:r>
              <a:rPr lang="de-DE" sz="4800" dirty="0" smtClean="0"/>
              <a:t> </a:t>
            </a:r>
            <a:r>
              <a:rPr lang="de-DE" sz="4800" dirty="0" err="1" smtClean="0"/>
              <a:t>its</a:t>
            </a:r>
            <a:r>
              <a:rPr lang="de-DE" sz="4800" dirty="0" smtClean="0"/>
              <a:t> </a:t>
            </a:r>
            <a:r>
              <a:rPr lang="de-DE" sz="4800" dirty="0" err="1" smtClean="0"/>
              <a:t>position</a:t>
            </a:r>
            <a:r>
              <a:rPr lang="de-DE" sz="4800" dirty="0" smtClean="0"/>
              <a:t> in </a:t>
            </a:r>
            <a:r>
              <a:rPr lang="de-DE" sz="4800" dirty="0" err="1" smtClean="0"/>
              <a:t>combination</a:t>
            </a:r>
            <a:r>
              <a:rPr lang="de-DE" sz="4800" dirty="0" smtClean="0"/>
              <a:t> </a:t>
            </a:r>
            <a:r>
              <a:rPr lang="de-DE" sz="4800" dirty="0" err="1" smtClean="0"/>
              <a:t>with</a:t>
            </a:r>
            <a:r>
              <a:rPr lang="de-DE" sz="4800" dirty="0" smtClean="0"/>
              <a:t> a </a:t>
            </a:r>
            <a:r>
              <a:rPr lang="de-DE" sz="4800" dirty="0" err="1" smtClean="0"/>
              <a:t>timestamp</a:t>
            </a:r>
            <a:r>
              <a:rPr lang="de-DE" sz="4800" dirty="0" smtClean="0"/>
              <a:t>. </a:t>
            </a:r>
          </a:p>
          <a:p>
            <a:r>
              <a:rPr lang="de-DE" sz="4800" dirty="0" smtClean="0"/>
              <a:t>The </a:t>
            </a:r>
            <a:r>
              <a:rPr lang="de-DE" sz="4800" dirty="0" err="1" smtClean="0"/>
              <a:t>next</a:t>
            </a:r>
            <a:r>
              <a:rPr lang="de-DE" sz="4800" dirty="0" smtClean="0"/>
              <a:t> time </a:t>
            </a:r>
            <a:r>
              <a:rPr lang="de-DE" sz="4800" dirty="0" err="1" smtClean="0"/>
              <a:t>the</a:t>
            </a:r>
            <a:r>
              <a:rPr lang="de-DE" sz="4800" dirty="0" smtClean="0"/>
              <a:t> bike </a:t>
            </a:r>
            <a:r>
              <a:rPr lang="de-DE" sz="4800" dirty="0" err="1" smtClean="0"/>
              <a:t>passes</a:t>
            </a:r>
            <a:r>
              <a:rPr lang="de-DE" sz="4800" dirty="0" smtClean="0"/>
              <a:t> a </a:t>
            </a:r>
            <a:r>
              <a:rPr lang="de-DE" sz="4800" dirty="0" err="1" smtClean="0"/>
              <a:t>relay</a:t>
            </a:r>
            <a:r>
              <a:rPr lang="de-DE" sz="4800" dirty="0" smtClean="0"/>
              <a:t> </a:t>
            </a:r>
            <a:r>
              <a:rPr lang="de-DE" sz="4800" dirty="0" err="1" smtClean="0"/>
              <a:t>mote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position</a:t>
            </a:r>
            <a:r>
              <a:rPr lang="de-DE" sz="4800" dirty="0" smtClean="0"/>
              <a:t> </a:t>
            </a:r>
            <a:r>
              <a:rPr lang="de-DE" sz="4800" dirty="0" err="1" smtClean="0"/>
              <a:t>data</a:t>
            </a:r>
            <a:r>
              <a:rPr lang="de-DE" sz="4800" dirty="0" smtClean="0"/>
              <a:t> will </a:t>
            </a:r>
            <a:r>
              <a:rPr lang="de-DE" sz="4800" dirty="0" err="1" smtClean="0"/>
              <a:t>be</a:t>
            </a:r>
            <a:r>
              <a:rPr lang="de-DE" sz="4800" dirty="0" smtClean="0"/>
              <a:t> </a:t>
            </a:r>
            <a:r>
              <a:rPr lang="de-DE" sz="4800" dirty="0" err="1" smtClean="0"/>
              <a:t>transfered</a:t>
            </a:r>
            <a:r>
              <a:rPr lang="de-DE" sz="4800" dirty="0" smtClean="0"/>
              <a:t>, </a:t>
            </a:r>
            <a:r>
              <a:rPr lang="de-DE" sz="4800" dirty="0" err="1" smtClean="0"/>
              <a:t>collected</a:t>
            </a:r>
            <a:r>
              <a:rPr lang="de-DE" sz="4800" dirty="0" smtClean="0"/>
              <a:t> at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base</a:t>
            </a:r>
            <a:r>
              <a:rPr lang="de-DE" sz="4800" dirty="0" smtClean="0"/>
              <a:t> </a:t>
            </a:r>
            <a:r>
              <a:rPr lang="de-DE" sz="4800" dirty="0" err="1" smtClean="0"/>
              <a:t>station</a:t>
            </a:r>
            <a:r>
              <a:rPr lang="de-DE" sz="4800" dirty="0" smtClean="0"/>
              <a:t> </a:t>
            </a:r>
            <a:r>
              <a:rPr lang="de-DE" sz="4800" dirty="0" err="1" smtClean="0"/>
              <a:t>and</a:t>
            </a:r>
            <a:r>
              <a:rPr lang="de-DE" sz="4800" dirty="0" smtClean="0"/>
              <a:t> </a:t>
            </a:r>
            <a:r>
              <a:rPr lang="de-DE" sz="4800" dirty="0" err="1" smtClean="0"/>
              <a:t>made</a:t>
            </a:r>
            <a:r>
              <a:rPr lang="de-DE" sz="4800" dirty="0" smtClean="0"/>
              <a:t> </a:t>
            </a:r>
            <a:r>
              <a:rPr lang="de-DE" sz="4800" dirty="0" err="1" smtClean="0"/>
              <a:t>available</a:t>
            </a:r>
            <a:r>
              <a:rPr lang="de-DE" sz="4800" dirty="0" smtClean="0"/>
              <a:t> </a:t>
            </a:r>
            <a:r>
              <a:rPr lang="de-DE" sz="4800" dirty="0" err="1" smtClean="0"/>
              <a:t>to</a:t>
            </a:r>
            <a:r>
              <a:rPr lang="de-DE" sz="4800" dirty="0" smtClean="0"/>
              <a:t>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user</a:t>
            </a:r>
            <a:r>
              <a:rPr lang="de-DE" sz="4800" dirty="0" smtClean="0"/>
              <a:t> on </a:t>
            </a:r>
            <a:r>
              <a:rPr lang="de-DE" sz="4800" dirty="0" err="1" smtClean="0"/>
              <a:t>the</a:t>
            </a:r>
            <a:r>
              <a:rPr lang="de-DE" sz="4800" dirty="0" smtClean="0"/>
              <a:t> </a:t>
            </a:r>
            <a:r>
              <a:rPr lang="de-DE" sz="4800" dirty="0" err="1" smtClean="0"/>
              <a:t>webapp</a:t>
            </a:r>
            <a:endParaRPr lang="de-DE" sz="4800" dirty="0"/>
          </a:p>
        </p:txBody>
      </p:sp>
      <p:sp>
        <p:nvSpPr>
          <p:cNvPr id="8" name="Abgerundetes Rechteck 7"/>
          <p:cNvSpPr/>
          <p:nvPr/>
        </p:nvSpPr>
        <p:spPr>
          <a:xfrm>
            <a:off x="4718304" y="19092672"/>
            <a:ext cx="13130784" cy="9912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 smtClean="0">
                <a:solidFill>
                  <a:schemeClr val="tx1"/>
                </a:solidFill>
              </a:rPr>
              <a:t>Conclusion</a:t>
            </a:r>
            <a:r>
              <a:rPr lang="de-DE" dirty="0" smtClean="0">
                <a:solidFill>
                  <a:schemeClr val="tx1"/>
                </a:solidFill>
              </a:rPr>
              <a:t>:</a:t>
            </a:r>
          </a:p>
          <a:p>
            <a:r>
              <a:rPr lang="de-DE" sz="4400" dirty="0" smtClean="0"/>
              <a:t>The </a:t>
            </a:r>
            <a:r>
              <a:rPr lang="de-DE" sz="4400" dirty="0" err="1" smtClean="0"/>
              <a:t>system</a:t>
            </a:r>
            <a:r>
              <a:rPr lang="de-DE" sz="4400" dirty="0" smtClean="0"/>
              <a:t> </a:t>
            </a:r>
            <a:r>
              <a:rPr lang="de-DE" sz="4400" dirty="0" err="1" smtClean="0"/>
              <a:t>we</a:t>
            </a:r>
            <a:r>
              <a:rPr lang="de-DE" sz="4400" dirty="0" smtClean="0"/>
              <a:t> </a:t>
            </a:r>
            <a:r>
              <a:rPr lang="de-DE" sz="4400" dirty="0" err="1" smtClean="0"/>
              <a:t>proposed</a:t>
            </a:r>
            <a:r>
              <a:rPr lang="de-DE" sz="4400" dirty="0" smtClean="0"/>
              <a:t> an </a:t>
            </a:r>
            <a:r>
              <a:rPr lang="de-DE" sz="4400" dirty="0" err="1" smtClean="0"/>
              <a:t>implemented</a:t>
            </a:r>
            <a:r>
              <a:rPr lang="de-DE" sz="4400" dirty="0" smtClean="0"/>
              <a:t> </a:t>
            </a:r>
            <a:r>
              <a:rPr lang="de-DE" sz="4400" dirty="0" err="1" smtClean="0"/>
              <a:t>prototypically</a:t>
            </a:r>
            <a:r>
              <a:rPr lang="de-DE" sz="4400" dirty="0" smtClean="0"/>
              <a:t> </a:t>
            </a:r>
            <a:r>
              <a:rPr lang="de-DE" sz="4400" dirty="0" err="1" smtClean="0"/>
              <a:t>allows</a:t>
            </a:r>
            <a:r>
              <a:rPr lang="de-DE" sz="4400" dirty="0" smtClean="0"/>
              <a:t> a </a:t>
            </a:r>
            <a:r>
              <a:rPr lang="de-DE" sz="4400" dirty="0" err="1" smtClean="0"/>
              <a:t>user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remotely</a:t>
            </a:r>
            <a:r>
              <a:rPr lang="de-DE" sz="4400" dirty="0" smtClean="0"/>
              <a:t> turn on a </a:t>
            </a:r>
            <a:r>
              <a:rPr lang="de-DE" sz="4400" dirty="0" err="1" smtClean="0"/>
              <a:t>location</a:t>
            </a:r>
            <a:r>
              <a:rPr lang="de-DE" sz="4400" dirty="0" smtClean="0"/>
              <a:t> </a:t>
            </a:r>
            <a:r>
              <a:rPr lang="de-DE" sz="4400" dirty="0" err="1" smtClean="0"/>
              <a:t>tracking</a:t>
            </a:r>
            <a:r>
              <a:rPr lang="de-DE" sz="4400" dirty="0" smtClean="0"/>
              <a:t> </a:t>
            </a:r>
            <a:r>
              <a:rPr lang="de-DE" sz="4400" dirty="0" err="1" smtClean="0"/>
              <a:t>device</a:t>
            </a:r>
            <a:r>
              <a:rPr lang="de-DE" sz="4400" dirty="0" smtClean="0"/>
              <a:t>, </a:t>
            </a:r>
            <a:r>
              <a:rPr lang="de-DE" sz="4400" dirty="0" err="1" smtClean="0"/>
              <a:t>collect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over</a:t>
            </a:r>
            <a:r>
              <a:rPr lang="de-DE" sz="4400" dirty="0" smtClean="0"/>
              <a:t> </a:t>
            </a:r>
            <a:r>
              <a:rPr lang="de-DE" sz="4400" dirty="0" err="1" smtClean="0"/>
              <a:t>extended</a:t>
            </a:r>
            <a:r>
              <a:rPr lang="de-DE" sz="4400" dirty="0" smtClean="0"/>
              <a:t> </a:t>
            </a:r>
            <a:r>
              <a:rPr lang="de-DE" sz="4400" dirty="0" err="1" smtClean="0"/>
              <a:t>periods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time. This </a:t>
            </a:r>
            <a:r>
              <a:rPr lang="de-DE" sz="4400" dirty="0" err="1" smtClean="0"/>
              <a:t>works</a:t>
            </a:r>
            <a:r>
              <a:rPr lang="de-DE" sz="4400" dirty="0" smtClean="0"/>
              <a:t> </a:t>
            </a:r>
            <a:r>
              <a:rPr lang="de-DE" sz="4400" dirty="0" err="1" smtClean="0"/>
              <a:t>even</a:t>
            </a:r>
            <a:r>
              <a:rPr lang="de-DE" sz="4400" dirty="0" smtClean="0"/>
              <a:t> </a:t>
            </a:r>
            <a:r>
              <a:rPr lang="de-DE" sz="4400" dirty="0" err="1" smtClean="0"/>
              <a:t>if</a:t>
            </a:r>
            <a:r>
              <a:rPr lang="de-DE" sz="4400" dirty="0" smtClean="0"/>
              <a:t> </a:t>
            </a:r>
            <a:r>
              <a:rPr lang="de-DE" sz="4400" dirty="0" err="1" smtClean="0"/>
              <a:t>his</a:t>
            </a:r>
            <a:r>
              <a:rPr lang="de-DE" sz="4400" dirty="0" smtClean="0"/>
              <a:t> bike </a:t>
            </a:r>
            <a:r>
              <a:rPr lang="de-DE" sz="4400" dirty="0" err="1" smtClean="0"/>
              <a:t>is</a:t>
            </a:r>
            <a:r>
              <a:rPr lang="de-DE" sz="4400" dirty="0" smtClean="0"/>
              <a:t> not in </a:t>
            </a:r>
            <a:r>
              <a:rPr lang="de-DE" sz="4400" dirty="0" err="1" smtClean="0"/>
              <a:t>range</a:t>
            </a:r>
            <a:r>
              <a:rPr lang="de-DE" sz="4400" dirty="0" smtClean="0"/>
              <a:t> </a:t>
            </a:r>
            <a:r>
              <a:rPr lang="de-DE" sz="4400" dirty="0" err="1" smtClean="0"/>
              <a:t>of</a:t>
            </a:r>
            <a:r>
              <a:rPr lang="de-DE" sz="4400" dirty="0" smtClean="0"/>
              <a:t> a </a:t>
            </a:r>
            <a:r>
              <a:rPr lang="de-DE" sz="4400" dirty="0" err="1" smtClean="0"/>
              <a:t>network</a:t>
            </a:r>
            <a:r>
              <a:rPr lang="de-DE" sz="4400" dirty="0" smtClean="0"/>
              <a:t> after </a:t>
            </a:r>
            <a:r>
              <a:rPr lang="de-DE" sz="4400" dirty="0" err="1" smtClean="0"/>
              <a:t>it</a:t>
            </a:r>
            <a:r>
              <a:rPr lang="de-DE" sz="4400" dirty="0" smtClean="0"/>
              <a:t> </a:t>
            </a:r>
            <a:r>
              <a:rPr lang="de-DE" sz="4400" dirty="0" err="1" smtClean="0"/>
              <a:t>has</a:t>
            </a:r>
            <a:r>
              <a:rPr lang="de-DE" sz="4400" dirty="0" smtClean="0"/>
              <a:t> </a:t>
            </a:r>
            <a:r>
              <a:rPr lang="de-DE" sz="4400" dirty="0" err="1" smtClean="0"/>
              <a:t>been</a:t>
            </a:r>
            <a:r>
              <a:rPr lang="de-DE" sz="4400" dirty="0" smtClean="0"/>
              <a:t> </a:t>
            </a:r>
            <a:r>
              <a:rPr lang="de-DE" sz="4400" dirty="0" err="1" smtClean="0"/>
              <a:t>activated</a:t>
            </a:r>
            <a:r>
              <a:rPr lang="de-DE" sz="4400" dirty="0" smtClean="0"/>
              <a:t>. </a:t>
            </a:r>
            <a:r>
              <a:rPr lang="de-DE" sz="4400" dirty="0" err="1" smtClean="0"/>
              <a:t>Using</a:t>
            </a:r>
            <a:r>
              <a:rPr lang="de-DE" sz="4400" dirty="0" smtClean="0"/>
              <a:t> a easy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use</a:t>
            </a:r>
            <a:r>
              <a:rPr lang="de-DE" sz="4400" dirty="0" smtClean="0"/>
              <a:t> </a:t>
            </a:r>
            <a:r>
              <a:rPr lang="de-DE" sz="4400" dirty="0" err="1" smtClean="0"/>
              <a:t>webinterface</a:t>
            </a:r>
            <a:r>
              <a:rPr lang="de-DE" sz="4400" dirty="0" smtClean="0"/>
              <a:t> </a:t>
            </a:r>
            <a:r>
              <a:rPr lang="de-DE" sz="4400" dirty="0" err="1" smtClean="0"/>
              <a:t>bikes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quickly</a:t>
            </a:r>
            <a:r>
              <a:rPr lang="de-DE" sz="4400" dirty="0" smtClean="0"/>
              <a:t> </a:t>
            </a:r>
            <a:r>
              <a:rPr lang="de-DE" sz="4400" dirty="0" err="1" smtClean="0"/>
              <a:t>reported</a:t>
            </a:r>
            <a:r>
              <a:rPr lang="de-DE" sz="4400" dirty="0" smtClean="0"/>
              <a:t> </a:t>
            </a:r>
            <a:r>
              <a:rPr lang="de-DE" sz="4400" dirty="0" err="1" smtClean="0"/>
              <a:t>as</a:t>
            </a:r>
            <a:r>
              <a:rPr lang="de-DE" sz="4400" dirty="0" smtClean="0"/>
              <a:t> </a:t>
            </a:r>
            <a:r>
              <a:rPr lang="de-DE" sz="4400" dirty="0" err="1" smtClean="0"/>
              <a:t>stolen</a:t>
            </a:r>
            <a:r>
              <a:rPr lang="de-DE" sz="4400" dirty="0" smtClean="0"/>
              <a:t>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location</a:t>
            </a:r>
            <a:r>
              <a:rPr lang="de-DE" sz="4400" dirty="0" smtClean="0"/>
              <a:t> </a:t>
            </a:r>
            <a:r>
              <a:rPr lang="de-DE" sz="4400" dirty="0" err="1" smtClean="0"/>
              <a:t>data</a:t>
            </a:r>
            <a:r>
              <a:rPr lang="de-DE" sz="4400" dirty="0" smtClean="0"/>
              <a:t> </a:t>
            </a:r>
            <a:r>
              <a:rPr lang="de-DE" sz="4400" dirty="0" err="1" smtClean="0"/>
              <a:t>can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conveniently</a:t>
            </a:r>
            <a:r>
              <a:rPr lang="de-DE" sz="4400" dirty="0" smtClean="0"/>
              <a:t> </a:t>
            </a:r>
            <a:r>
              <a:rPr lang="de-DE" sz="4400" dirty="0" err="1" smtClean="0"/>
              <a:t>displayed</a:t>
            </a:r>
            <a:r>
              <a:rPr lang="de-DE" sz="4400" dirty="0" smtClean="0"/>
              <a:t> on a digital </a:t>
            </a:r>
            <a:r>
              <a:rPr lang="de-DE" sz="4400" dirty="0" err="1" smtClean="0"/>
              <a:t>map</a:t>
            </a:r>
            <a:r>
              <a:rPr lang="de-DE" sz="4400" dirty="0" smtClean="0"/>
              <a:t>. </a:t>
            </a:r>
          </a:p>
          <a:p>
            <a:r>
              <a:rPr lang="de-DE" sz="4400" dirty="0" smtClean="0"/>
              <a:t>Future </a:t>
            </a:r>
            <a:r>
              <a:rPr lang="de-DE" sz="4400" dirty="0" err="1" smtClean="0"/>
              <a:t>work</a:t>
            </a:r>
            <a:r>
              <a:rPr lang="de-DE" sz="4400" dirty="0" smtClean="0"/>
              <a:t> </a:t>
            </a:r>
            <a:r>
              <a:rPr lang="de-DE" sz="4400" dirty="0" err="1" smtClean="0"/>
              <a:t>is</a:t>
            </a:r>
            <a:r>
              <a:rPr lang="de-DE" sz="4400" dirty="0" smtClean="0"/>
              <a:t> </a:t>
            </a:r>
            <a:r>
              <a:rPr lang="de-DE" sz="4400" dirty="0" err="1" smtClean="0"/>
              <a:t>needed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determine</a:t>
            </a:r>
            <a:r>
              <a:rPr lang="de-DE" sz="4400" dirty="0" smtClean="0"/>
              <a:t> </a:t>
            </a:r>
            <a:r>
              <a:rPr lang="de-DE" sz="4400" dirty="0" err="1" smtClean="0"/>
              <a:t>how</a:t>
            </a:r>
            <a:r>
              <a:rPr lang="de-DE" sz="4400" dirty="0" smtClean="0"/>
              <a:t> </a:t>
            </a:r>
            <a:r>
              <a:rPr lang="de-DE" sz="4400" dirty="0" err="1" smtClean="0"/>
              <a:t>battery</a:t>
            </a:r>
            <a:r>
              <a:rPr lang="de-DE" sz="4400" dirty="0" smtClean="0"/>
              <a:t> </a:t>
            </a:r>
            <a:r>
              <a:rPr lang="de-DE" sz="4400" dirty="0" err="1" smtClean="0"/>
              <a:t>usage</a:t>
            </a:r>
            <a:r>
              <a:rPr lang="de-DE" sz="4400" dirty="0" smtClean="0"/>
              <a:t> </a:t>
            </a:r>
            <a:r>
              <a:rPr lang="de-DE" sz="4400" dirty="0" err="1" smtClean="0"/>
              <a:t>can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minimized</a:t>
            </a:r>
            <a:r>
              <a:rPr lang="de-DE" sz="4400" dirty="0" smtClean="0"/>
              <a:t> (e.g. </a:t>
            </a:r>
            <a:r>
              <a:rPr lang="de-DE" sz="4400" dirty="0" err="1" smtClean="0"/>
              <a:t>by</a:t>
            </a:r>
            <a:r>
              <a:rPr lang="de-DE" sz="4400" dirty="0" smtClean="0"/>
              <a:t> </a:t>
            </a:r>
            <a:r>
              <a:rPr lang="de-DE" sz="4400" dirty="0" err="1" smtClean="0"/>
              <a:t>replacing</a:t>
            </a:r>
            <a:r>
              <a:rPr lang="de-DE" sz="4400" dirty="0" smtClean="0"/>
              <a:t> GPS </a:t>
            </a:r>
            <a:r>
              <a:rPr lang="de-DE" sz="4400" dirty="0" err="1" smtClean="0"/>
              <a:t>with</a:t>
            </a:r>
            <a:r>
              <a:rPr lang="de-DE" sz="4400" dirty="0" smtClean="0"/>
              <a:t> </a:t>
            </a:r>
            <a:r>
              <a:rPr lang="de-DE" sz="4400" dirty="0" err="1" smtClean="0"/>
              <a:t>WiFi</a:t>
            </a:r>
            <a:r>
              <a:rPr lang="de-DE" sz="4400" dirty="0" smtClean="0"/>
              <a:t> </a:t>
            </a:r>
            <a:r>
              <a:rPr lang="de-DE" sz="4400" dirty="0" err="1" smtClean="0"/>
              <a:t>positioning</a:t>
            </a:r>
            <a:r>
              <a:rPr lang="de-DE" sz="4400" dirty="0" smtClean="0"/>
              <a:t>)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whether</a:t>
            </a:r>
            <a:r>
              <a:rPr lang="de-DE" sz="4400" dirty="0" smtClean="0"/>
              <a:t> a </a:t>
            </a:r>
            <a:r>
              <a:rPr lang="de-DE" sz="4400" dirty="0" err="1" smtClean="0"/>
              <a:t>sufficient</a:t>
            </a:r>
            <a:r>
              <a:rPr lang="de-DE" sz="4400" dirty="0" smtClean="0"/>
              <a:t> </a:t>
            </a:r>
            <a:r>
              <a:rPr lang="de-DE" sz="4400" dirty="0" err="1" smtClean="0"/>
              <a:t>relay</a:t>
            </a:r>
            <a:r>
              <a:rPr lang="de-DE" sz="4400" dirty="0" smtClean="0"/>
              <a:t> </a:t>
            </a:r>
            <a:r>
              <a:rPr lang="de-DE" sz="4400" dirty="0" err="1" smtClean="0"/>
              <a:t>network</a:t>
            </a:r>
            <a:r>
              <a:rPr lang="de-DE" sz="4400" dirty="0" smtClean="0"/>
              <a:t> </a:t>
            </a:r>
            <a:r>
              <a:rPr lang="de-DE" sz="4400" dirty="0" err="1" smtClean="0"/>
              <a:t>can</a:t>
            </a:r>
            <a:r>
              <a:rPr lang="de-DE" sz="4400" dirty="0" smtClean="0"/>
              <a:t> </a:t>
            </a:r>
            <a:r>
              <a:rPr lang="de-DE" sz="4400" dirty="0" err="1" smtClean="0"/>
              <a:t>be</a:t>
            </a:r>
            <a:r>
              <a:rPr lang="de-DE" sz="4400" dirty="0" smtClean="0"/>
              <a:t> </a:t>
            </a:r>
            <a:r>
              <a:rPr lang="de-DE" sz="4400" dirty="0" err="1" smtClean="0"/>
              <a:t>established</a:t>
            </a:r>
            <a:r>
              <a:rPr lang="de-DE" sz="4400" dirty="0" smtClean="0"/>
              <a:t> at </a:t>
            </a:r>
            <a:r>
              <a:rPr lang="de-DE" sz="4400" dirty="0" err="1" smtClean="0"/>
              <a:t>reasonable</a:t>
            </a:r>
            <a:r>
              <a:rPr lang="de-DE" sz="4400" dirty="0" smtClean="0"/>
              <a:t> </a:t>
            </a:r>
            <a:r>
              <a:rPr lang="de-DE" sz="4400" dirty="0" err="1" smtClean="0"/>
              <a:t>costs</a:t>
            </a:r>
            <a:r>
              <a:rPr lang="de-DE" sz="4400" dirty="0" smtClean="0"/>
              <a:t>.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8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392</Words>
  <Application>Microsoft Office PowerPoint</Application>
  <PresentationFormat>Benutzerdefiniert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9</cp:revision>
  <dcterms:created xsi:type="dcterms:W3CDTF">2016-01-18T19:15:33Z</dcterms:created>
  <dcterms:modified xsi:type="dcterms:W3CDTF">2016-02-10T18:04:30Z</dcterms:modified>
</cp:coreProperties>
</file>