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3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8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0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3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3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F188E6-987B-49C5-B3CC-5016881699F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A50687-095B-4D63-8A57-D94FCA70A0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47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3D3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383" y="3353698"/>
            <a:ext cx="10993546" cy="1370702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Group 16</a:t>
            </a:r>
          </a:p>
          <a:p>
            <a:r>
              <a:rPr lang="en-IE" dirty="0"/>
              <a:t>Edmond Cheng</a:t>
            </a:r>
          </a:p>
          <a:p>
            <a:r>
              <a:rPr lang="en-IE" dirty="0"/>
              <a:t>Ailish Conneely</a:t>
            </a:r>
          </a:p>
          <a:p>
            <a:r>
              <a:rPr lang="en-IE" dirty="0"/>
              <a:t>Cian Levy</a:t>
            </a:r>
          </a:p>
          <a:p>
            <a:r>
              <a:rPr lang="en-IE" dirty="0"/>
              <a:t>Adam </a:t>
            </a:r>
            <a:r>
              <a:rPr lang="en-IE" dirty="0" err="1"/>
              <a:t>McQuade</a:t>
            </a:r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5956"/>
            <a:ext cx="11029616" cy="5032375"/>
          </a:xfrm>
        </p:spPr>
        <p:txBody>
          <a:bodyPr>
            <a:normAutofit/>
          </a:bodyPr>
          <a:lstStyle/>
          <a:p>
            <a:pPr algn="just"/>
            <a:r>
              <a:rPr lang="en-IE" sz="1600" dirty="0"/>
              <a:t>Datagram</a:t>
            </a:r>
          </a:p>
          <a:p>
            <a:pPr lvl="1" algn="just"/>
            <a:r>
              <a:rPr lang="en-IE" dirty="0"/>
              <a:t>Encapsulates the data sent between routers into a datagram</a:t>
            </a:r>
          </a:p>
          <a:p>
            <a:pPr algn="just"/>
            <a:r>
              <a:rPr lang="en-IE" sz="1600" dirty="0"/>
              <a:t>Distance Vector</a:t>
            </a:r>
          </a:p>
          <a:p>
            <a:pPr lvl="1" algn="just"/>
            <a:r>
              <a:rPr lang="en-IE" dirty="0"/>
              <a:t>Encapsulates the distance vectors and their data</a:t>
            </a:r>
          </a:p>
          <a:p>
            <a:pPr algn="just"/>
            <a:r>
              <a:rPr lang="en-IE" sz="1600" dirty="0"/>
              <a:t>Log</a:t>
            </a:r>
          </a:p>
          <a:p>
            <a:pPr lvl="1" algn="just"/>
            <a:r>
              <a:rPr lang="en-IE" dirty="0"/>
              <a:t>Records changes to the routing table and the sent/received datagrams</a:t>
            </a:r>
          </a:p>
          <a:p>
            <a:pPr algn="just"/>
            <a:r>
              <a:rPr lang="en-IE" sz="1600" dirty="0"/>
              <a:t>My-Router</a:t>
            </a:r>
          </a:p>
          <a:p>
            <a:pPr lvl="1" algn="just"/>
            <a:r>
              <a:rPr lang="en-IE" dirty="0"/>
              <a:t>Entry program file</a:t>
            </a:r>
          </a:p>
          <a:p>
            <a:pPr algn="just"/>
            <a:r>
              <a:rPr lang="en-IE" sz="1600" dirty="0"/>
              <a:t>Route-Table</a:t>
            </a:r>
          </a:p>
          <a:p>
            <a:pPr lvl="1" algn="just"/>
            <a:r>
              <a:rPr lang="en-IE" dirty="0"/>
              <a:t>Creates a dynamically allocated lookup table</a:t>
            </a:r>
          </a:p>
          <a:p>
            <a:pPr algn="just"/>
            <a:r>
              <a:rPr lang="en-IE" sz="1600" dirty="0"/>
              <a:t>Router</a:t>
            </a:r>
          </a:p>
          <a:p>
            <a:pPr lvl="1" algn="just"/>
            <a:r>
              <a:rPr lang="en-IE" dirty="0"/>
              <a:t>Contains the server and how incoming datagrams are processed and forwarded to the correct router</a:t>
            </a:r>
          </a:p>
        </p:txBody>
      </p:sp>
    </p:spTree>
    <p:extLst>
      <p:ext uri="{BB962C8B-B14F-4D97-AF65-F5344CB8AC3E}">
        <p14:creationId xmlns:p14="http://schemas.microsoft.com/office/powerpoint/2010/main" val="343757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Experiences Gained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33600"/>
            <a:ext cx="11029615" cy="4361303"/>
          </a:xfrm>
        </p:spPr>
        <p:txBody>
          <a:bodyPr>
            <a:normAutofit/>
          </a:bodyPr>
          <a:lstStyle/>
          <a:p>
            <a:r>
              <a:rPr lang="en-IE" dirty="0"/>
              <a:t>Implementing a UDP server</a:t>
            </a:r>
          </a:p>
          <a:p>
            <a:r>
              <a:rPr lang="en-IE" dirty="0"/>
              <a:t>Advancing our knowledge of C++</a:t>
            </a:r>
          </a:p>
          <a:p>
            <a:pPr lvl="1"/>
            <a:r>
              <a:rPr lang="en-IE" dirty="0"/>
              <a:t>For example, using vectors instead of structs to encapsulate the router information</a:t>
            </a:r>
          </a:p>
          <a:p>
            <a:r>
              <a:rPr lang="en-IE" dirty="0"/>
              <a:t>Using version control software such as Git</a:t>
            </a:r>
          </a:p>
          <a:p>
            <a:pPr lvl="1"/>
            <a:r>
              <a:rPr lang="en-IE" dirty="0"/>
              <a:t>Allowed us to easily manage the large number of files required in our implementation</a:t>
            </a:r>
          </a:p>
          <a:p>
            <a:pPr lvl="1"/>
            <a:r>
              <a:rPr lang="en-IE" dirty="0"/>
              <a:t>Kept each group member accountable as each contribution had a version history</a:t>
            </a:r>
          </a:p>
          <a:p>
            <a:r>
              <a:rPr lang="en-IE" dirty="0"/>
              <a:t>Writing batch scripts</a:t>
            </a:r>
          </a:p>
          <a:p>
            <a:pPr lvl="1"/>
            <a:r>
              <a:rPr lang="en-IE" dirty="0"/>
              <a:t>Initialising and launching the routers randomly and in parallel at start-up</a:t>
            </a:r>
          </a:p>
          <a:p>
            <a:r>
              <a:rPr lang="en-IE" dirty="0"/>
              <a:t>Working in parallel when developing code</a:t>
            </a:r>
          </a:p>
          <a:p>
            <a:pPr lvl="1"/>
            <a:r>
              <a:rPr lang="en-IE" dirty="0"/>
              <a:t>Commenting code effectively to ensure universal comprehension</a:t>
            </a:r>
          </a:p>
          <a:p>
            <a:pPr lvl="1"/>
            <a:r>
              <a:rPr lang="en-IE" dirty="0"/>
              <a:t>Working under time constraints to deliver code for other group members to use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53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r>
              <a:rPr lang="en-IE" dirty="0"/>
              <a:t>Importance of high level planning</a:t>
            </a:r>
          </a:p>
          <a:p>
            <a:r>
              <a:rPr lang="en-IE" dirty="0"/>
              <a:t>Effective and frequent communication is essential</a:t>
            </a:r>
          </a:p>
          <a:p>
            <a:r>
              <a:rPr lang="en-IE" dirty="0"/>
              <a:t>Modular testing of code to ensure that each class and function behaves as required and expected</a:t>
            </a:r>
          </a:p>
          <a:p>
            <a:r>
              <a:rPr lang="en-IE" dirty="0"/>
              <a:t>The difficulty of fair division of workload in a project where the parts are interdependent</a:t>
            </a:r>
          </a:p>
          <a:p>
            <a:r>
              <a:rPr lang="en-IE" dirty="0"/>
              <a:t>Importance of having a clear timeline of deadlines for each part of the project</a:t>
            </a:r>
          </a:p>
          <a:p>
            <a:r>
              <a:rPr lang="en-IE" dirty="0"/>
              <a:t>Querying technical problems in search engines as well as with laboratory demonstrators can be helpful</a:t>
            </a:r>
          </a:p>
        </p:txBody>
      </p:sp>
    </p:spTree>
    <p:extLst>
      <p:ext uri="{BB962C8B-B14F-4D97-AF65-F5344CB8AC3E}">
        <p14:creationId xmlns:p14="http://schemas.microsoft.com/office/powerpoint/2010/main" val="18439284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544</TotalTime>
  <Words>246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</vt:lpstr>
      <vt:lpstr>3D3 Project 2</vt:lpstr>
      <vt:lpstr>Design and Implementation</vt:lpstr>
      <vt:lpstr>Experiences Gained</vt:lpstr>
      <vt:lpstr>Lessons Learnt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3D3 Project 2</dc:title>
  <dc:creator>Ailish Conneely</dc:creator>
  <cp:lastModifiedBy>Adam McQuade</cp:lastModifiedBy>
  <cp:revision>16</cp:revision>
  <dcterms:created xsi:type="dcterms:W3CDTF">2019-04-04T13:58:26Z</dcterms:created>
  <dcterms:modified xsi:type="dcterms:W3CDTF">2019-04-08T20:35:03Z</dcterms:modified>
</cp:coreProperties>
</file>