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9" autoAdjust="0"/>
    <p:restoredTop sz="94624" autoAdjust="0"/>
  </p:normalViewPr>
  <p:slideViewPr>
    <p:cSldViewPr>
      <p:cViewPr>
        <p:scale>
          <a:sx n="66" d="100"/>
          <a:sy n="66" d="100"/>
        </p:scale>
        <p:origin x="-1548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o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7" name="Segnaposto contenut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25" name="Segnaposto tes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8" name="Segnaposto contenut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o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29" name="Segnaposto piè di pagina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1" name="Segnaposto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14/03/2012</a:t>
            </a:fld>
            <a:endParaRPr lang="it-IT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tito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push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5536" y="4509120"/>
            <a:ext cx="8458200" cy="1222375"/>
          </a:xfrm>
        </p:spPr>
        <p:txBody>
          <a:bodyPr>
            <a:normAutofit/>
          </a:bodyPr>
          <a:lstStyle/>
          <a:p>
            <a:r>
              <a:rPr lang="it-IT" sz="6000" dirty="0" err="1" smtClean="0"/>
              <a:t>Risto</a:t>
            </a:r>
            <a:r>
              <a:rPr lang="it-IT" sz="6000" dirty="0" smtClean="0"/>
              <a:t> Fast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58200" cy="914400"/>
          </a:xfrm>
        </p:spPr>
        <p:txBody>
          <a:bodyPr/>
          <a:lstStyle/>
          <a:p>
            <a:r>
              <a:rPr lang="it-IT" dirty="0" smtClean="0"/>
              <a:t>Mana </a:t>
            </a:r>
            <a:r>
              <a:rPr lang="it-IT" dirty="0" err="1" smtClean="0"/>
              <a:t>Seekers</a:t>
            </a:r>
            <a:endParaRPr lang="it-IT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844824"/>
            <a:ext cx="8676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Idea unica nel suo genere</a:t>
            </a:r>
          </a:p>
          <a:p>
            <a:endParaRPr lang="it-IT" dirty="0" smtClean="0"/>
          </a:p>
          <a:p>
            <a:r>
              <a:rPr lang="it-IT" dirty="0" smtClean="0"/>
              <a:t>Basta uno </a:t>
            </a:r>
            <a:r>
              <a:rPr lang="it-IT" dirty="0" err="1" smtClean="0"/>
              <a:t>smartphone</a:t>
            </a:r>
            <a:r>
              <a:rPr lang="it-IT" dirty="0" smtClean="0"/>
              <a:t> o un </a:t>
            </a:r>
            <a:r>
              <a:rPr lang="it-IT" dirty="0" err="1" smtClean="0"/>
              <a:t>tablet</a:t>
            </a:r>
            <a:r>
              <a:rPr lang="it-IT" dirty="0" smtClean="0"/>
              <a:t> per realizzarla</a:t>
            </a:r>
          </a:p>
          <a:p>
            <a:endParaRPr lang="it-IT" dirty="0" smtClean="0"/>
          </a:p>
          <a:p>
            <a:r>
              <a:rPr lang="it-IT" dirty="0" smtClean="0"/>
              <a:t>Di facile comprensione</a:t>
            </a:r>
          </a:p>
          <a:p>
            <a:endParaRPr lang="it-IT" dirty="0" smtClean="0"/>
          </a:p>
          <a:p>
            <a:r>
              <a:rPr lang="it-IT" dirty="0" smtClean="0"/>
              <a:t>Possibilità di leggere le valutazioni di </a:t>
            </a:r>
            <a:r>
              <a:rPr lang="it-IT" smtClean="0"/>
              <a:t>altri clienti</a:t>
            </a:r>
          </a:p>
          <a:p>
            <a:endParaRPr lang="it-IT" dirty="0" smtClean="0"/>
          </a:p>
          <a:p>
            <a:r>
              <a:rPr lang="it-IT" dirty="0" smtClean="0"/>
              <a:t>Permette di risparmiare tempo e probabilmente personale</a:t>
            </a:r>
          </a:p>
          <a:p>
            <a:endParaRPr lang="it-IT" dirty="0" smtClean="0"/>
          </a:p>
          <a:p>
            <a:r>
              <a:rPr lang="it-IT" dirty="0" smtClean="0"/>
              <a:t>Estendibilità e personalizzazione completa del software per il ristoratore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</p:txBody>
      </p:sp>
      <p:pic>
        <p:nvPicPr>
          <p:cNvPr id="1027" name="Picture 3" descr="C:\Users\Marco\Desktop\Senza titol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52773">
            <a:off x="-324544" y="1988840"/>
            <a:ext cx="4653136" cy="4653136"/>
          </a:xfrm>
          <a:prstGeom prst="rect">
            <a:avLst/>
          </a:prstGeom>
          <a:noFill/>
        </p:spPr>
      </p:pic>
      <p:pic>
        <p:nvPicPr>
          <p:cNvPr id="1028" name="Picture 4" descr="C:\Users\Marco\Desktop\Senza titolo-1 - Cop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196752"/>
            <a:ext cx="4725144" cy="4725144"/>
          </a:xfrm>
          <a:prstGeom prst="rect">
            <a:avLst/>
          </a:prstGeom>
          <a:noFill/>
        </p:spPr>
      </p:pic>
      <p:pic>
        <p:nvPicPr>
          <p:cNvPr id="1029" name="Picture 5" descr="C:\Users\Marco\Desktop\Senza titolo-1 - Copia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67415">
            <a:off x="5668800" y="2077529"/>
            <a:ext cx="4824535" cy="4824535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27784" y="1554163"/>
            <a:ext cx="6363816" cy="2090862"/>
          </a:xfrm>
        </p:spPr>
        <p:txBody>
          <a:bodyPr/>
          <a:lstStyle/>
          <a:p>
            <a:r>
              <a:rPr lang="it-IT" dirty="0" smtClean="0"/>
              <a:t>Applicazione per ordinare al tavolo dal proprio dispositivo mobile.</a:t>
            </a:r>
          </a:p>
          <a:p>
            <a:r>
              <a:rPr lang="it-IT" sz="2000" dirty="0" smtClean="0"/>
              <a:t>Quante volte vi è capitato di aspettare per parecchi minuti che un cameriere prendesse le vostre ordinazioni?</a:t>
            </a:r>
          </a:p>
          <a:p>
            <a:endParaRPr lang="it-IT" b="1" dirty="0"/>
          </a:p>
        </p:txBody>
      </p:sp>
      <p:pic>
        <p:nvPicPr>
          <p:cNvPr id="2053" name="Picture 5" descr="C:\Users\Marco\Desktop\Senza titol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1874820"/>
            <a:ext cx="3144435" cy="4983180"/>
          </a:xfrm>
          <a:prstGeom prst="rect">
            <a:avLst/>
          </a:prstGeom>
          <a:noFill/>
        </p:spPr>
      </p:pic>
      <p:pic>
        <p:nvPicPr>
          <p:cNvPr id="2055" name="Picture 7" descr="http://restaurantfunds.com/blog/wp-content/uploads/2011/04/menu-sa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75117">
            <a:off x="4937535" y="4315074"/>
            <a:ext cx="4489426" cy="3778301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Competitor</a:t>
            </a:r>
            <a:endParaRPr lang="it-IT" dirty="0"/>
          </a:p>
        </p:txBody>
      </p:sp>
      <p:pic>
        <p:nvPicPr>
          <p:cNvPr id="16387" name="Picture 3" descr="C:\Users\Marco\Desktop\yvgbhnjmk,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20765286">
            <a:off x="430551" y="1264098"/>
            <a:ext cx="3111111" cy="1269841"/>
          </a:xfrm>
          <a:prstGeom prst="rect">
            <a:avLst/>
          </a:prstGeom>
          <a:noFill/>
        </p:spPr>
      </p:pic>
      <p:pic>
        <p:nvPicPr>
          <p:cNvPr id="16388" name="Picture 4" descr="C:\Users\Marco\Desktop\Senza titolo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01675">
            <a:off x="47211" y="4369494"/>
            <a:ext cx="3873500" cy="1041400"/>
          </a:xfrm>
          <a:prstGeom prst="rect">
            <a:avLst/>
          </a:prstGeom>
          <a:noFill/>
        </p:spPr>
      </p:pic>
      <p:pic>
        <p:nvPicPr>
          <p:cNvPr id="16389" name="Picture 5" descr="C:\Users\Marco\Desktop\payheader_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88040">
            <a:off x="37252" y="2510765"/>
            <a:ext cx="3912906" cy="1054230"/>
          </a:xfrm>
          <a:prstGeom prst="rect">
            <a:avLst/>
          </a:prstGeom>
          <a:noFill/>
        </p:spPr>
      </p:pic>
      <p:pic>
        <p:nvPicPr>
          <p:cNvPr id="16390" name="Picture 6" descr="C:\Users\Marco\Desktop\Senza titolo-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926" y="1340768"/>
            <a:ext cx="5011562" cy="5317462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Tablet</a:t>
            </a:r>
            <a:endParaRPr lang="it-IT" dirty="0" smtClean="0"/>
          </a:p>
          <a:p>
            <a:r>
              <a:rPr lang="it-IT" dirty="0" err="1" smtClean="0"/>
              <a:t>Smartphone</a:t>
            </a:r>
            <a:endParaRPr lang="it-IT" dirty="0" smtClean="0"/>
          </a:p>
          <a:p>
            <a:r>
              <a:rPr lang="it-IT" dirty="0" smtClean="0"/>
              <a:t>Internet</a:t>
            </a:r>
            <a:endParaRPr lang="it-IT" dirty="0"/>
          </a:p>
        </p:txBody>
      </p:sp>
      <p:pic>
        <p:nvPicPr>
          <p:cNvPr id="21506" name="Picture 2" descr="C:\Users\Marco\Desktop\ipad_ps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72728">
            <a:off x="3360969" y="554972"/>
            <a:ext cx="5857875" cy="5857875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it-IT" dirty="0" smtClean="0"/>
              <a:t>Modello idee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8435" name="Picture 3" descr="C:\Users\Marco\Desktop\Senza titolo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48464" cy="5378218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7092280" y="17008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-Ristoratori</a:t>
            </a:r>
            <a:br>
              <a:rPr lang="it-IT" dirty="0" smtClean="0"/>
            </a:br>
            <a:r>
              <a:rPr lang="it-IT" dirty="0" smtClean="0"/>
              <a:t>-Privati (utenti)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64088" y="1628800"/>
            <a:ext cx="17281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 smtClean="0"/>
              <a:t>-Feedback Online -Assistenza clienti (teleassistenza e assistenza dedicata) </a:t>
            </a:r>
            <a:endParaRPr lang="it-IT" sz="17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436096" y="3501008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-Sito internet </a:t>
            </a:r>
            <a:br>
              <a:rPr lang="it-IT" dirty="0" smtClean="0"/>
            </a:br>
            <a:r>
              <a:rPr lang="it-IT" dirty="0" err="1" smtClean="0"/>
              <a:t>-Android</a:t>
            </a:r>
            <a:r>
              <a:rPr lang="it-IT" dirty="0" smtClean="0"/>
              <a:t> Market e Apple </a:t>
            </a:r>
            <a:r>
              <a:rPr lang="it-IT" dirty="0" err="1" smtClean="0"/>
              <a:t>Store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-Passaparola 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707904" y="1628800"/>
            <a:ext cx="1728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Applicazione mobile per ordinare in maniera au-tonoma e veloce e per consultare il menu in un modo nuovo 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644008" y="537321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-Vendita prodotto </a:t>
            </a:r>
            <a:br>
              <a:rPr lang="it-IT" dirty="0" smtClean="0"/>
            </a:br>
            <a:r>
              <a:rPr lang="it-IT" dirty="0" smtClean="0"/>
              <a:t>-Manutenzione 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5301208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-Costi fissi: risorse umane </a:t>
            </a:r>
          </a:p>
          <a:p>
            <a:r>
              <a:rPr lang="it-IT" dirty="0" smtClean="0"/>
              <a:t>-Costi variabili: costi di manutenzione (es. uscite dei tecnici) 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979712" y="3429000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-Infrastruttura Internet </a:t>
            </a:r>
          </a:p>
          <a:p>
            <a:r>
              <a:rPr lang="it-IT" dirty="0" smtClean="0"/>
              <a:t>-Collaboratori competenti e di esperienza 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979712" y="1556792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-Sviluppo software </a:t>
            </a:r>
            <a:br>
              <a:rPr lang="it-IT" dirty="0" smtClean="0"/>
            </a:br>
            <a:r>
              <a:rPr lang="it-IT" dirty="0" smtClean="0"/>
              <a:t>-Manutenzione server e database business 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23528" y="170080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-Produttori hardware </a:t>
            </a:r>
            <a:br>
              <a:rPr lang="it-IT" dirty="0" smtClean="0"/>
            </a:br>
            <a:r>
              <a:rPr lang="it-IT" dirty="0" smtClean="0"/>
              <a:t>-Circuiti di carte di credito </a:t>
            </a:r>
            <a:endParaRPr lang="it-IT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build="p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swot</a:t>
            </a:r>
            <a:endParaRPr lang="it-IT" dirty="0"/>
          </a:p>
        </p:txBody>
      </p:sp>
      <p:pic>
        <p:nvPicPr>
          <p:cNvPr id="17411" name="Picture 3" descr="C:\Users\Marco\Desktop\swot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049994"/>
            <a:ext cx="3384376" cy="2540575"/>
          </a:xfrm>
          <a:prstGeom prst="rect">
            <a:avLst/>
          </a:prstGeom>
          <a:noFill/>
        </p:spPr>
      </p:pic>
      <p:pic>
        <p:nvPicPr>
          <p:cNvPr id="17412" name="Picture 4" descr="C:\Users\Marco\Desktop\swo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3636079" cy="2581714"/>
          </a:xfrm>
          <a:prstGeom prst="rect">
            <a:avLst/>
          </a:prstGeom>
          <a:noFill/>
        </p:spPr>
      </p:pic>
      <p:pic>
        <p:nvPicPr>
          <p:cNvPr id="17413" name="Picture 5" descr="C:\Users\Marco\Desktop\swot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196752"/>
            <a:ext cx="3456384" cy="2581714"/>
          </a:xfrm>
          <a:prstGeom prst="rect">
            <a:avLst/>
          </a:prstGeom>
          <a:noFill/>
        </p:spPr>
      </p:pic>
      <p:pic>
        <p:nvPicPr>
          <p:cNvPr id="17414" name="Picture 6" descr="C:\Users\Marco\Desktop\swot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005064"/>
            <a:ext cx="3636079" cy="2581714"/>
          </a:xfrm>
          <a:prstGeom prst="rect">
            <a:avLst/>
          </a:prstGeom>
          <a:noFill/>
        </p:spPr>
      </p:pic>
      <p:sp>
        <p:nvSpPr>
          <p:cNvPr id="10" name="CasellaDiTesto 9"/>
          <p:cNvSpPr txBox="1"/>
          <p:nvPr/>
        </p:nvSpPr>
        <p:spPr>
          <a:xfrm>
            <a:off x="827584" y="148478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-Fast </a:t>
            </a:r>
            <a:r>
              <a:rPr lang="it-IT" dirty="0" err="1" smtClean="0"/>
              <a:t>Orders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-Valutazione del cliente</a:t>
            </a:r>
            <a:br>
              <a:rPr lang="it-IT" dirty="0" smtClean="0"/>
            </a:br>
            <a:r>
              <a:rPr lang="it-IT" dirty="0" smtClean="0"/>
              <a:t>-Dispositivi mobile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860032" y="134076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-Costi di sviluppo e gestione</a:t>
            </a:r>
            <a:br>
              <a:rPr lang="it-IT" dirty="0" smtClean="0"/>
            </a:br>
            <a:r>
              <a:rPr lang="it-IT" dirty="0" smtClean="0"/>
              <a:t>-Connessione 3G</a:t>
            </a:r>
            <a:br>
              <a:rPr lang="it-IT" dirty="0" smtClean="0"/>
            </a:br>
            <a:r>
              <a:rPr lang="it-IT" dirty="0" smtClean="0"/>
              <a:t>-Personalizzazione per locale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7584" y="429309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-Nuovo settore</a:t>
            </a:r>
            <a:br>
              <a:rPr lang="it-IT" dirty="0" smtClean="0"/>
            </a:br>
            <a:r>
              <a:rPr lang="it-IT" dirty="0" smtClean="0"/>
              <a:t>-Concorrenza diretta assente</a:t>
            </a:r>
            <a:br>
              <a:rPr lang="it-IT" dirty="0" smtClean="0"/>
            </a:br>
            <a:r>
              <a:rPr lang="it-IT" dirty="0" smtClean="0"/>
              <a:t>-Business specializzato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860032" y="429309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-Disinteresse (utenti business)</a:t>
            </a:r>
          </a:p>
          <a:p>
            <a:r>
              <a:rPr lang="it-IT" dirty="0" smtClean="0"/>
              <a:t>-Valutazioni inconsistenti</a:t>
            </a:r>
            <a:br>
              <a:rPr lang="it-IT" dirty="0" smtClean="0"/>
            </a:br>
            <a:r>
              <a:rPr lang="it-IT" dirty="0" smtClean="0"/>
              <a:t>-Hardware costoso</a:t>
            </a:r>
            <a:endParaRPr lang="it-IT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personae</a:t>
            </a:r>
            <a:endParaRPr lang="it-IT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3914">
            <a:off x="683568" y="2204865"/>
            <a:ext cx="288101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21158631">
            <a:off x="5246643" y="2010191"/>
            <a:ext cx="28384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Marco\Desktop\Senza titol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6305" y="1988840"/>
            <a:ext cx="5747695" cy="3456384"/>
          </a:xfrm>
          <a:prstGeom prst="rect">
            <a:avLst/>
          </a:prstGeom>
          <a:noFill/>
        </p:spPr>
      </p:pic>
      <p:pic>
        <p:nvPicPr>
          <p:cNvPr id="20482" name="Picture 2" descr="C:\Users\Marco\Dropbox\Gestione di Imprese Informatiche - Progetto\Immag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1332" y="1988840"/>
            <a:ext cx="5752668" cy="3456384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Costi e ricavi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556793"/>
            <a:ext cx="2827040" cy="2376264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Costi:</a:t>
            </a:r>
          </a:p>
          <a:p>
            <a:pPr>
              <a:buNone/>
            </a:pPr>
            <a:r>
              <a:rPr lang="it-IT" sz="2800" dirty="0" smtClean="0"/>
              <a:t>    1° a. 265.500€</a:t>
            </a:r>
          </a:p>
          <a:p>
            <a:pPr>
              <a:buNone/>
            </a:pPr>
            <a:r>
              <a:rPr lang="it-IT" sz="2800" dirty="0" smtClean="0"/>
              <a:t>    2° a. </a:t>
            </a:r>
            <a:r>
              <a:rPr lang="it-IT" sz="2800" smtClean="0"/>
              <a:t>376.500</a:t>
            </a:r>
            <a:r>
              <a:rPr lang="it-IT" sz="2800" dirty="0" smtClean="0"/>
              <a:t>€</a:t>
            </a:r>
          </a:p>
          <a:p>
            <a:pPr>
              <a:buNone/>
            </a:pPr>
            <a:r>
              <a:rPr lang="it-IT" sz="2800" dirty="0" smtClean="0"/>
              <a:t>    3° a. 385.500€</a:t>
            </a:r>
            <a:endParaRPr lang="it-IT" sz="28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251520" y="4221088"/>
            <a:ext cx="7272808" cy="2376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it-I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Ricavi: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it-I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1° a. 160.000€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it-I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2° a. 430.000€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it-I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3° a. 2.000.000€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8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ra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372</TotalTime>
  <Words>228</Words>
  <Application>Microsoft Office PowerPoint</Application>
  <PresentationFormat>Presentazione su schermo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Terra</vt:lpstr>
      <vt:lpstr>Risto Fast</vt:lpstr>
      <vt:lpstr>Ambito</vt:lpstr>
      <vt:lpstr>Il progetto</vt:lpstr>
      <vt:lpstr>Competitor</vt:lpstr>
      <vt:lpstr>Tecnologie</vt:lpstr>
      <vt:lpstr>Modello idee</vt:lpstr>
      <vt:lpstr>swot</vt:lpstr>
      <vt:lpstr>personae</vt:lpstr>
      <vt:lpstr>Costi e ricavi</vt:lpstr>
      <vt:lpstr>Conclusione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Risto Fast</dc:title>
  <dc:creator>Marco</dc:creator>
  <cp:lastModifiedBy>Eden</cp:lastModifiedBy>
  <cp:revision>39</cp:revision>
  <dcterms:created xsi:type="dcterms:W3CDTF">2012-03-13T12:32:07Z</dcterms:created>
  <dcterms:modified xsi:type="dcterms:W3CDTF">2012-03-14T20:05:41Z</dcterms:modified>
</cp:coreProperties>
</file>