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350" r:id="rId2"/>
    <p:sldId id="351" r:id="rId3"/>
    <p:sldId id="352" r:id="rId4"/>
    <p:sldId id="354" r:id="rId5"/>
    <p:sldId id="353" r:id="rId6"/>
    <p:sldId id="327" r:id="rId7"/>
    <p:sldId id="355" r:id="rId8"/>
    <p:sldId id="356" r:id="rId9"/>
    <p:sldId id="375" r:id="rId10"/>
    <p:sldId id="379" r:id="rId11"/>
    <p:sldId id="374" r:id="rId12"/>
    <p:sldId id="367" r:id="rId13"/>
    <p:sldId id="339" r:id="rId14"/>
    <p:sldId id="349" r:id="rId15"/>
    <p:sldId id="360" r:id="rId16"/>
    <p:sldId id="358" r:id="rId17"/>
    <p:sldId id="377" r:id="rId18"/>
    <p:sldId id="361" r:id="rId19"/>
    <p:sldId id="359" r:id="rId20"/>
    <p:sldId id="328" r:id="rId21"/>
    <p:sldId id="371" r:id="rId22"/>
    <p:sldId id="334" r:id="rId23"/>
    <p:sldId id="378" r:id="rId24"/>
    <p:sldId id="363" r:id="rId25"/>
    <p:sldId id="372" r:id="rId26"/>
    <p:sldId id="370" r:id="rId27"/>
    <p:sldId id="303" r:id="rId28"/>
    <p:sldId id="376" r:id="rId29"/>
  </p:sldIdLst>
  <p:sldSz cx="9144000" cy="5143500" type="screen16x9"/>
  <p:notesSz cx="6807200" cy="9939338"/>
  <p:defaultTextStyle>
    <a:defPPr>
      <a:defRPr lang="en-US"/>
    </a:defPPr>
    <a:lvl1pPr marL="0" algn="l" defTabSz="362148" rtl="0" eaLnBrk="1" latinLnBrk="0" hangingPunct="1">
      <a:defRPr sz="1426" kern="1200">
        <a:solidFill>
          <a:schemeClr val="tx1"/>
        </a:solidFill>
        <a:latin typeface="+mn-lt"/>
        <a:ea typeface="+mn-ea"/>
        <a:cs typeface="+mn-cs"/>
      </a:defRPr>
    </a:lvl1pPr>
    <a:lvl2pPr marL="362148" algn="l" defTabSz="362148" rtl="0" eaLnBrk="1" latinLnBrk="0" hangingPunct="1">
      <a:defRPr sz="1426" kern="1200">
        <a:solidFill>
          <a:schemeClr val="tx1"/>
        </a:solidFill>
        <a:latin typeface="+mn-lt"/>
        <a:ea typeface="+mn-ea"/>
        <a:cs typeface="+mn-cs"/>
      </a:defRPr>
    </a:lvl2pPr>
    <a:lvl3pPr marL="724296" algn="l" defTabSz="362148" rtl="0" eaLnBrk="1" latinLnBrk="0" hangingPunct="1">
      <a:defRPr sz="1426" kern="1200">
        <a:solidFill>
          <a:schemeClr val="tx1"/>
        </a:solidFill>
        <a:latin typeface="+mn-lt"/>
        <a:ea typeface="+mn-ea"/>
        <a:cs typeface="+mn-cs"/>
      </a:defRPr>
    </a:lvl3pPr>
    <a:lvl4pPr marL="1086444" algn="l" defTabSz="362148" rtl="0" eaLnBrk="1" latinLnBrk="0" hangingPunct="1">
      <a:defRPr sz="1426" kern="1200">
        <a:solidFill>
          <a:schemeClr val="tx1"/>
        </a:solidFill>
        <a:latin typeface="+mn-lt"/>
        <a:ea typeface="+mn-ea"/>
        <a:cs typeface="+mn-cs"/>
      </a:defRPr>
    </a:lvl4pPr>
    <a:lvl5pPr marL="1448592" algn="l" defTabSz="362148" rtl="0" eaLnBrk="1" latinLnBrk="0" hangingPunct="1">
      <a:defRPr sz="1426" kern="1200">
        <a:solidFill>
          <a:schemeClr val="tx1"/>
        </a:solidFill>
        <a:latin typeface="+mn-lt"/>
        <a:ea typeface="+mn-ea"/>
        <a:cs typeface="+mn-cs"/>
      </a:defRPr>
    </a:lvl5pPr>
    <a:lvl6pPr marL="1810741" algn="l" defTabSz="362148" rtl="0" eaLnBrk="1" latinLnBrk="0" hangingPunct="1">
      <a:defRPr sz="1426" kern="1200">
        <a:solidFill>
          <a:schemeClr val="tx1"/>
        </a:solidFill>
        <a:latin typeface="+mn-lt"/>
        <a:ea typeface="+mn-ea"/>
        <a:cs typeface="+mn-cs"/>
      </a:defRPr>
    </a:lvl6pPr>
    <a:lvl7pPr marL="2172889" algn="l" defTabSz="362148" rtl="0" eaLnBrk="1" latinLnBrk="0" hangingPunct="1">
      <a:defRPr sz="1426" kern="1200">
        <a:solidFill>
          <a:schemeClr val="tx1"/>
        </a:solidFill>
        <a:latin typeface="+mn-lt"/>
        <a:ea typeface="+mn-ea"/>
        <a:cs typeface="+mn-cs"/>
      </a:defRPr>
    </a:lvl7pPr>
    <a:lvl8pPr marL="2535037" algn="l" defTabSz="362148" rtl="0" eaLnBrk="1" latinLnBrk="0" hangingPunct="1">
      <a:defRPr sz="1426" kern="1200">
        <a:solidFill>
          <a:schemeClr val="tx1"/>
        </a:solidFill>
        <a:latin typeface="+mn-lt"/>
        <a:ea typeface="+mn-ea"/>
        <a:cs typeface="+mn-cs"/>
      </a:defRPr>
    </a:lvl8pPr>
    <a:lvl9pPr marL="2897185" algn="l" defTabSz="362148" rtl="0" eaLnBrk="1" latinLnBrk="0" hangingPunct="1">
      <a:defRPr sz="142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uhiro Iwai" initials="YI" lastIdx="6" clrIdx="0">
    <p:extLst>
      <p:ext uri="{19B8F6BF-5375-455C-9EA6-DF929625EA0E}">
        <p15:presenceInfo xmlns:p15="http://schemas.microsoft.com/office/powerpoint/2012/main" userId="S::10004525S@003.fujifilm.com::46135155-f5f7-487d-a48a-f1729b3eea0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48" autoAdjust="0"/>
    <p:restoredTop sz="93981" autoAdjust="0"/>
  </p:normalViewPr>
  <p:slideViewPr>
    <p:cSldViewPr snapToGrid="0" showGuides="1">
      <p:cViewPr varScale="1">
        <p:scale>
          <a:sx n="121" d="100"/>
          <a:sy n="121" d="100"/>
        </p:scale>
        <p:origin x="192" y="384"/>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8-31T17:29:20.594" idx="4">
    <p:pos x="3888" y="1266"/>
    <p:text>あんまりいらない。</p:text>
    <p:extLst>
      <p:ext uri="{C676402C-5697-4E1C-873F-D02D1690AC5C}">
        <p15:threadingInfo xmlns:p15="http://schemas.microsoft.com/office/powerpoint/2012/main" timeZoneBias="-540"/>
      </p:ext>
    </p:extLst>
  </p:cm>
  <p:cm authorId="1" dt="2023-08-31T17:30:02.041" idx="5">
    <p:pos x="4573" y="646"/>
    <p:text>患者がーからいらない、</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8-31T17:18:18.156" idx="1">
    <p:pos x="10" y="10"/>
    <p:text>どう乗り換えたか、工夫した箇所を、協調して伝えるようにする。</p:text>
    <p:extLst>
      <p:ext uri="{C676402C-5697-4E1C-873F-D02D1690AC5C}">
        <p15:threadingInfo xmlns:p15="http://schemas.microsoft.com/office/powerpoint/2012/main" timeZoneBias="-540"/>
      </p:ext>
    </p:extLst>
  </p:cm>
  <p:cm authorId="1" dt="2023-08-31T17:19:34.255" idx="2">
    <p:pos x="146" y="146"/>
    <p:text>メインメッセージがない。</p:text>
    <p:extLst>
      <p:ext uri="{C676402C-5697-4E1C-873F-D02D1690AC5C}">
        <p15:threadingInfo xmlns:p15="http://schemas.microsoft.com/office/powerpoint/2012/main" timeZoneBias="-5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9FE168-99D4-41D4-8BB5-AB13EF683F9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DCFBB483-9F3A-43A5-91D4-DED2A928E53F}">
      <dgm:prSet phldrT="[テキスト]"/>
      <dgm:spPr/>
      <dgm:t>
        <a:bodyPr/>
        <a:lstStyle/>
        <a:p>
          <a:r>
            <a:rPr kumimoji="1" lang="en-US" altLang="ja-JP" b="1" dirty="0"/>
            <a:t>NFT</a:t>
          </a:r>
          <a:r>
            <a:rPr kumimoji="1" lang="ja-JP" altLang="en-US" b="1" dirty="0"/>
            <a:t>の作成</a:t>
          </a:r>
        </a:p>
      </dgm:t>
    </dgm:pt>
    <dgm:pt modelId="{A32A3B7E-10E2-4ABB-AEBF-3123482FD9A7}" type="parTrans" cxnId="{13BDF3A0-8DCD-47F4-8A4E-D011D871815F}">
      <dgm:prSet/>
      <dgm:spPr/>
      <dgm:t>
        <a:bodyPr/>
        <a:lstStyle/>
        <a:p>
          <a:endParaRPr kumimoji="1" lang="ja-JP" altLang="en-US"/>
        </a:p>
      </dgm:t>
    </dgm:pt>
    <dgm:pt modelId="{BB832100-2260-43B3-8C5A-2789F982442B}" type="sibTrans" cxnId="{13BDF3A0-8DCD-47F4-8A4E-D011D871815F}">
      <dgm:prSet/>
      <dgm:spPr/>
      <dgm:t>
        <a:bodyPr/>
        <a:lstStyle/>
        <a:p>
          <a:endParaRPr kumimoji="1" lang="ja-JP" altLang="en-US"/>
        </a:p>
      </dgm:t>
    </dgm:pt>
    <dgm:pt modelId="{1D8A60F3-71FD-4E41-BC94-A4C6A00F785E}">
      <dgm:prSet phldrT="[テキスト]"/>
      <dgm:spPr/>
      <dgm:t>
        <a:bodyPr/>
        <a:lstStyle/>
        <a:p>
          <a:pPr>
            <a:buFont typeface="Wingdings" panose="05000000000000000000" pitchFamily="2" charset="2"/>
            <a:buChar char="Ø"/>
          </a:pPr>
          <a:r>
            <a:rPr kumimoji="1" lang="ja-JP" altLang="en-US" b="0" dirty="0"/>
            <a:t>複数人へレンタル可能で、譲渡不可な</a:t>
          </a:r>
          <a:r>
            <a:rPr kumimoji="1" lang="en-US" altLang="ja-JP" b="0" dirty="0"/>
            <a:t>NFT</a:t>
          </a:r>
          <a:r>
            <a:rPr kumimoji="1" lang="ja-JP" altLang="en-US" b="0" dirty="0"/>
            <a:t>を作成する。</a:t>
          </a:r>
        </a:p>
      </dgm:t>
    </dgm:pt>
    <dgm:pt modelId="{2AD3435A-AD67-4216-8068-A0146851B201}" type="parTrans" cxnId="{1E315ACB-C595-4B15-8BB4-51F5EFBD532B}">
      <dgm:prSet/>
      <dgm:spPr/>
      <dgm:t>
        <a:bodyPr/>
        <a:lstStyle/>
        <a:p>
          <a:endParaRPr kumimoji="1" lang="ja-JP" altLang="en-US"/>
        </a:p>
      </dgm:t>
    </dgm:pt>
    <dgm:pt modelId="{D9983B2C-2EBB-4E58-933D-52ACA7656A7A}" type="sibTrans" cxnId="{1E315ACB-C595-4B15-8BB4-51F5EFBD532B}">
      <dgm:prSet/>
      <dgm:spPr/>
      <dgm:t>
        <a:bodyPr/>
        <a:lstStyle/>
        <a:p>
          <a:endParaRPr kumimoji="1" lang="ja-JP" altLang="en-US"/>
        </a:p>
      </dgm:t>
    </dgm:pt>
    <dgm:pt modelId="{E0DEACDA-CCA5-4D4B-839E-B8DB7E09936B}">
      <dgm:prSet phldrT="[テキスト]"/>
      <dgm:spPr/>
      <dgm:t>
        <a:bodyPr/>
        <a:lstStyle/>
        <a:p>
          <a:r>
            <a:rPr kumimoji="1" lang="ja-JP" altLang="en-US" b="1" dirty="0"/>
            <a:t>アクセス制御実装</a:t>
          </a:r>
        </a:p>
      </dgm:t>
    </dgm:pt>
    <dgm:pt modelId="{A73312AE-5A78-4603-A40F-012C1EEEDA19}" type="parTrans" cxnId="{6A0567AD-EE9C-46E0-AE48-C1D4C34E44BC}">
      <dgm:prSet/>
      <dgm:spPr/>
      <dgm:t>
        <a:bodyPr/>
        <a:lstStyle/>
        <a:p>
          <a:endParaRPr kumimoji="1" lang="ja-JP" altLang="en-US"/>
        </a:p>
      </dgm:t>
    </dgm:pt>
    <dgm:pt modelId="{1AFB94B6-2ED4-49E8-BD0B-A230559EEE78}" type="sibTrans" cxnId="{6A0567AD-EE9C-46E0-AE48-C1D4C34E44BC}">
      <dgm:prSet/>
      <dgm:spPr/>
      <dgm:t>
        <a:bodyPr/>
        <a:lstStyle/>
        <a:p>
          <a:endParaRPr kumimoji="1" lang="ja-JP" altLang="en-US"/>
        </a:p>
      </dgm:t>
    </dgm:pt>
    <dgm:pt modelId="{0BC89A30-2704-4492-BB98-4EFF923A446E}">
      <dgm:prSet phldrT="[テキスト]"/>
      <dgm:spPr/>
      <dgm:t>
        <a:bodyPr/>
        <a:lstStyle/>
        <a:p>
          <a:pPr>
            <a:buFont typeface="Wingdings" panose="05000000000000000000" pitchFamily="2" charset="2"/>
            <a:buChar char="Ø"/>
          </a:pPr>
          <a:r>
            <a:rPr kumimoji="1" lang="ja-JP" altLang="en-US" dirty="0"/>
            <a:t>作成した</a:t>
          </a:r>
          <a:r>
            <a:rPr kumimoji="1" lang="en-US" altLang="ja-JP" dirty="0"/>
            <a:t>NFT</a:t>
          </a:r>
          <a:r>
            <a:rPr kumimoji="1" lang="ja-JP" altLang="en-US" dirty="0"/>
            <a:t>を用いて、レンタルしている人のみに、閲覧を許可するアクセス制御を実装する。</a:t>
          </a:r>
        </a:p>
      </dgm:t>
    </dgm:pt>
    <dgm:pt modelId="{51348474-F5BA-495C-9931-3852B5BE07F4}" type="parTrans" cxnId="{9829F8F0-8932-4CBB-AD0C-6AE6CD8A9A8E}">
      <dgm:prSet/>
      <dgm:spPr/>
      <dgm:t>
        <a:bodyPr/>
        <a:lstStyle/>
        <a:p>
          <a:endParaRPr kumimoji="1" lang="ja-JP" altLang="en-US"/>
        </a:p>
      </dgm:t>
    </dgm:pt>
    <dgm:pt modelId="{DA6C4926-0911-4F12-97FA-583EC7BDA69E}" type="sibTrans" cxnId="{9829F8F0-8932-4CBB-AD0C-6AE6CD8A9A8E}">
      <dgm:prSet/>
      <dgm:spPr/>
      <dgm:t>
        <a:bodyPr/>
        <a:lstStyle/>
        <a:p>
          <a:endParaRPr kumimoji="1" lang="ja-JP" altLang="en-US"/>
        </a:p>
      </dgm:t>
    </dgm:pt>
    <dgm:pt modelId="{6A0621AD-97F1-4B48-8060-D33927F71858}">
      <dgm:prSet phldrT="[テキスト]"/>
      <dgm:spPr/>
      <dgm:t>
        <a:bodyPr/>
        <a:lstStyle/>
        <a:p>
          <a:r>
            <a:rPr kumimoji="1" lang="ja-JP" altLang="en-US" b="1" dirty="0"/>
            <a:t>システム作成</a:t>
          </a:r>
        </a:p>
      </dgm:t>
    </dgm:pt>
    <dgm:pt modelId="{51B668A3-0B4B-4020-AD9A-D5CE26BD67B7}" type="parTrans" cxnId="{98EF6903-5272-4EAA-9405-858328C22113}">
      <dgm:prSet/>
      <dgm:spPr/>
      <dgm:t>
        <a:bodyPr/>
        <a:lstStyle/>
        <a:p>
          <a:endParaRPr kumimoji="1" lang="ja-JP" altLang="en-US"/>
        </a:p>
      </dgm:t>
    </dgm:pt>
    <dgm:pt modelId="{986301C4-C148-4A7C-82E9-723C77DB224C}" type="sibTrans" cxnId="{98EF6903-5272-4EAA-9405-858328C22113}">
      <dgm:prSet/>
      <dgm:spPr/>
      <dgm:t>
        <a:bodyPr/>
        <a:lstStyle/>
        <a:p>
          <a:endParaRPr kumimoji="1" lang="ja-JP" altLang="en-US"/>
        </a:p>
      </dgm:t>
    </dgm:pt>
    <dgm:pt modelId="{717DC1BF-6749-43A7-9FDC-2BF8F323058E}">
      <dgm:prSet phldrT="[テキスト]"/>
      <dgm:spPr/>
      <dgm:t>
        <a:bodyPr/>
        <a:lstStyle/>
        <a:p>
          <a:pPr>
            <a:buFont typeface="Wingdings" panose="05000000000000000000" pitchFamily="2" charset="2"/>
            <a:buChar char="Ø"/>
          </a:pPr>
          <a:r>
            <a:rPr kumimoji="1" lang="ja-JP" altLang="en-US" dirty="0"/>
            <a:t>データレンタルシステムを作成する</a:t>
          </a:r>
        </a:p>
      </dgm:t>
    </dgm:pt>
    <dgm:pt modelId="{8E7F448F-0ABB-4014-AA73-CC2706CC56E6}" type="parTrans" cxnId="{4FCF089F-3AB7-4E94-943A-CC50156A3018}">
      <dgm:prSet/>
      <dgm:spPr/>
      <dgm:t>
        <a:bodyPr/>
        <a:lstStyle/>
        <a:p>
          <a:endParaRPr kumimoji="1" lang="ja-JP" altLang="en-US"/>
        </a:p>
      </dgm:t>
    </dgm:pt>
    <dgm:pt modelId="{EEA0E271-3411-4F0C-ACB5-4F6BDF0B6632}" type="sibTrans" cxnId="{4FCF089F-3AB7-4E94-943A-CC50156A3018}">
      <dgm:prSet/>
      <dgm:spPr/>
      <dgm:t>
        <a:bodyPr/>
        <a:lstStyle/>
        <a:p>
          <a:endParaRPr kumimoji="1" lang="ja-JP" altLang="en-US"/>
        </a:p>
      </dgm:t>
    </dgm:pt>
    <dgm:pt modelId="{91339E13-C835-46A1-B5CC-267A4BF0901B}">
      <dgm:prSet phldrT="[テキスト]"/>
      <dgm:spPr/>
      <dgm:t>
        <a:bodyPr/>
        <a:lstStyle/>
        <a:p>
          <a:pPr>
            <a:buFont typeface="Wingdings" panose="05000000000000000000" pitchFamily="2" charset="2"/>
            <a:buChar char="p"/>
          </a:pPr>
          <a:r>
            <a:rPr lang="ja-JP" altLang="en-US" b="0" i="0" dirty="0"/>
            <a:t>すべてのトークンに固有の</a:t>
          </a:r>
          <a:r>
            <a:rPr lang="en-US" altLang="ja-JP" b="0" i="0" dirty="0"/>
            <a:t>ID</a:t>
          </a:r>
          <a:r>
            <a:rPr lang="ja-JP" altLang="en-US" b="0" i="0" dirty="0"/>
            <a:t>を割り振り唯一無二の価値を与える。</a:t>
          </a:r>
          <a:endParaRPr kumimoji="1" lang="ja-JP" altLang="en-US" b="0" dirty="0"/>
        </a:p>
      </dgm:t>
    </dgm:pt>
    <dgm:pt modelId="{F3CAE772-7D64-4107-A64A-B1C33138624A}" type="parTrans" cxnId="{1AE44708-D4A0-4BA1-A65A-FE04396A5615}">
      <dgm:prSet/>
      <dgm:spPr/>
      <dgm:t>
        <a:bodyPr/>
        <a:lstStyle/>
        <a:p>
          <a:endParaRPr kumimoji="1" lang="ja-JP" altLang="en-US"/>
        </a:p>
      </dgm:t>
    </dgm:pt>
    <dgm:pt modelId="{97F403B5-8819-4FC3-91A7-6B90565E2D90}" type="sibTrans" cxnId="{1AE44708-D4A0-4BA1-A65A-FE04396A5615}">
      <dgm:prSet/>
      <dgm:spPr/>
      <dgm:t>
        <a:bodyPr/>
        <a:lstStyle/>
        <a:p>
          <a:endParaRPr kumimoji="1" lang="ja-JP" altLang="en-US"/>
        </a:p>
      </dgm:t>
    </dgm:pt>
    <dgm:pt modelId="{B3BB9611-3564-4E0D-9C5E-5151A5FB5948}">
      <dgm:prSet phldrT="[テキスト]"/>
      <dgm:spPr/>
      <dgm:t>
        <a:bodyPr/>
        <a:lstStyle/>
        <a:p>
          <a:pPr>
            <a:buFont typeface="Wingdings" panose="05000000000000000000" pitchFamily="2" charset="2"/>
            <a:buChar char="p"/>
          </a:pPr>
          <a:r>
            <a:rPr lang="ja-JP" altLang="en-US" b="0" i="0" dirty="0"/>
            <a:t>ユーザーごとに条件を指定して権限付与し、期間を過ぎると自動的に取り消す仕組みを提供する</a:t>
          </a:r>
          <a:endParaRPr kumimoji="1" lang="ja-JP" altLang="en-US" b="0" dirty="0"/>
        </a:p>
      </dgm:t>
    </dgm:pt>
    <dgm:pt modelId="{314719FA-56C3-4C75-89A4-B20D91A8A925}" type="parTrans" cxnId="{CAB862F7-2372-4F58-9674-6DC73A5CFCCD}">
      <dgm:prSet/>
      <dgm:spPr/>
      <dgm:t>
        <a:bodyPr/>
        <a:lstStyle/>
        <a:p>
          <a:endParaRPr kumimoji="1" lang="ja-JP" altLang="en-US"/>
        </a:p>
      </dgm:t>
    </dgm:pt>
    <dgm:pt modelId="{E4D43A2E-ABAB-4CCC-9737-02EBC21B0739}" type="sibTrans" cxnId="{CAB862F7-2372-4F58-9674-6DC73A5CFCCD}">
      <dgm:prSet/>
      <dgm:spPr/>
      <dgm:t>
        <a:bodyPr/>
        <a:lstStyle/>
        <a:p>
          <a:endParaRPr kumimoji="1" lang="ja-JP" altLang="en-US"/>
        </a:p>
      </dgm:t>
    </dgm:pt>
    <dgm:pt modelId="{563D4FA9-4768-4012-9200-3D0AEF85761B}">
      <dgm:prSet phldrT="[テキスト]"/>
      <dgm:spPr/>
      <dgm:t>
        <a:bodyPr/>
        <a:lstStyle/>
        <a:p>
          <a:pPr>
            <a:buFont typeface="Wingdings" panose="05000000000000000000" pitchFamily="2" charset="2"/>
            <a:buChar char="p"/>
          </a:pPr>
          <a:r>
            <a:rPr kumimoji="1" lang="ja-JP" altLang="en-US" b="0" dirty="0"/>
            <a:t>保有者のアドレスに紐づけることで、譲渡不可な</a:t>
          </a:r>
          <a:r>
            <a:rPr kumimoji="1" lang="en-US" altLang="ja-JP" b="0" dirty="0"/>
            <a:t>NFT</a:t>
          </a:r>
          <a:r>
            <a:rPr lang="ja-JP" altLang="en-US" b="0" i="0" dirty="0"/>
            <a:t>（</a:t>
          </a:r>
          <a:r>
            <a:rPr lang="en-US" altLang="ja-JP" b="0" i="0" dirty="0"/>
            <a:t>Soul Bound Token</a:t>
          </a:r>
          <a:r>
            <a:rPr lang="ja-JP" altLang="en-US" b="0" i="0" dirty="0"/>
            <a:t>）の性質を実装する</a:t>
          </a:r>
          <a:endParaRPr kumimoji="1" lang="ja-JP" altLang="en-US" b="0" dirty="0"/>
        </a:p>
      </dgm:t>
    </dgm:pt>
    <dgm:pt modelId="{BFB03B50-2730-47B2-923E-75C0DAD6CE8A}" type="parTrans" cxnId="{2967FAD8-52A7-4C2E-B1A2-EAA4C4B2AED9}">
      <dgm:prSet/>
      <dgm:spPr/>
      <dgm:t>
        <a:bodyPr/>
        <a:lstStyle/>
        <a:p>
          <a:endParaRPr kumimoji="1" lang="ja-JP" altLang="en-US"/>
        </a:p>
      </dgm:t>
    </dgm:pt>
    <dgm:pt modelId="{C08DC828-AA49-4692-B73E-8E0CFF1E99BB}" type="sibTrans" cxnId="{2967FAD8-52A7-4C2E-B1A2-EAA4C4B2AED9}">
      <dgm:prSet/>
      <dgm:spPr/>
      <dgm:t>
        <a:bodyPr/>
        <a:lstStyle/>
        <a:p>
          <a:endParaRPr kumimoji="1" lang="ja-JP" altLang="en-US"/>
        </a:p>
      </dgm:t>
    </dgm:pt>
    <dgm:pt modelId="{68941379-C4A9-4640-BF2E-54E9FFBD3582}">
      <dgm:prSet phldrT="[テキスト]"/>
      <dgm:spPr/>
      <dgm:t>
        <a:bodyPr/>
        <a:lstStyle/>
        <a:p>
          <a:pPr>
            <a:buFont typeface="Wingdings" panose="05000000000000000000" pitchFamily="2" charset="2"/>
            <a:buChar char="p"/>
          </a:pPr>
          <a:r>
            <a:rPr kumimoji="1" lang="ja-JP" altLang="en-US" dirty="0"/>
            <a:t>公開鍵と秘密鍵を利用して、安全性と真正性を担保したやり取りを行う。</a:t>
          </a:r>
        </a:p>
      </dgm:t>
    </dgm:pt>
    <dgm:pt modelId="{E5EEBD88-B0C3-49FB-8B22-421B5209AC2D}" type="parTrans" cxnId="{A26AD3EA-415A-4A8F-ABF7-316430F4F606}">
      <dgm:prSet/>
      <dgm:spPr/>
      <dgm:t>
        <a:bodyPr/>
        <a:lstStyle/>
        <a:p>
          <a:endParaRPr kumimoji="1" lang="ja-JP" altLang="en-US"/>
        </a:p>
      </dgm:t>
    </dgm:pt>
    <dgm:pt modelId="{A20C7966-08BF-43A5-92F0-363D6029C2C6}" type="sibTrans" cxnId="{A26AD3EA-415A-4A8F-ABF7-316430F4F606}">
      <dgm:prSet/>
      <dgm:spPr/>
      <dgm:t>
        <a:bodyPr/>
        <a:lstStyle/>
        <a:p>
          <a:endParaRPr kumimoji="1" lang="ja-JP" altLang="en-US"/>
        </a:p>
      </dgm:t>
    </dgm:pt>
    <dgm:pt modelId="{02D43C24-1C6C-44C9-AD55-56814CE2F549}">
      <dgm:prSet phldrT="[テキスト]"/>
      <dgm:spPr/>
      <dgm:t>
        <a:bodyPr/>
        <a:lstStyle/>
        <a:p>
          <a:pPr>
            <a:buFont typeface="Wingdings" panose="05000000000000000000" pitchFamily="2" charset="2"/>
            <a:buChar char="p"/>
          </a:pPr>
          <a:r>
            <a:rPr kumimoji="1" lang="ja-JP" altLang="en-US" dirty="0"/>
            <a:t>自由な権限操作、不要な消費と不正操作の検知など、</a:t>
          </a:r>
          <a:r>
            <a:rPr lang="ja-JP" altLang="en-US" b="0" i="0" dirty="0"/>
            <a:t>一貫性があり</a:t>
          </a:r>
          <a:r>
            <a:rPr kumimoji="1" lang="ja-JP" altLang="en-US" dirty="0"/>
            <a:t>保有者ファースト。</a:t>
          </a:r>
        </a:p>
      </dgm:t>
    </dgm:pt>
    <dgm:pt modelId="{055F308E-688A-4F5C-8443-2133EC01BA82}" type="parTrans" cxnId="{30B298A7-1443-4453-965A-D78917818AF7}">
      <dgm:prSet/>
      <dgm:spPr/>
      <dgm:t>
        <a:bodyPr/>
        <a:lstStyle/>
        <a:p>
          <a:endParaRPr kumimoji="1" lang="ja-JP" altLang="en-US"/>
        </a:p>
      </dgm:t>
    </dgm:pt>
    <dgm:pt modelId="{176C1A32-CDD6-4F69-A424-8D508354A1B7}" type="sibTrans" cxnId="{30B298A7-1443-4453-965A-D78917818AF7}">
      <dgm:prSet/>
      <dgm:spPr/>
      <dgm:t>
        <a:bodyPr/>
        <a:lstStyle/>
        <a:p>
          <a:endParaRPr kumimoji="1" lang="ja-JP" altLang="en-US"/>
        </a:p>
      </dgm:t>
    </dgm:pt>
    <dgm:pt modelId="{238BA835-C0F3-43BD-8584-186E2794A2C7}">
      <dgm:prSet phldrT="[テキスト]"/>
      <dgm:spPr/>
      <dgm:t>
        <a:bodyPr/>
        <a:lstStyle/>
        <a:p>
          <a:pPr>
            <a:buFont typeface="Wingdings" panose="05000000000000000000" pitchFamily="2" charset="2"/>
            <a:buChar char="p"/>
          </a:pPr>
          <a:r>
            <a:rPr kumimoji="1" lang="ja-JP" altLang="en-US" dirty="0"/>
            <a:t>作成した</a:t>
          </a:r>
          <a:r>
            <a:rPr kumimoji="1" lang="en-US" altLang="ja-JP" dirty="0"/>
            <a:t>NFT</a:t>
          </a:r>
          <a:r>
            <a:rPr kumimoji="1" lang="ja-JP" altLang="en-US" dirty="0"/>
            <a:t>と開発した機能を統合し、ユーザーが簡単に理解し操作が可能。</a:t>
          </a:r>
        </a:p>
      </dgm:t>
    </dgm:pt>
    <dgm:pt modelId="{4AEE1D1C-4E47-4B66-B2E5-D58003C9E3E5}" type="parTrans" cxnId="{5CD3EFF0-3F07-4D2A-BD85-79A6B0762E3D}">
      <dgm:prSet/>
      <dgm:spPr/>
      <dgm:t>
        <a:bodyPr/>
        <a:lstStyle/>
        <a:p>
          <a:endParaRPr kumimoji="1" lang="ja-JP" altLang="en-US"/>
        </a:p>
      </dgm:t>
    </dgm:pt>
    <dgm:pt modelId="{F1F47FB9-4402-4AB8-9D93-9D2199B6893B}" type="sibTrans" cxnId="{5CD3EFF0-3F07-4D2A-BD85-79A6B0762E3D}">
      <dgm:prSet/>
      <dgm:spPr/>
      <dgm:t>
        <a:bodyPr/>
        <a:lstStyle/>
        <a:p>
          <a:endParaRPr kumimoji="1" lang="ja-JP" altLang="en-US"/>
        </a:p>
      </dgm:t>
    </dgm:pt>
    <dgm:pt modelId="{F8654ABB-7DAA-467F-A972-8050A48DA366}">
      <dgm:prSet phldrT="[テキスト]"/>
      <dgm:spPr/>
      <dgm:t>
        <a:bodyPr/>
        <a:lstStyle/>
        <a:p>
          <a:pPr>
            <a:buFont typeface="Wingdings" panose="05000000000000000000" pitchFamily="2" charset="2"/>
            <a:buChar char="p"/>
          </a:pPr>
          <a:r>
            <a:rPr kumimoji="1" lang="ja-JP" altLang="en-US" dirty="0"/>
            <a:t>貸出先、レンタル期間の開始と終了、値段を、明確に管理する。</a:t>
          </a:r>
        </a:p>
      </dgm:t>
    </dgm:pt>
    <dgm:pt modelId="{04060C0B-DE38-4AFF-9B6A-738C4F57262A}" type="parTrans" cxnId="{8B72AC17-AF10-4655-9FEF-A75F370B0BF2}">
      <dgm:prSet/>
      <dgm:spPr/>
      <dgm:t>
        <a:bodyPr/>
        <a:lstStyle/>
        <a:p>
          <a:endParaRPr kumimoji="1" lang="ja-JP" altLang="en-US"/>
        </a:p>
      </dgm:t>
    </dgm:pt>
    <dgm:pt modelId="{65F71807-8672-4F49-BEBE-9069680AD615}" type="sibTrans" cxnId="{8B72AC17-AF10-4655-9FEF-A75F370B0BF2}">
      <dgm:prSet/>
      <dgm:spPr/>
      <dgm:t>
        <a:bodyPr/>
        <a:lstStyle/>
        <a:p>
          <a:endParaRPr kumimoji="1" lang="ja-JP" altLang="en-US"/>
        </a:p>
      </dgm:t>
    </dgm:pt>
    <dgm:pt modelId="{A3C815DC-041C-4DC5-9FB5-4DD691454D83}">
      <dgm:prSet phldrT="[テキスト]"/>
      <dgm:spPr/>
      <dgm:t>
        <a:bodyPr/>
        <a:lstStyle/>
        <a:p>
          <a:pPr>
            <a:buFont typeface="Wingdings" panose="05000000000000000000" pitchFamily="2" charset="2"/>
            <a:buChar char="p"/>
          </a:pPr>
          <a:r>
            <a:rPr kumimoji="1" lang="ja-JP" altLang="en-US" dirty="0"/>
            <a:t>状態を公開することで、エラーや不正操作がないことを確認できる。</a:t>
          </a:r>
        </a:p>
      </dgm:t>
    </dgm:pt>
    <dgm:pt modelId="{1D162C0A-A51C-4FBF-B783-9FA5BC496483}" type="parTrans" cxnId="{1CBAA43B-BC0A-40C5-ADD3-AAF81A46392E}">
      <dgm:prSet/>
      <dgm:spPr/>
      <dgm:t>
        <a:bodyPr/>
        <a:lstStyle/>
        <a:p>
          <a:endParaRPr kumimoji="1" lang="ja-JP" altLang="en-US"/>
        </a:p>
      </dgm:t>
    </dgm:pt>
    <dgm:pt modelId="{7538A17E-3786-45D6-B4D4-73B48479F5D7}" type="sibTrans" cxnId="{1CBAA43B-BC0A-40C5-ADD3-AAF81A46392E}">
      <dgm:prSet/>
      <dgm:spPr/>
      <dgm:t>
        <a:bodyPr/>
        <a:lstStyle/>
        <a:p>
          <a:endParaRPr kumimoji="1" lang="ja-JP" altLang="en-US"/>
        </a:p>
      </dgm:t>
    </dgm:pt>
    <dgm:pt modelId="{34574E60-3764-47F7-88F4-F613B8BC6D57}" type="pres">
      <dgm:prSet presAssocID="{419FE168-99D4-41D4-8BB5-AB13EF683F92}" presName="linearFlow" presStyleCnt="0">
        <dgm:presLayoutVars>
          <dgm:dir/>
          <dgm:animLvl val="lvl"/>
          <dgm:resizeHandles val="exact"/>
        </dgm:presLayoutVars>
      </dgm:prSet>
      <dgm:spPr/>
    </dgm:pt>
    <dgm:pt modelId="{12B5BBD4-D263-4C80-86A3-9E4C72EC68E4}" type="pres">
      <dgm:prSet presAssocID="{DCFBB483-9F3A-43A5-91D4-DED2A928E53F}" presName="composite" presStyleCnt="0"/>
      <dgm:spPr/>
    </dgm:pt>
    <dgm:pt modelId="{8B769B53-405E-4EC1-95E9-2CE27E5694A9}" type="pres">
      <dgm:prSet presAssocID="{DCFBB483-9F3A-43A5-91D4-DED2A928E53F}" presName="parentText" presStyleLbl="alignNode1" presStyleIdx="0" presStyleCnt="3" custLinFactNeighborX="-11247" custLinFactNeighborY="-8266">
        <dgm:presLayoutVars>
          <dgm:chMax val="1"/>
          <dgm:bulletEnabled val="1"/>
        </dgm:presLayoutVars>
      </dgm:prSet>
      <dgm:spPr/>
    </dgm:pt>
    <dgm:pt modelId="{E4670FA3-A304-4AC8-8C23-91DC32A2D0A0}" type="pres">
      <dgm:prSet presAssocID="{DCFBB483-9F3A-43A5-91D4-DED2A928E53F}" presName="descendantText" presStyleLbl="alignAcc1" presStyleIdx="0" presStyleCnt="3">
        <dgm:presLayoutVars>
          <dgm:bulletEnabled val="1"/>
        </dgm:presLayoutVars>
      </dgm:prSet>
      <dgm:spPr/>
    </dgm:pt>
    <dgm:pt modelId="{399F5B3D-7738-4B0E-8DB2-A59A6A02C0BE}" type="pres">
      <dgm:prSet presAssocID="{BB832100-2260-43B3-8C5A-2789F982442B}" presName="sp" presStyleCnt="0"/>
      <dgm:spPr/>
    </dgm:pt>
    <dgm:pt modelId="{173472CA-BB6D-4EE7-B803-886A367FBFED}" type="pres">
      <dgm:prSet presAssocID="{E0DEACDA-CCA5-4D4B-839E-B8DB7E09936B}" presName="composite" presStyleCnt="0"/>
      <dgm:spPr/>
    </dgm:pt>
    <dgm:pt modelId="{0C95DBAD-5A74-46DD-9025-405802B34D08}" type="pres">
      <dgm:prSet presAssocID="{E0DEACDA-CCA5-4D4B-839E-B8DB7E09936B}" presName="parentText" presStyleLbl="alignNode1" presStyleIdx="1" presStyleCnt="3">
        <dgm:presLayoutVars>
          <dgm:chMax val="1"/>
          <dgm:bulletEnabled val="1"/>
        </dgm:presLayoutVars>
      </dgm:prSet>
      <dgm:spPr/>
    </dgm:pt>
    <dgm:pt modelId="{B49D2A4B-17FF-45E5-86F8-663E9F2843D5}" type="pres">
      <dgm:prSet presAssocID="{E0DEACDA-CCA5-4D4B-839E-B8DB7E09936B}" presName="descendantText" presStyleLbl="alignAcc1" presStyleIdx="1" presStyleCnt="3" custLinFactNeighborX="-61">
        <dgm:presLayoutVars>
          <dgm:bulletEnabled val="1"/>
        </dgm:presLayoutVars>
      </dgm:prSet>
      <dgm:spPr/>
    </dgm:pt>
    <dgm:pt modelId="{2E69D7A5-2CA5-49D3-B048-6CAA483D824E}" type="pres">
      <dgm:prSet presAssocID="{1AFB94B6-2ED4-49E8-BD0B-A230559EEE78}" presName="sp" presStyleCnt="0"/>
      <dgm:spPr/>
    </dgm:pt>
    <dgm:pt modelId="{0CBEE067-374A-486F-A132-358EF5970587}" type="pres">
      <dgm:prSet presAssocID="{6A0621AD-97F1-4B48-8060-D33927F71858}" presName="composite" presStyleCnt="0"/>
      <dgm:spPr/>
    </dgm:pt>
    <dgm:pt modelId="{9EA77F7C-5585-4538-AEB9-605BE48344CF}" type="pres">
      <dgm:prSet presAssocID="{6A0621AD-97F1-4B48-8060-D33927F71858}" presName="parentText" presStyleLbl="alignNode1" presStyleIdx="2" presStyleCnt="3">
        <dgm:presLayoutVars>
          <dgm:chMax val="1"/>
          <dgm:bulletEnabled val="1"/>
        </dgm:presLayoutVars>
      </dgm:prSet>
      <dgm:spPr/>
    </dgm:pt>
    <dgm:pt modelId="{844ADE04-28B9-459B-8C61-5BE77D409F92}" type="pres">
      <dgm:prSet presAssocID="{6A0621AD-97F1-4B48-8060-D33927F71858}" presName="descendantText" presStyleLbl="alignAcc1" presStyleIdx="2" presStyleCnt="3">
        <dgm:presLayoutVars>
          <dgm:bulletEnabled val="1"/>
        </dgm:presLayoutVars>
      </dgm:prSet>
      <dgm:spPr/>
    </dgm:pt>
  </dgm:ptLst>
  <dgm:cxnLst>
    <dgm:cxn modelId="{98EF6903-5272-4EAA-9405-858328C22113}" srcId="{419FE168-99D4-41D4-8BB5-AB13EF683F92}" destId="{6A0621AD-97F1-4B48-8060-D33927F71858}" srcOrd="2" destOrd="0" parTransId="{51B668A3-0B4B-4020-AD9A-D5CE26BD67B7}" sibTransId="{986301C4-C148-4A7C-82E9-723C77DB224C}"/>
    <dgm:cxn modelId="{1AE44708-D4A0-4BA1-A65A-FE04396A5615}" srcId="{1D8A60F3-71FD-4E41-BC94-A4C6A00F785E}" destId="{91339E13-C835-46A1-B5CC-267A4BF0901B}" srcOrd="0" destOrd="0" parTransId="{F3CAE772-7D64-4107-A64A-B1C33138624A}" sibTransId="{97F403B5-8819-4FC3-91A7-6B90565E2D90}"/>
    <dgm:cxn modelId="{8B72AC17-AF10-4655-9FEF-A75F370B0BF2}" srcId="{717DC1BF-6749-43A7-9FDC-2BF8F323058E}" destId="{F8654ABB-7DAA-467F-A972-8050A48DA366}" srcOrd="1" destOrd="0" parTransId="{04060C0B-DE38-4AFF-9B6A-738C4F57262A}" sibTransId="{65F71807-8672-4F49-BEBE-9069680AD615}"/>
    <dgm:cxn modelId="{38B49B23-7F92-4E32-B99E-955B5E3AFBE6}" type="presOf" srcId="{6A0621AD-97F1-4B48-8060-D33927F71858}" destId="{9EA77F7C-5585-4538-AEB9-605BE48344CF}" srcOrd="0" destOrd="0" presId="urn:microsoft.com/office/officeart/2005/8/layout/chevron2"/>
    <dgm:cxn modelId="{1493782A-0992-45D5-8C68-0041818D1FE5}" type="presOf" srcId="{0BC89A30-2704-4492-BB98-4EFF923A446E}" destId="{B49D2A4B-17FF-45E5-86F8-663E9F2843D5}" srcOrd="0" destOrd="0" presId="urn:microsoft.com/office/officeart/2005/8/layout/chevron2"/>
    <dgm:cxn modelId="{1CBAA43B-BC0A-40C5-ADD3-AAF81A46392E}" srcId="{717DC1BF-6749-43A7-9FDC-2BF8F323058E}" destId="{A3C815DC-041C-4DC5-9FB5-4DD691454D83}" srcOrd="2" destOrd="0" parTransId="{1D162C0A-A51C-4FBF-B783-9FA5BC496483}" sibTransId="{7538A17E-3786-45D6-B4D4-73B48479F5D7}"/>
    <dgm:cxn modelId="{A7DE253C-DE5B-4E65-B59E-33C6E27090E9}" type="presOf" srcId="{91339E13-C835-46A1-B5CC-267A4BF0901B}" destId="{E4670FA3-A304-4AC8-8C23-91DC32A2D0A0}" srcOrd="0" destOrd="1" presId="urn:microsoft.com/office/officeart/2005/8/layout/chevron2"/>
    <dgm:cxn modelId="{E595CD3F-85E9-461B-BE4B-767E5B8A4B3E}" type="presOf" srcId="{B3BB9611-3564-4E0D-9C5E-5151A5FB5948}" destId="{E4670FA3-A304-4AC8-8C23-91DC32A2D0A0}" srcOrd="0" destOrd="2" presId="urn:microsoft.com/office/officeart/2005/8/layout/chevron2"/>
    <dgm:cxn modelId="{80349154-AB0B-4F35-B1DF-F18B01E2D797}" type="presOf" srcId="{A3C815DC-041C-4DC5-9FB5-4DD691454D83}" destId="{844ADE04-28B9-459B-8C61-5BE77D409F92}" srcOrd="0" destOrd="3" presId="urn:microsoft.com/office/officeart/2005/8/layout/chevron2"/>
    <dgm:cxn modelId="{4FF56862-BB5A-4768-BF77-309C205222CD}" type="presOf" srcId="{238BA835-C0F3-43BD-8584-186E2794A2C7}" destId="{844ADE04-28B9-459B-8C61-5BE77D409F92}" srcOrd="0" destOrd="1" presId="urn:microsoft.com/office/officeart/2005/8/layout/chevron2"/>
    <dgm:cxn modelId="{6634B463-D967-4580-95C9-9CB9D811452D}" type="presOf" srcId="{563D4FA9-4768-4012-9200-3D0AEF85761B}" destId="{E4670FA3-A304-4AC8-8C23-91DC32A2D0A0}" srcOrd="0" destOrd="3" presId="urn:microsoft.com/office/officeart/2005/8/layout/chevron2"/>
    <dgm:cxn modelId="{2F81F473-7B3A-4C26-A2E6-F45E58942D6E}" type="presOf" srcId="{419FE168-99D4-41D4-8BB5-AB13EF683F92}" destId="{34574E60-3764-47F7-88F4-F613B8BC6D57}" srcOrd="0" destOrd="0" presId="urn:microsoft.com/office/officeart/2005/8/layout/chevron2"/>
    <dgm:cxn modelId="{76449089-CF3C-4CFE-8564-9A64ABBB14EE}" type="presOf" srcId="{1D8A60F3-71FD-4E41-BC94-A4C6A00F785E}" destId="{E4670FA3-A304-4AC8-8C23-91DC32A2D0A0}" srcOrd="0" destOrd="0" presId="urn:microsoft.com/office/officeart/2005/8/layout/chevron2"/>
    <dgm:cxn modelId="{52B8378D-E098-43C9-AA4A-8EE23B97FB59}" type="presOf" srcId="{02D43C24-1C6C-44C9-AD55-56814CE2F549}" destId="{B49D2A4B-17FF-45E5-86F8-663E9F2843D5}" srcOrd="0" destOrd="2" presId="urn:microsoft.com/office/officeart/2005/8/layout/chevron2"/>
    <dgm:cxn modelId="{4FCF089F-3AB7-4E94-943A-CC50156A3018}" srcId="{6A0621AD-97F1-4B48-8060-D33927F71858}" destId="{717DC1BF-6749-43A7-9FDC-2BF8F323058E}" srcOrd="0" destOrd="0" parTransId="{8E7F448F-0ABB-4014-AA73-CC2706CC56E6}" sibTransId="{EEA0E271-3411-4F0C-ACB5-4F6BDF0B6632}"/>
    <dgm:cxn modelId="{13BDF3A0-8DCD-47F4-8A4E-D011D871815F}" srcId="{419FE168-99D4-41D4-8BB5-AB13EF683F92}" destId="{DCFBB483-9F3A-43A5-91D4-DED2A928E53F}" srcOrd="0" destOrd="0" parTransId="{A32A3B7E-10E2-4ABB-AEBF-3123482FD9A7}" sibTransId="{BB832100-2260-43B3-8C5A-2789F982442B}"/>
    <dgm:cxn modelId="{30B298A7-1443-4453-965A-D78917818AF7}" srcId="{0BC89A30-2704-4492-BB98-4EFF923A446E}" destId="{02D43C24-1C6C-44C9-AD55-56814CE2F549}" srcOrd="1" destOrd="0" parTransId="{055F308E-688A-4F5C-8443-2133EC01BA82}" sibTransId="{176C1A32-CDD6-4F69-A424-8D508354A1B7}"/>
    <dgm:cxn modelId="{6A0567AD-EE9C-46E0-AE48-C1D4C34E44BC}" srcId="{419FE168-99D4-41D4-8BB5-AB13EF683F92}" destId="{E0DEACDA-CCA5-4D4B-839E-B8DB7E09936B}" srcOrd="1" destOrd="0" parTransId="{A73312AE-5A78-4603-A40F-012C1EEEDA19}" sibTransId="{1AFB94B6-2ED4-49E8-BD0B-A230559EEE78}"/>
    <dgm:cxn modelId="{CA9B8BB6-BAC8-4B02-AB2B-DE74DCD2863B}" type="presOf" srcId="{68941379-C4A9-4640-BF2E-54E9FFBD3582}" destId="{B49D2A4B-17FF-45E5-86F8-663E9F2843D5}" srcOrd="0" destOrd="1" presId="urn:microsoft.com/office/officeart/2005/8/layout/chevron2"/>
    <dgm:cxn modelId="{1E315ACB-C595-4B15-8BB4-51F5EFBD532B}" srcId="{DCFBB483-9F3A-43A5-91D4-DED2A928E53F}" destId="{1D8A60F3-71FD-4E41-BC94-A4C6A00F785E}" srcOrd="0" destOrd="0" parTransId="{2AD3435A-AD67-4216-8068-A0146851B201}" sibTransId="{D9983B2C-2EBB-4E58-933D-52ACA7656A7A}"/>
    <dgm:cxn modelId="{6E53D7D0-9E53-4D9A-BD77-5C37DED027FA}" type="presOf" srcId="{717DC1BF-6749-43A7-9FDC-2BF8F323058E}" destId="{844ADE04-28B9-459B-8C61-5BE77D409F92}" srcOrd="0" destOrd="0" presId="urn:microsoft.com/office/officeart/2005/8/layout/chevron2"/>
    <dgm:cxn modelId="{CD8816D5-39C2-4C7B-991C-892D4D65DF7C}" type="presOf" srcId="{F8654ABB-7DAA-467F-A972-8050A48DA366}" destId="{844ADE04-28B9-459B-8C61-5BE77D409F92}" srcOrd="0" destOrd="2" presId="urn:microsoft.com/office/officeart/2005/8/layout/chevron2"/>
    <dgm:cxn modelId="{2967FAD8-52A7-4C2E-B1A2-EAA4C4B2AED9}" srcId="{1D8A60F3-71FD-4E41-BC94-A4C6A00F785E}" destId="{563D4FA9-4768-4012-9200-3D0AEF85761B}" srcOrd="2" destOrd="0" parTransId="{BFB03B50-2730-47B2-923E-75C0DAD6CE8A}" sibTransId="{C08DC828-AA49-4692-B73E-8E0CFF1E99BB}"/>
    <dgm:cxn modelId="{A26AD3EA-415A-4A8F-ABF7-316430F4F606}" srcId="{0BC89A30-2704-4492-BB98-4EFF923A446E}" destId="{68941379-C4A9-4640-BF2E-54E9FFBD3582}" srcOrd="0" destOrd="0" parTransId="{E5EEBD88-B0C3-49FB-8B22-421B5209AC2D}" sibTransId="{A20C7966-08BF-43A5-92F0-363D6029C2C6}"/>
    <dgm:cxn modelId="{5CD3EFF0-3F07-4D2A-BD85-79A6B0762E3D}" srcId="{717DC1BF-6749-43A7-9FDC-2BF8F323058E}" destId="{238BA835-C0F3-43BD-8584-186E2794A2C7}" srcOrd="0" destOrd="0" parTransId="{4AEE1D1C-4E47-4B66-B2E5-D58003C9E3E5}" sibTransId="{F1F47FB9-4402-4AB8-9D93-9D2199B6893B}"/>
    <dgm:cxn modelId="{9829F8F0-8932-4CBB-AD0C-6AE6CD8A9A8E}" srcId="{E0DEACDA-CCA5-4D4B-839E-B8DB7E09936B}" destId="{0BC89A30-2704-4492-BB98-4EFF923A446E}" srcOrd="0" destOrd="0" parTransId="{51348474-F5BA-495C-9931-3852B5BE07F4}" sibTransId="{DA6C4926-0911-4F12-97FA-583EC7BDA69E}"/>
    <dgm:cxn modelId="{061B01F2-005A-4A41-8730-379FADD414C8}" type="presOf" srcId="{DCFBB483-9F3A-43A5-91D4-DED2A928E53F}" destId="{8B769B53-405E-4EC1-95E9-2CE27E5694A9}" srcOrd="0" destOrd="0" presId="urn:microsoft.com/office/officeart/2005/8/layout/chevron2"/>
    <dgm:cxn modelId="{CAB862F7-2372-4F58-9674-6DC73A5CFCCD}" srcId="{1D8A60F3-71FD-4E41-BC94-A4C6A00F785E}" destId="{B3BB9611-3564-4E0D-9C5E-5151A5FB5948}" srcOrd="1" destOrd="0" parTransId="{314719FA-56C3-4C75-89A4-B20D91A8A925}" sibTransId="{E4D43A2E-ABAB-4CCC-9737-02EBC21B0739}"/>
    <dgm:cxn modelId="{7EF440FD-8940-40A8-9B4F-5B4DF14B3AAA}" type="presOf" srcId="{E0DEACDA-CCA5-4D4B-839E-B8DB7E09936B}" destId="{0C95DBAD-5A74-46DD-9025-405802B34D08}" srcOrd="0" destOrd="0" presId="urn:microsoft.com/office/officeart/2005/8/layout/chevron2"/>
    <dgm:cxn modelId="{2A661A9A-397A-4ABE-A68F-C15A2086F7DC}" type="presParOf" srcId="{34574E60-3764-47F7-88F4-F613B8BC6D57}" destId="{12B5BBD4-D263-4C80-86A3-9E4C72EC68E4}" srcOrd="0" destOrd="0" presId="urn:microsoft.com/office/officeart/2005/8/layout/chevron2"/>
    <dgm:cxn modelId="{14C5535B-C8F1-4FDB-B253-9CE8CEE3A561}" type="presParOf" srcId="{12B5BBD4-D263-4C80-86A3-9E4C72EC68E4}" destId="{8B769B53-405E-4EC1-95E9-2CE27E5694A9}" srcOrd="0" destOrd="0" presId="urn:microsoft.com/office/officeart/2005/8/layout/chevron2"/>
    <dgm:cxn modelId="{384CA1CC-FC08-4757-BA44-2952704790DE}" type="presParOf" srcId="{12B5BBD4-D263-4C80-86A3-9E4C72EC68E4}" destId="{E4670FA3-A304-4AC8-8C23-91DC32A2D0A0}" srcOrd="1" destOrd="0" presId="urn:microsoft.com/office/officeart/2005/8/layout/chevron2"/>
    <dgm:cxn modelId="{A77A9EEA-B977-49E6-9163-C2377D4A303B}" type="presParOf" srcId="{34574E60-3764-47F7-88F4-F613B8BC6D57}" destId="{399F5B3D-7738-4B0E-8DB2-A59A6A02C0BE}" srcOrd="1" destOrd="0" presId="urn:microsoft.com/office/officeart/2005/8/layout/chevron2"/>
    <dgm:cxn modelId="{CB67388A-7BF7-4064-BFBA-889D5F5E1E9E}" type="presParOf" srcId="{34574E60-3764-47F7-88F4-F613B8BC6D57}" destId="{173472CA-BB6D-4EE7-B803-886A367FBFED}" srcOrd="2" destOrd="0" presId="urn:microsoft.com/office/officeart/2005/8/layout/chevron2"/>
    <dgm:cxn modelId="{EAB2C27C-DA1B-4CBD-A06B-9FA3702C9D36}" type="presParOf" srcId="{173472CA-BB6D-4EE7-B803-886A367FBFED}" destId="{0C95DBAD-5A74-46DD-9025-405802B34D08}" srcOrd="0" destOrd="0" presId="urn:microsoft.com/office/officeart/2005/8/layout/chevron2"/>
    <dgm:cxn modelId="{E6AA121B-F1D3-4C2F-BEF2-0F8B92175268}" type="presParOf" srcId="{173472CA-BB6D-4EE7-B803-886A367FBFED}" destId="{B49D2A4B-17FF-45E5-86F8-663E9F2843D5}" srcOrd="1" destOrd="0" presId="urn:microsoft.com/office/officeart/2005/8/layout/chevron2"/>
    <dgm:cxn modelId="{21333C13-B06E-4175-94D9-5DEEE6AECF5E}" type="presParOf" srcId="{34574E60-3764-47F7-88F4-F613B8BC6D57}" destId="{2E69D7A5-2CA5-49D3-B048-6CAA483D824E}" srcOrd="3" destOrd="0" presId="urn:microsoft.com/office/officeart/2005/8/layout/chevron2"/>
    <dgm:cxn modelId="{C4F3D156-892D-477B-9986-9FCB719191D1}" type="presParOf" srcId="{34574E60-3764-47F7-88F4-F613B8BC6D57}" destId="{0CBEE067-374A-486F-A132-358EF5970587}" srcOrd="4" destOrd="0" presId="urn:microsoft.com/office/officeart/2005/8/layout/chevron2"/>
    <dgm:cxn modelId="{2D6C0DCE-AFFE-4C6E-B2EB-F40336D53B4B}" type="presParOf" srcId="{0CBEE067-374A-486F-A132-358EF5970587}" destId="{9EA77F7C-5585-4538-AEB9-605BE48344CF}" srcOrd="0" destOrd="0" presId="urn:microsoft.com/office/officeart/2005/8/layout/chevron2"/>
    <dgm:cxn modelId="{D13E44D8-1040-4F32-8901-92ED0DC2D37D}" type="presParOf" srcId="{0CBEE067-374A-486F-A132-358EF5970587}" destId="{844ADE04-28B9-459B-8C61-5BE77D409F9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F0B160-0E6A-47DC-BCBC-78A64301FD09}"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kumimoji="1" lang="ja-JP" altLang="en-US"/>
        </a:p>
      </dgm:t>
    </dgm:pt>
    <dgm:pt modelId="{883D16DE-EC8E-41AF-B5AD-4A58D5102997}">
      <dgm:prSet phldrT="[テキスト]" custT="1"/>
      <dgm:spPr/>
      <dgm:t>
        <a:bodyPr/>
        <a:lstStyle/>
        <a:p>
          <a:r>
            <a:rPr kumimoji="1" lang="ja-JP" altLang="en-US" sz="1400" dirty="0"/>
            <a:t>コードを書く</a:t>
          </a:r>
        </a:p>
      </dgm:t>
    </dgm:pt>
    <dgm:pt modelId="{FDFA240B-8212-4BC9-8C48-4986179583C3}" type="parTrans" cxnId="{157027F7-1F8E-438A-8A66-087DE804E0D7}">
      <dgm:prSet/>
      <dgm:spPr/>
      <dgm:t>
        <a:bodyPr/>
        <a:lstStyle/>
        <a:p>
          <a:endParaRPr kumimoji="1" lang="ja-JP" altLang="en-US"/>
        </a:p>
      </dgm:t>
    </dgm:pt>
    <dgm:pt modelId="{E96248A9-B3A6-4B22-BDDE-1AF6C6F52AD7}" type="sibTrans" cxnId="{157027F7-1F8E-438A-8A66-087DE804E0D7}">
      <dgm:prSet/>
      <dgm:spPr/>
      <dgm:t>
        <a:bodyPr/>
        <a:lstStyle/>
        <a:p>
          <a:endParaRPr kumimoji="1" lang="ja-JP" altLang="en-US"/>
        </a:p>
      </dgm:t>
    </dgm:pt>
    <dgm:pt modelId="{C873371C-4604-404C-999E-2C9A6649BDCD}">
      <dgm:prSet phldrT="[テキスト]" custT="1"/>
      <dgm:spPr/>
      <dgm:t>
        <a:bodyPr/>
        <a:lstStyle/>
        <a:p>
          <a:r>
            <a:rPr kumimoji="1" lang="ja-JP" altLang="en-US" sz="1400" dirty="0"/>
            <a:t>ローカル環境に　　デプロイする</a:t>
          </a:r>
        </a:p>
      </dgm:t>
    </dgm:pt>
    <dgm:pt modelId="{30474BCC-E500-4380-97B9-99849A8EB6C1}" type="parTrans" cxnId="{C408E960-7269-4C13-8B44-92A12802A09D}">
      <dgm:prSet/>
      <dgm:spPr/>
      <dgm:t>
        <a:bodyPr/>
        <a:lstStyle/>
        <a:p>
          <a:endParaRPr kumimoji="1" lang="ja-JP" altLang="en-US"/>
        </a:p>
      </dgm:t>
    </dgm:pt>
    <dgm:pt modelId="{C89DE064-502E-4733-83B8-783661472DDA}" type="sibTrans" cxnId="{C408E960-7269-4C13-8B44-92A12802A09D}">
      <dgm:prSet/>
      <dgm:spPr/>
      <dgm:t>
        <a:bodyPr/>
        <a:lstStyle/>
        <a:p>
          <a:endParaRPr kumimoji="1" lang="ja-JP" altLang="en-US"/>
        </a:p>
      </dgm:t>
    </dgm:pt>
    <dgm:pt modelId="{3C65316C-48F6-4898-BCB6-A31F02FDFECE}" type="pres">
      <dgm:prSet presAssocID="{6AF0B160-0E6A-47DC-BCBC-78A64301FD09}" presName="cycle" presStyleCnt="0">
        <dgm:presLayoutVars>
          <dgm:dir/>
          <dgm:resizeHandles val="exact"/>
        </dgm:presLayoutVars>
      </dgm:prSet>
      <dgm:spPr/>
    </dgm:pt>
    <dgm:pt modelId="{2B9ACDB7-92FF-4FA4-9CD5-882F9D0788F6}" type="pres">
      <dgm:prSet presAssocID="{883D16DE-EC8E-41AF-B5AD-4A58D5102997}" presName="node" presStyleLbl="node1" presStyleIdx="0" presStyleCnt="2">
        <dgm:presLayoutVars>
          <dgm:bulletEnabled val="1"/>
        </dgm:presLayoutVars>
      </dgm:prSet>
      <dgm:spPr/>
    </dgm:pt>
    <dgm:pt modelId="{578FD252-8DB4-41EA-B491-941CD289101F}" type="pres">
      <dgm:prSet presAssocID="{883D16DE-EC8E-41AF-B5AD-4A58D5102997}" presName="spNode" presStyleCnt="0"/>
      <dgm:spPr/>
    </dgm:pt>
    <dgm:pt modelId="{F9742FBE-BAC7-4C9A-A619-5CB72A2D7A5A}" type="pres">
      <dgm:prSet presAssocID="{E96248A9-B3A6-4B22-BDDE-1AF6C6F52AD7}" presName="sibTrans" presStyleLbl="sibTrans1D1" presStyleIdx="0" presStyleCnt="2"/>
      <dgm:spPr/>
    </dgm:pt>
    <dgm:pt modelId="{87B46952-3AA8-41BA-856C-127F99DF9E0F}" type="pres">
      <dgm:prSet presAssocID="{C873371C-4604-404C-999E-2C9A6649BDCD}" presName="node" presStyleLbl="node1" presStyleIdx="1" presStyleCnt="2">
        <dgm:presLayoutVars>
          <dgm:bulletEnabled val="1"/>
        </dgm:presLayoutVars>
      </dgm:prSet>
      <dgm:spPr/>
    </dgm:pt>
    <dgm:pt modelId="{2D283FEE-B6AC-45B5-BBB4-09DD6DF4FA15}" type="pres">
      <dgm:prSet presAssocID="{C873371C-4604-404C-999E-2C9A6649BDCD}" presName="spNode" presStyleCnt="0"/>
      <dgm:spPr/>
    </dgm:pt>
    <dgm:pt modelId="{C2A45FC3-3754-4F77-B19D-0DB378E9605E}" type="pres">
      <dgm:prSet presAssocID="{C89DE064-502E-4733-83B8-783661472DDA}" presName="sibTrans" presStyleLbl="sibTrans1D1" presStyleIdx="1" presStyleCnt="2"/>
      <dgm:spPr/>
    </dgm:pt>
  </dgm:ptLst>
  <dgm:cxnLst>
    <dgm:cxn modelId="{175F4113-ED0E-4010-8189-705865ED619E}" type="presOf" srcId="{883D16DE-EC8E-41AF-B5AD-4A58D5102997}" destId="{2B9ACDB7-92FF-4FA4-9CD5-882F9D0788F6}" srcOrd="0" destOrd="0" presId="urn:microsoft.com/office/officeart/2005/8/layout/cycle5"/>
    <dgm:cxn modelId="{1E86165E-1CAE-43D3-8548-37F0E4652AAA}" type="presOf" srcId="{E96248A9-B3A6-4B22-BDDE-1AF6C6F52AD7}" destId="{F9742FBE-BAC7-4C9A-A619-5CB72A2D7A5A}" srcOrd="0" destOrd="0" presId="urn:microsoft.com/office/officeart/2005/8/layout/cycle5"/>
    <dgm:cxn modelId="{C408E960-7269-4C13-8B44-92A12802A09D}" srcId="{6AF0B160-0E6A-47DC-BCBC-78A64301FD09}" destId="{C873371C-4604-404C-999E-2C9A6649BDCD}" srcOrd="1" destOrd="0" parTransId="{30474BCC-E500-4380-97B9-99849A8EB6C1}" sibTransId="{C89DE064-502E-4733-83B8-783661472DDA}"/>
    <dgm:cxn modelId="{95DC9579-ABAC-4BA5-8A58-8C28BED2E1F1}" type="presOf" srcId="{C89DE064-502E-4733-83B8-783661472DDA}" destId="{C2A45FC3-3754-4F77-B19D-0DB378E9605E}" srcOrd="0" destOrd="0" presId="urn:microsoft.com/office/officeart/2005/8/layout/cycle5"/>
    <dgm:cxn modelId="{403C6B7B-3C04-46EE-AAC6-D53B7884D58F}" type="presOf" srcId="{C873371C-4604-404C-999E-2C9A6649BDCD}" destId="{87B46952-3AA8-41BA-856C-127F99DF9E0F}" srcOrd="0" destOrd="0" presId="urn:microsoft.com/office/officeart/2005/8/layout/cycle5"/>
    <dgm:cxn modelId="{7DEB1DF5-C763-4EFF-81EC-1E60F2B29971}" type="presOf" srcId="{6AF0B160-0E6A-47DC-BCBC-78A64301FD09}" destId="{3C65316C-48F6-4898-BCB6-A31F02FDFECE}" srcOrd="0" destOrd="0" presId="urn:microsoft.com/office/officeart/2005/8/layout/cycle5"/>
    <dgm:cxn modelId="{157027F7-1F8E-438A-8A66-087DE804E0D7}" srcId="{6AF0B160-0E6A-47DC-BCBC-78A64301FD09}" destId="{883D16DE-EC8E-41AF-B5AD-4A58D5102997}" srcOrd="0" destOrd="0" parTransId="{FDFA240B-8212-4BC9-8C48-4986179583C3}" sibTransId="{E96248A9-B3A6-4B22-BDDE-1AF6C6F52AD7}"/>
    <dgm:cxn modelId="{429355EC-8391-477C-A7E2-09BA98E79302}" type="presParOf" srcId="{3C65316C-48F6-4898-BCB6-A31F02FDFECE}" destId="{2B9ACDB7-92FF-4FA4-9CD5-882F9D0788F6}" srcOrd="0" destOrd="0" presId="urn:microsoft.com/office/officeart/2005/8/layout/cycle5"/>
    <dgm:cxn modelId="{62F17FE6-6467-4215-8AE8-6B8AA501BD58}" type="presParOf" srcId="{3C65316C-48F6-4898-BCB6-A31F02FDFECE}" destId="{578FD252-8DB4-41EA-B491-941CD289101F}" srcOrd="1" destOrd="0" presId="urn:microsoft.com/office/officeart/2005/8/layout/cycle5"/>
    <dgm:cxn modelId="{853C611F-FD04-466E-939E-86CF10FCD3F2}" type="presParOf" srcId="{3C65316C-48F6-4898-BCB6-A31F02FDFECE}" destId="{F9742FBE-BAC7-4C9A-A619-5CB72A2D7A5A}" srcOrd="2" destOrd="0" presId="urn:microsoft.com/office/officeart/2005/8/layout/cycle5"/>
    <dgm:cxn modelId="{57C7201C-4C7E-4EF6-B728-A41156662E3D}" type="presParOf" srcId="{3C65316C-48F6-4898-BCB6-A31F02FDFECE}" destId="{87B46952-3AA8-41BA-856C-127F99DF9E0F}" srcOrd="3" destOrd="0" presId="urn:microsoft.com/office/officeart/2005/8/layout/cycle5"/>
    <dgm:cxn modelId="{B718EA20-A707-4500-9CF3-7259A1210931}" type="presParOf" srcId="{3C65316C-48F6-4898-BCB6-A31F02FDFECE}" destId="{2D283FEE-B6AC-45B5-BBB4-09DD6DF4FA15}" srcOrd="4" destOrd="0" presId="urn:microsoft.com/office/officeart/2005/8/layout/cycle5"/>
    <dgm:cxn modelId="{E3BADB85-D098-44DE-A296-D0A162849021}" type="presParOf" srcId="{3C65316C-48F6-4898-BCB6-A31F02FDFECE}" destId="{C2A45FC3-3754-4F77-B19D-0DB378E9605E}" srcOrd="5"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EC30D7-22CA-FC49-BBE5-F2762CC8BE5E}" type="doc">
      <dgm:prSet loTypeId="urn:microsoft.com/office/officeart/2008/layout/AscendingPictureAccentProcess" loCatId="" qsTypeId="urn:microsoft.com/office/officeart/2005/8/quickstyle/simple5" qsCatId="simple" csTypeId="urn:microsoft.com/office/officeart/2005/8/colors/accent1_2" csCatId="accent1" phldr="1"/>
      <dgm:spPr/>
      <dgm:t>
        <a:bodyPr/>
        <a:lstStyle/>
        <a:p>
          <a:endParaRPr lang="en-US"/>
        </a:p>
      </dgm:t>
    </dgm:pt>
    <dgm:pt modelId="{ECEFB300-42C0-2E40-B7D2-A86B1302B0E8}">
      <dgm:prSet phldrT="[Text]"/>
      <dgm:spPr/>
      <dgm:t>
        <a:bodyPr/>
        <a:lstStyle/>
        <a:p>
          <a:endParaRPr lang="en-US" dirty="0"/>
        </a:p>
      </dgm:t>
    </dgm:pt>
    <dgm:pt modelId="{65341B13-F6E2-914A-8F98-C80C311ACF9D}" type="parTrans" cxnId="{F0C4AFB8-3E6E-594F-8E0B-76F41B12DFD9}">
      <dgm:prSet/>
      <dgm:spPr/>
      <dgm:t>
        <a:bodyPr/>
        <a:lstStyle/>
        <a:p>
          <a:endParaRPr lang="en-US"/>
        </a:p>
      </dgm:t>
    </dgm:pt>
    <dgm:pt modelId="{D74A7600-6507-F94C-BD63-164E8AAB52C2}" type="sibTrans" cxnId="{F0C4AFB8-3E6E-594F-8E0B-76F41B12DFD9}">
      <dgm:prSet/>
      <dgm:spPr/>
      <dgm:t>
        <a:bodyPr/>
        <a:lstStyle/>
        <a:p>
          <a:endParaRPr lang="en-US"/>
        </a:p>
      </dgm:t>
    </dgm:pt>
    <dgm:pt modelId="{CADCFF6B-7DE9-394A-8B3C-D2DDF6AA08C5}">
      <dgm:prSet phldrT="[Text]"/>
      <dgm:spPr/>
      <dgm:t>
        <a:bodyPr/>
        <a:lstStyle/>
        <a:p>
          <a:endParaRPr lang="en-US" dirty="0"/>
        </a:p>
      </dgm:t>
    </dgm:pt>
    <dgm:pt modelId="{7120F448-CF1B-AA41-BF1C-B1BAAA73ACEF}" type="sibTrans" cxnId="{713A0A14-1502-6444-804D-59D6514E04E6}">
      <dgm:prSet/>
      <dgm:spPr/>
      <dgm:t>
        <a:bodyPr/>
        <a:lstStyle/>
        <a:p>
          <a:endParaRPr lang="en-US"/>
        </a:p>
      </dgm:t>
    </dgm:pt>
    <dgm:pt modelId="{AFA352F0-73EA-0648-9749-E5D3EC224174}" type="parTrans" cxnId="{713A0A14-1502-6444-804D-59D6514E04E6}">
      <dgm:prSet/>
      <dgm:spPr/>
      <dgm:t>
        <a:bodyPr/>
        <a:lstStyle/>
        <a:p>
          <a:endParaRPr lang="en-US"/>
        </a:p>
      </dgm:t>
    </dgm:pt>
    <dgm:pt modelId="{220A0BD7-257E-4F45-8133-629EE8DE812D}">
      <dgm:prSet phldrT="[Text]"/>
      <dgm:spPr/>
      <dgm:t>
        <a:bodyPr/>
        <a:lstStyle/>
        <a:p>
          <a:endParaRPr lang="en-US" dirty="0"/>
        </a:p>
      </dgm:t>
    </dgm:pt>
    <dgm:pt modelId="{94D8560E-556D-A147-A734-47CC14B247CE}" type="sibTrans" cxnId="{3CC00D6C-F4AC-BE4A-8489-C73D55D76456}">
      <dgm:prSet/>
      <dgm:spPr/>
      <dgm:t>
        <a:bodyPr/>
        <a:lstStyle/>
        <a:p>
          <a:endParaRPr lang="en-US"/>
        </a:p>
      </dgm:t>
    </dgm:pt>
    <dgm:pt modelId="{9D21740A-DF90-FE4B-A58A-4735BD33F8AB}" type="parTrans" cxnId="{3CC00D6C-F4AC-BE4A-8489-C73D55D76456}">
      <dgm:prSet/>
      <dgm:spPr/>
      <dgm:t>
        <a:bodyPr/>
        <a:lstStyle/>
        <a:p>
          <a:endParaRPr lang="en-US"/>
        </a:p>
      </dgm:t>
    </dgm:pt>
    <dgm:pt modelId="{31C40C39-2FAB-CF44-A00C-214904E4BE02}">
      <dgm:prSet phldrT="[Text]" custT="1"/>
      <dgm:spPr/>
      <dgm:t>
        <a:bodyPr/>
        <a:lstStyle/>
        <a:p>
          <a:endParaRPr lang="en-US" sz="800" dirty="0"/>
        </a:p>
      </dgm:t>
    </dgm:pt>
    <dgm:pt modelId="{926E1B53-9DD6-174D-9A78-3E156D2ACC72}" type="sibTrans" cxnId="{31FAF0F0-9857-7E4C-A28F-9FBC278B3B0C}">
      <dgm:prSet/>
      <dgm:spPr/>
      <dgm:t>
        <a:bodyPr/>
        <a:lstStyle/>
        <a:p>
          <a:endParaRPr lang="en-US"/>
        </a:p>
      </dgm:t>
    </dgm:pt>
    <dgm:pt modelId="{EE493B64-5721-3D4D-A2FB-9C0EB108FFE9}" type="parTrans" cxnId="{31FAF0F0-9857-7E4C-A28F-9FBC278B3B0C}">
      <dgm:prSet/>
      <dgm:spPr/>
      <dgm:t>
        <a:bodyPr/>
        <a:lstStyle/>
        <a:p>
          <a:endParaRPr lang="en-US"/>
        </a:p>
      </dgm:t>
    </dgm:pt>
    <dgm:pt modelId="{2EF68E4E-490F-6B47-A42B-B6DC38CAB81C}" type="pres">
      <dgm:prSet presAssocID="{EDEC30D7-22CA-FC49-BBE5-F2762CC8BE5E}" presName="Name0" presStyleCnt="0">
        <dgm:presLayoutVars>
          <dgm:chMax val="7"/>
          <dgm:chPref val="7"/>
          <dgm:dir/>
        </dgm:presLayoutVars>
      </dgm:prSet>
      <dgm:spPr/>
    </dgm:pt>
    <dgm:pt modelId="{C25F0984-6276-3541-9B2C-ED8775D8AEC4}" type="pres">
      <dgm:prSet presAssocID="{EDEC30D7-22CA-FC49-BBE5-F2762CC8BE5E}" presName="dot1" presStyleLbl="alignNode1" presStyleIdx="0" presStyleCnt="12"/>
      <dgm:spPr/>
    </dgm:pt>
    <dgm:pt modelId="{00D17670-86E7-6642-A6B2-BE112C9AE074}" type="pres">
      <dgm:prSet presAssocID="{EDEC30D7-22CA-FC49-BBE5-F2762CC8BE5E}" presName="dot2" presStyleLbl="alignNode1" presStyleIdx="1" presStyleCnt="12"/>
      <dgm:spPr/>
    </dgm:pt>
    <dgm:pt modelId="{B2E9DF8C-A327-8E47-9C59-1B931E995F24}" type="pres">
      <dgm:prSet presAssocID="{EDEC30D7-22CA-FC49-BBE5-F2762CC8BE5E}" presName="dot3" presStyleLbl="alignNode1" presStyleIdx="2" presStyleCnt="12"/>
      <dgm:spPr/>
    </dgm:pt>
    <dgm:pt modelId="{780FE04A-4356-3C44-920B-D0AFA0805352}" type="pres">
      <dgm:prSet presAssocID="{EDEC30D7-22CA-FC49-BBE5-F2762CC8BE5E}" presName="dot4" presStyleLbl="alignNode1" presStyleIdx="3" presStyleCnt="12"/>
      <dgm:spPr/>
    </dgm:pt>
    <dgm:pt modelId="{2461A213-D741-9146-B08D-748188C6295E}" type="pres">
      <dgm:prSet presAssocID="{EDEC30D7-22CA-FC49-BBE5-F2762CC8BE5E}" presName="dot5" presStyleLbl="alignNode1" presStyleIdx="4" presStyleCnt="12"/>
      <dgm:spPr/>
    </dgm:pt>
    <dgm:pt modelId="{E781AB83-1249-5447-A3D3-6DB95A619437}" type="pres">
      <dgm:prSet presAssocID="{EDEC30D7-22CA-FC49-BBE5-F2762CC8BE5E}" presName="dotArrow1" presStyleLbl="alignNode1" presStyleIdx="5" presStyleCnt="12"/>
      <dgm:spPr/>
    </dgm:pt>
    <dgm:pt modelId="{39D5F077-E98D-2647-B412-04D9C7639EF2}" type="pres">
      <dgm:prSet presAssocID="{EDEC30D7-22CA-FC49-BBE5-F2762CC8BE5E}" presName="dotArrow2" presStyleLbl="alignNode1" presStyleIdx="6" presStyleCnt="12"/>
      <dgm:spPr/>
    </dgm:pt>
    <dgm:pt modelId="{48EC1704-22C5-3B40-BDBD-6566A9B3950B}" type="pres">
      <dgm:prSet presAssocID="{EDEC30D7-22CA-FC49-BBE5-F2762CC8BE5E}" presName="dotArrow3" presStyleLbl="alignNode1" presStyleIdx="7" presStyleCnt="12"/>
      <dgm:spPr/>
    </dgm:pt>
    <dgm:pt modelId="{DE0866CE-347A-A24F-9E02-276D9C633039}" type="pres">
      <dgm:prSet presAssocID="{EDEC30D7-22CA-FC49-BBE5-F2762CC8BE5E}" presName="dotArrow4" presStyleLbl="alignNode1" presStyleIdx="8" presStyleCnt="12"/>
      <dgm:spPr/>
    </dgm:pt>
    <dgm:pt modelId="{7DC2A6DF-5837-5D4C-8D1A-DE446C346857}" type="pres">
      <dgm:prSet presAssocID="{EDEC30D7-22CA-FC49-BBE5-F2762CC8BE5E}" presName="dotArrow5" presStyleLbl="alignNode1" presStyleIdx="9" presStyleCnt="12"/>
      <dgm:spPr/>
    </dgm:pt>
    <dgm:pt modelId="{73CD0656-E16F-C048-BA34-76FF1A3876B6}" type="pres">
      <dgm:prSet presAssocID="{EDEC30D7-22CA-FC49-BBE5-F2762CC8BE5E}" presName="dotArrow6" presStyleLbl="alignNode1" presStyleIdx="10" presStyleCnt="12"/>
      <dgm:spPr/>
    </dgm:pt>
    <dgm:pt modelId="{11EA30FA-EFD9-8945-ABEF-2F497DFA33F8}" type="pres">
      <dgm:prSet presAssocID="{EDEC30D7-22CA-FC49-BBE5-F2762CC8BE5E}" presName="dotArrow7" presStyleLbl="alignNode1" presStyleIdx="11" presStyleCnt="12"/>
      <dgm:spPr/>
    </dgm:pt>
    <dgm:pt modelId="{C2C74B60-40FA-234E-AE8F-5CF5F4E1FCF4}" type="pres">
      <dgm:prSet presAssocID="{ECEFB300-42C0-2E40-B7D2-A86B1302B0E8}" presName="parTx1" presStyleLbl="node1" presStyleIdx="0" presStyleCnt="3" custScaleX="181154" custLinFactNeighborX="35965" custLinFactNeighborY="17282"/>
      <dgm:spPr/>
    </dgm:pt>
    <dgm:pt modelId="{2BD4D087-102F-5647-9F14-D36C614D46B4}" type="pres">
      <dgm:prSet presAssocID="{D74A7600-6507-F94C-BD63-164E8AAB52C2}" presName="picture1" presStyleCnt="0"/>
      <dgm:spPr/>
    </dgm:pt>
    <dgm:pt modelId="{0AA08E61-7B3F-CA4D-9FA1-239A7722CAEA}" type="pres">
      <dgm:prSet presAssocID="{D74A7600-6507-F94C-BD63-164E8AAB52C2}" presName="imageRepeatNode" presStyleLbl="fgImgPlace1" presStyleIdx="0" presStyleCnt="3"/>
      <dgm:spPr/>
    </dgm:pt>
    <dgm:pt modelId="{3888B24C-AD5B-0741-8569-851786ABE152}" type="pres">
      <dgm:prSet presAssocID="{CADCFF6B-7DE9-394A-8B3C-D2DDF6AA08C5}" presName="parTx2" presStyleLbl="node1" presStyleIdx="1" presStyleCnt="3" custScaleX="170688" custScaleY="169826" custLinFactNeighborX="47342" custLinFactNeighborY="-19882"/>
      <dgm:spPr/>
    </dgm:pt>
    <dgm:pt modelId="{AFE9EA2E-F7DE-6945-9AA8-30A82D9AAC65}" type="pres">
      <dgm:prSet presAssocID="{7120F448-CF1B-AA41-BF1C-B1BAAA73ACEF}" presName="picture2" presStyleCnt="0"/>
      <dgm:spPr/>
    </dgm:pt>
    <dgm:pt modelId="{B3A13A7B-3A3E-6442-BD38-AEE6C57D57EE}" type="pres">
      <dgm:prSet presAssocID="{7120F448-CF1B-AA41-BF1C-B1BAAA73ACEF}" presName="imageRepeatNode" presStyleLbl="fgImgPlace1" presStyleIdx="1" presStyleCnt="3"/>
      <dgm:spPr/>
    </dgm:pt>
    <dgm:pt modelId="{C2F9FDD8-B31D-214D-815B-882AD583705B}" type="pres">
      <dgm:prSet presAssocID="{31C40C39-2FAB-CF44-A00C-214904E4BE02}" presName="parTx3" presStyleLbl="node1" presStyleIdx="2" presStyleCnt="3" custScaleX="147949" custScaleY="152813" custLinFactNeighborX="29087" custLinFactNeighborY="-32796"/>
      <dgm:spPr/>
    </dgm:pt>
    <dgm:pt modelId="{F7DCA6B4-93DC-4B4E-AD8C-2CFA21413026}" type="pres">
      <dgm:prSet presAssocID="{31C40C39-2FAB-CF44-A00C-214904E4BE02}" presName="desTx3" presStyleLbl="revTx" presStyleIdx="0" presStyleCnt="1">
        <dgm:presLayoutVars>
          <dgm:bulletEnabled val="1"/>
        </dgm:presLayoutVars>
      </dgm:prSet>
      <dgm:spPr/>
    </dgm:pt>
    <dgm:pt modelId="{2BC99AD8-42B7-1848-9CD4-013D950AA2FD}" type="pres">
      <dgm:prSet presAssocID="{926E1B53-9DD6-174D-9A78-3E156D2ACC72}" presName="picture3" presStyleCnt="0"/>
      <dgm:spPr/>
    </dgm:pt>
    <dgm:pt modelId="{0FDA643A-91FF-584B-B28F-DD995070C0AC}" type="pres">
      <dgm:prSet presAssocID="{926E1B53-9DD6-174D-9A78-3E156D2ACC72}" presName="imageRepeatNode" presStyleLbl="fgImgPlace1" presStyleIdx="2" presStyleCnt="3" custLinFactNeighborX="-13746" custLinFactNeighborY="-4964"/>
      <dgm:spPr/>
    </dgm:pt>
  </dgm:ptLst>
  <dgm:cxnLst>
    <dgm:cxn modelId="{713A0A14-1502-6444-804D-59D6514E04E6}" srcId="{EDEC30D7-22CA-FC49-BBE5-F2762CC8BE5E}" destId="{CADCFF6B-7DE9-394A-8B3C-D2DDF6AA08C5}" srcOrd="1" destOrd="0" parTransId="{AFA352F0-73EA-0648-9749-E5D3EC224174}" sibTransId="{7120F448-CF1B-AA41-BF1C-B1BAAA73ACEF}"/>
    <dgm:cxn modelId="{42395426-3C06-404F-B31A-D4168F6E2EA6}" type="presOf" srcId="{220A0BD7-257E-4F45-8133-629EE8DE812D}" destId="{F7DCA6B4-93DC-4B4E-AD8C-2CFA21413026}" srcOrd="0" destOrd="0" presId="urn:microsoft.com/office/officeart/2008/layout/AscendingPictureAccentProcess"/>
    <dgm:cxn modelId="{E239852E-6DC7-1441-9662-12A8959597FB}" type="presOf" srcId="{926E1B53-9DD6-174D-9A78-3E156D2ACC72}" destId="{0FDA643A-91FF-584B-B28F-DD995070C0AC}" srcOrd="0" destOrd="0" presId="urn:microsoft.com/office/officeart/2008/layout/AscendingPictureAccentProcess"/>
    <dgm:cxn modelId="{5B886B4A-1B88-CB40-8F4A-89E6914B50B8}" type="presOf" srcId="{ECEFB300-42C0-2E40-B7D2-A86B1302B0E8}" destId="{C2C74B60-40FA-234E-AE8F-5CF5F4E1FCF4}" srcOrd="0" destOrd="0" presId="urn:microsoft.com/office/officeart/2008/layout/AscendingPictureAccentProcess"/>
    <dgm:cxn modelId="{3CC00D6C-F4AC-BE4A-8489-C73D55D76456}" srcId="{31C40C39-2FAB-CF44-A00C-214904E4BE02}" destId="{220A0BD7-257E-4F45-8133-629EE8DE812D}" srcOrd="0" destOrd="0" parTransId="{9D21740A-DF90-FE4B-A58A-4735BD33F8AB}" sibTransId="{94D8560E-556D-A147-A734-47CC14B247CE}"/>
    <dgm:cxn modelId="{C59A6A7D-70E7-334E-A1DB-9A78FA890E50}" type="presOf" srcId="{CADCFF6B-7DE9-394A-8B3C-D2DDF6AA08C5}" destId="{3888B24C-AD5B-0741-8569-851786ABE152}" srcOrd="0" destOrd="0" presId="urn:microsoft.com/office/officeart/2008/layout/AscendingPictureAccentProcess"/>
    <dgm:cxn modelId="{553D3799-28A3-8B43-8D72-9E82E97AFCCB}" type="presOf" srcId="{31C40C39-2FAB-CF44-A00C-214904E4BE02}" destId="{C2F9FDD8-B31D-214D-815B-882AD583705B}" srcOrd="0" destOrd="0" presId="urn:microsoft.com/office/officeart/2008/layout/AscendingPictureAccentProcess"/>
    <dgm:cxn modelId="{CFEA76B0-6E4A-FF46-B863-4E8D96582401}" type="presOf" srcId="{D74A7600-6507-F94C-BD63-164E8AAB52C2}" destId="{0AA08E61-7B3F-CA4D-9FA1-239A7722CAEA}" srcOrd="0" destOrd="0" presId="urn:microsoft.com/office/officeart/2008/layout/AscendingPictureAccentProcess"/>
    <dgm:cxn modelId="{F0C4AFB8-3E6E-594F-8E0B-76F41B12DFD9}" srcId="{EDEC30D7-22CA-FC49-BBE5-F2762CC8BE5E}" destId="{ECEFB300-42C0-2E40-B7D2-A86B1302B0E8}" srcOrd="0" destOrd="0" parTransId="{65341B13-F6E2-914A-8F98-C80C311ACF9D}" sibTransId="{D74A7600-6507-F94C-BD63-164E8AAB52C2}"/>
    <dgm:cxn modelId="{3F2D94E6-22A1-E042-A8BF-C995010830F9}" type="presOf" srcId="{EDEC30D7-22CA-FC49-BBE5-F2762CC8BE5E}" destId="{2EF68E4E-490F-6B47-A42B-B6DC38CAB81C}" srcOrd="0" destOrd="0" presId="urn:microsoft.com/office/officeart/2008/layout/AscendingPictureAccentProcess"/>
    <dgm:cxn modelId="{31FAF0F0-9857-7E4C-A28F-9FBC278B3B0C}" srcId="{EDEC30D7-22CA-FC49-BBE5-F2762CC8BE5E}" destId="{31C40C39-2FAB-CF44-A00C-214904E4BE02}" srcOrd="2" destOrd="0" parTransId="{EE493B64-5721-3D4D-A2FB-9C0EB108FFE9}" sibTransId="{926E1B53-9DD6-174D-9A78-3E156D2ACC72}"/>
    <dgm:cxn modelId="{D5D784F5-7DF3-3443-A2D2-8CF1AC25F2EB}" type="presOf" srcId="{7120F448-CF1B-AA41-BF1C-B1BAAA73ACEF}" destId="{B3A13A7B-3A3E-6442-BD38-AEE6C57D57EE}" srcOrd="0" destOrd="0" presId="urn:microsoft.com/office/officeart/2008/layout/AscendingPictureAccentProcess"/>
    <dgm:cxn modelId="{0B3B0980-2C70-A042-9378-7F6F3B5B3822}" type="presParOf" srcId="{2EF68E4E-490F-6B47-A42B-B6DC38CAB81C}" destId="{C25F0984-6276-3541-9B2C-ED8775D8AEC4}" srcOrd="0" destOrd="0" presId="urn:microsoft.com/office/officeart/2008/layout/AscendingPictureAccentProcess"/>
    <dgm:cxn modelId="{95A5F45C-3BE0-2440-9D5A-AB24128B4045}" type="presParOf" srcId="{2EF68E4E-490F-6B47-A42B-B6DC38CAB81C}" destId="{00D17670-86E7-6642-A6B2-BE112C9AE074}" srcOrd="1" destOrd="0" presId="urn:microsoft.com/office/officeart/2008/layout/AscendingPictureAccentProcess"/>
    <dgm:cxn modelId="{83732224-0AD9-064A-BE84-B9AB1664A17F}" type="presParOf" srcId="{2EF68E4E-490F-6B47-A42B-B6DC38CAB81C}" destId="{B2E9DF8C-A327-8E47-9C59-1B931E995F24}" srcOrd="2" destOrd="0" presId="urn:microsoft.com/office/officeart/2008/layout/AscendingPictureAccentProcess"/>
    <dgm:cxn modelId="{5A2A4B8A-29EB-4E40-9D3F-00F10B24AA1E}" type="presParOf" srcId="{2EF68E4E-490F-6B47-A42B-B6DC38CAB81C}" destId="{780FE04A-4356-3C44-920B-D0AFA0805352}" srcOrd="3" destOrd="0" presId="urn:microsoft.com/office/officeart/2008/layout/AscendingPictureAccentProcess"/>
    <dgm:cxn modelId="{DD0FCC10-852B-9B43-A5DD-71E3592B7311}" type="presParOf" srcId="{2EF68E4E-490F-6B47-A42B-B6DC38CAB81C}" destId="{2461A213-D741-9146-B08D-748188C6295E}" srcOrd="4" destOrd="0" presId="urn:microsoft.com/office/officeart/2008/layout/AscendingPictureAccentProcess"/>
    <dgm:cxn modelId="{D39757FD-A5F6-A146-A876-88DACA17B85F}" type="presParOf" srcId="{2EF68E4E-490F-6B47-A42B-B6DC38CAB81C}" destId="{E781AB83-1249-5447-A3D3-6DB95A619437}" srcOrd="5" destOrd="0" presId="urn:microsoft.com/office/officeart/2008/layout/AscendingPictureAccentProcess"/>
    <dgm:cxn modelId="{86841119-D05C-8847-BB5D-99F487105FF2}" type="presParOf" srcId="{2EF68E4E-490F-6B47-A42B-B6DC38CAB81C}" destId="{39D5F077-E98D-2647-B412-04D9C7639EF2}" srcOrd="6" destOrd="0" presId="urn:microsoft.com/office/officeart/2008/layout/AscendingPictureAccentProcess"/>
    <dgm:cxn modelId="{5C06D52E-8E1A-2D4C-A3EA-14E7E08EC303}" type="presParOf" srcId="{2EF68E4E-490F-6B47-A42B-B6DC38CAB81C}" destId="{48EC1704-22C5-3B40-BDBD-6566A9B3950B}" srcOrd="7" destOrd="0" presId="urn:microsoft.com/office/officeart/2008/layout/AscendingPictureAccentProcess"/>
    <dgm:cxn modelId="{93EE9B46-A850-C94A-9D83-1F94A2B0A14A}" type="presParOf" srcId="{2EF68E4E-490F-6B47-A42B-B6DC38CAB81C}" destId="{DE0866CE-347A-A24F-9E02-276D9C633039}" srcOrd="8" destOrd="0" presId="urn:microsoft.com/office/officeart/2008/layout/AscendingPictureAccentProcess"/>
    <dgm:cxn modelId="{5C840629-8180-4342-B5C7-50691C100B70}" type="presParOf" srcId="{2EF68E4E-490F-6B47-A42B-B6DC38CAB81C}" destId="{7DC2A6DF-5837-5D4C-8D1A-DE446C346857}" srcOrd="9" destOrd="0" presId="urn:microsoft.com/office/officeart/2008/layout/AscendingPictureAccentProcess"/>
    <dgm:cxn modelId="{D04EFEB1-5FAB-9644-BEC3-C23018135733}" type="presParOf" srcId="{2EF68E4E-490F-6B47-A42B-B6DC38CAB81C}" destId="{73CD0656-E16F-C048-BA34-76FF1A3876B6}" srcOrd="10" destOrd="0" presId="urn:microsoft.com/office/officeart/2008/layout/AscendingPictureAccentProcess"/>
    <dgm:cxn modelId="{5610D147-4251-3844-AAF1-CDF893BBA418}" type="presParOf" srcId="{2EF68E4E-490F-6B47-A42B-B6DC38CAB81C}" destId="{11EA30FA-EFD9-8945-ABEF-2F497DFA33F8}" srcOrd="11" destOrd="0" presId="urn:microsoft.com/office/officeart/2008/layout/AscendingPictureAccentProcess"/>
    <dgm:cxn modelId="{5B731E34-92F5-A349-8070-4650314C998D}" type="presParOf" srcId="{2EF68E4E-490F-6B47-A42B-B6DC38CAB81C}" destId="{C2C74B60-40FA-234E-AE8F-5CF5F4E1FCF4}" srcOrd="12" destOrd="0" presId="urn:microsoft.com/office/officeart/2008/layout/AscendingPictureAccentProcess"/>
    <dgm:cxn modelId="{8DFCEC62-6458-3842-B1EE-AC1CC2A9EC5E}" type="presParOf" srcId="{2EF68E4E-490F-6B47-A42B-B6DC38CAB81C}" destId="{2BD4D087-102F-5647-9F14-D36C614D46B4}" srcOrd="13" destOrd="0" presId="urn:microsoft.com/office/officeart/2008/layout/AscendingPictureAccentProcess"/>
    <dgm:cxn modelId="{E21D9F2F-F4FC-D04C-95E1-1C7BB9F7F6F7}" type="presParOf" srcId="{2BD4D087-102F-5647-9F14-D36C614D46B4}" destId="{0AA08E61-7B3F-CA4D-9FA1-239A7722CAEA}" srcOrd="0" destOrd="0" presId="urn:microsoft.com/office/officeart/2008/layout/AscendingPictureAccentProcess"/>
    <dgm:cxn modelId="{552B65BF-3F61-9945-AE32-DAE86381E76D}" type="presParOf" srcId="{2EF68E4E-490F-6B47-A42B-B6DC38CAB81C}" destId="{3888B24C-AD5B-0741-8569-851786ABE152}" srcOrd="14" destOrd="0" presId="urn:microsoft.com/office/officeart/2008/layout/AscendingPictureAccentProcess"/>
    <dgm:cxn modelId="{18781626-58D0-6741-AF2E-1DAD81F5A9B5}" type="presParOf" srcId="{2EF68E4E-490F-6B47-A42B-B6DC38CAB81C}" destId="{AFE9EA2E-F7DE-6945-9AA8-30A82D9AAC65}" srcOrd="15" destOrd="0" presId="urn:microsoft.com/office/officeart/2008/layout/AscendingPictureAccentProcess"/>
    <dgm:cxn modelId="{DCCFC2C8-B2A5-984A-B39E-D7D9E163DF57}" type="presParOf" srcId="{AFE9EA2E-F7DE-6945-9AA8-30A82D9AAC65}" destId="{B3A13A7B-3A3E-6442-BD38-AEE6C57D57EE}" srcOrd="0" destOrd="0" presId="urn:microsoft.com/office/officeart/2008/layout/AscendingPictureAccentProcess"/>
    <dgm:cxn modelId="{43A7CF73-E209-6B42-9303-06DA16A4821C}" type="presParOf" srcId="{2EF68E4E-490F-6B47-A42B-B6DC38CAB81C}" destId="{C2F9FDD8-B31D-214D-815B-882AD583705B}" srcOrd="16" destOrd="0" presId="urn:microsoft.com/office/officeart/2008/layout/AscendingPictureAccentProcess"/>
    <dgm:cxn modelId="{B9BFAADD-6AFD-E84B-B7DE-0B683BA1608C}" type="presParOf" srcId="{2EF68E4E-490F-6B47-A42B-B6DC38CAB81C}" destId="{F7DCA6B4-93DC-4B4E-AD8C-2CFA21413026}" srcOrd="17" destOrd="0" presId="urn:microsoft.com/office/officeart/2008/layout/AscendingPictureAccentProcess"/>
    <dgm:cxn modelId="{BDB8BD59-3CC9-9944-9AE9-B90DCB403381}" type="presParOf" srcId="{2EF68E4E-490F-6B47-A42B-B6DC38CAB81C}" destId="{2BC99AD8-42B7-1848-9CD4-013D950AA2FD}" srcOrd="18" destOrd="0" presId="urn:microsoft.com/office/officeart/2008/layout/AscendingPictureAccentProcess"/>
    <dgm:cxn modelId="{5F8A5F2D-827F-1040-80A3-11D8ADC353BB}" type="presParOf" srcId="{2BC99AD8-42B7-1848-9CD4-013D950AA2FD}" destId="{0FDA643A-91FF-584B-B28F-DD995070C0AC}" srcOrd="0" destOrd="0" presId="urn:microsoft.com/office/officeart/2008/layout/AscendingPictureAccen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69B53-405E-4EC1-95E9-2CE27E5694A9}">
      <dsp:nvSpPr>
        <dsp:cNvPr id="0" name=""/>
        <dsp:cNvSpPr/>
      </dsp:nvSpPr>
      <dsp:spPr>
        <a:xfrm rot="5400000">
          <a:off x="-210457" y="210457"/>
          <a:ext cx="1403051" cy="98213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kumimoji="1" lang="en-US" altLang="ja-JP" sz="900" b="1" kern="1200" dirty="0"/>
            <a:t>NFT</a:t>
          </a:r>
          <a:r>
            <a:rPr kumimoji="1" lang="ja-JP" altLang="en-US" sz="900" b="1" kern="1200" dirty="0"/>
            <a:t>の作成</a:t>
          </a:r>
        </a:p>
      </dsp:txBody>
      <dsp:txXfrm rot="-5400000">
        <a:off x="2" y="491067"/>
        <a:ext cx="982135" cy="420916"/>
      </dsp:txXfrm>
    </dsp:sp>
    <dsp:sp modelId="{E4670FA3-A304-4AC8-8C23-91DC32A2D0A0}">
      <dsp:nvSpPr>
        <dsp:cNvPr id="0" name=""/>
        <dsp:cNvSpPr/>
      </dsp:nvSpPr>
      <dsp:spPr>
        <a:xfrm rot="5400000">
          <a:off x="2927499" y="-1944983"/>
          <a:ext cx="911983" cy="480271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a:lnSpc>
              <a:spcPct val="90000"/>
            </a:lnSpc>
            <a:spcBef>
              <a:spcPct val="0"/>
            </a:spcBef>
            <a:spcAft>
              <a:spcPct val="15000"/>
            </a:spcAft>
            <a:buFont typeface="Wingdings" panose="05000000000000000000" pitchFamily="2" charset="2"/>
            <a:buChar char="Ø"/>
          </a:pPr>
          <a:r>
            <a:rPr kumimoji="1" lang="ja-JP" altLang="en-US" sz="800" b="0" kern="1200" dirty="0"/>
            <a:t>複数人へレンタル可能で、譲渡不可な</a:t>
          </a:r>
          <a:r>
            <a:rPr kumimoji="1" lang="en-US" altLang="ja-JP" sz="800" b="0" kern="1200" dirty="0"/>
            <a:t>NFT</a:t>
          </a:r>
          <a:r>
            <a:rPr kumimoji="1" lang="ja-JP" altLang="en-US" sz="800" b="0" kern="1200" dirty="0"/>
            <a:t>を作成する。</a:t>
          </a:r>
        </a:p>
        <a:p>
          <a:pPr marL="114300" lvl="2" indent="-57150" algn="l" defTabSz="355600">
            <a:lnSpc>
              <a:spcPct val="90000"/>
            </a:lnSpc>
            <a:spcBef>
              <a:spcPct val="0"/>
            </a:spcBef>
            <a:spcAft>
              <a:spcPct val="15000"/>
            </a:spcAft>
            <a:buFont typeface="Wingdings" panose="05000000000000000000" pitchFamily="2" charset="2"/>
            <a:buChar char="p"/>
          </a:pPr>
          <a:r>
            <a:rPr lang="ja-JP" altLang="en-US" sz="800" b="0" i="0" kern="1200" dirty="0"/>
            <a:t>すべてのトークンに固有の</a:t>
          </a:r>
          <a:r>
            <a:rPr lang="en-US" altLang="ja-JP" sz="800" b="0" i="0" kern="1200" dirty="0"/>
            <a:t>ID</a:t>
          </a:r>
          <a:r>
            <a:rPr lang="ja-JP" altLang="en-US" sz="800" b="0" i="0" kern="1200" dirty="0"/>
            <a:t>を割り振り唯一無二の価値を与える。</a:t>
          </a:r>
          <a:endParaRPr kumimoji="1" lang="ja-JP" altLang="en-US" sz="800" b="0" kern="1200" dirty="0"/>
        </a:p>
        <a:p>
          <a:pPr marL="114300" lvl="2" indent="-57150" algn="l" defTabSz="355600">
            <a:lnSpc>
              <a:spcPct val="90000"/>
            </a:lnSpc>
            <a:spcBef>
              <a:spcPct val="0"/>
            </a:spcBef>
            <a:spcAft>
              <a:spcPct val="15000"/>
            </a:spcAft>
            <a:buFont typeface="Wingdings" panose="05000000000000000000" pitchFamily="2" charset="2"/>
            <a:buChar char="p"/>
          </a:pPr>
          <a:r>
            <a:rPr lang="ja-JP" altLang="en-US" sz="800" b="0" i="0" kern="1200" dirty="0"/>
            <a:t>ユーザーごとに条件を指定して権限付与し、期間を過ぎると自動的に取り消す仕組みを提供する</a:t>
          </a:r>
          <a:endParaRPr kumimoji="1" lang="ja-JP" altLang="en-US" sz="800" b="0" kern="1200" dirty="0"/>
        </a:p>
        <a:p>
          <a:pPr marL="114300" lvl="2" indent="-57150" algn="l" defTabSz="355600">
            <a:lnSpc>
              <a:spcPct val="90000"/>
            </a:lnSpc>
            <a:spcBef>
              <a:spcPct val="0"/>
            </a:spcBef>
            <a:spcAft>
              <a:spcPct val="15000"/>
            </a:spcAft>
            <a:buFont typeface="Wingdings" panose="05000000000000000000" pitchFamily="2" charset="2"/>
            <a:buChar char="p"/>
          </a:pPr>
          <a:r>
            <a:rPr kumimoji="1" lang="ja-JP" altLang="en-US" sz="800" b="0" kern="1200" dirty="0"/>
            <a:t>保有者のアドレスに紐づけることで、譲渡不可な</a:t>
          </a:r>
          <a:r>
            <a:rPr kumimoji="1" lang="en-US" altLang="ja-JP" sz="800" b="0" kern="1200" dirty="0"/>
            <a:t>NFT</a:t>
          </a:r>
          <a:r>
            <a:rPr lang="ja-JP" altLang="en-US" sz="800" b="0" i="0" kern="1200" dirty="0"/>
            <a:t>（</a:t>
          </a:r>
          <a:r>
            <a:rPr lang="en-US" altLang="ja-JP" sz="800" b="0" i="0" kern="1200" dirty="0"/>
            <a:t>Soul Bound Token</a:t>
          </a:r>
          <a:r>
            <a:rPr lang="ja-JP" altLang="en-US" sz="800" b="0" i="0" kern="1200" dirty="0"/>
            <a:t>）の性質を実装する</a:t>
          </a:r>
          <a:endParaRPr kumimoji="1" lang="ja-JP" altLang="en-US" sz="800" b="0" kern="1200" dirty="0"/>
        </a:p>
      </dsp:txBody>
      <dsp:txXfrm rot="-5400000">
        <a:off x="982136" y="44899"/>
        <a:ext cx="4758191" cy="822945"/>
      </dsp:txXfrm>
    </dsp:sp>
    <dsp:sp modelId="{0C95DBAD-5A74-46DD-9025-405802B34D08}">
      <dsp:nvSpPr>
        <dsp:cNvPr id="0" name=""/>
        <dsp:cNvSpPr/>
      </dsp:nvSpPr>
      <dsp:spPr>
        <a:xfrm rot="5400000">
          <a:off x="-210457" y="1416932"/>
          <a:ext cx="1403051" cy="98213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kumimoji="1" lang="ja-JP" altLang="en-US" sz="900" b="1" kern="1200" dirty="0"/>
            <a:t>アクセス制御実装</a:t>
          </a:r>
        </a:p>
      </dsp:txBody>
      <dsp:txXfrm rot="-5400000">
        <a:off x="2" y="1697542"/>
        <a:ext cx="982135" cy="420916"/>
      </dsp:txXfrm>
    </dsp:sp>
    <dsp:sp modelId="{B49D2A4B-17FF-45E5-86F8-663E9F2843D5}">
      <dsp:nvSpPr>
        <dsp:cNvPr id="0" name=""/>
        <dsp:cNvSpPr/>
      </dsp:nvSpPr>
      <dsp:spPr>
        <a:xfrm rot="5400000">
          <a:off x="2924569" y="-738888"/>
          <a:ext cx="911983" cy="480271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a:lnSpc>
              <a:spcPct val="90000"/>
            </a:lnSpc>
            <a:spcBef>
              <a:spcPct val="0"/>
            </a:spcBef>
            <a:spcAft>
              <a:spcPct val="15000"/>
            </a:spcAft>
            <a:buFont typeface="Wingdings" panose="05000000000000000000" pitchFamily="2" charset="2"/>
            <a:buChar char="Ø"/>
          </a:pPr>
          <a:r>
            <a:rPr kumimoji="1" lang="ja-JP" altLang="en-US" sz="800" kern="1200" dirty="0"/>
            <a:t>作成した</a:t>
          </a:r>
          <a:r>
            <a:rPr kumimoji="1" lang="en-US" altLang="ja-JP" sz="800" kern="1200" dirty="0"/>
            <a:t>NFT</a:t>
          </a:r>
          <a:r>
            <a:rPr kumimoji="1" lang="ja-JP" altLang="en-US" sz="800" kern="1200" dirty="0"/>
            <a:t>を用いて、レンタルしている人のみに、閲覧を許可するアクセス制御を実装する。</a:t>
          </a:r>
        </a:p>
        <a:p>
          <a:pPr marL="114300" lvl="2" indent="-57150" algn="l" defTabSz="355600">
            <a:lnSpc>
              <a:spcPct val="90000"/>
            </a:lnSpc>
            <a:spcBef>
              <a:spcPct val="0"/>
            </a:spcBef>
            <a:spcAft>
              <a:spcPct val="15000"/>
            </a:spcAft>
            <a:buFont typeface="Wingdings" panose="05000000000000000000" pitchFamily="2" charset="2"/>
            <a:buChar char="p"/>
          </a:pPr>
          <a:r>
            <a:rPr kumimoji="1" lang="ja-JP" altLang="en-US" sz="800" kern="1200" dirty="0"/>
            <a:t>公開鍵と秘密鍵を利用して、安全性と真正性を担保したやり取りを行う。</a:t>
          </a:r>
        </a:p>
        <a:p>
          <a:pPr marL="114300" lvl="2" indent="-57150" algn="l" defTabSz="355600">
            <a:lnSpc>
              <a:spcPct val="90000"/>
            </a:lnSpc>
            <a:spcBef>
              <a:spcPct val="0"/>
            </a:spcBef>
            <a:spcAft>
              <a:spcPct val="15000"/>
            </a:spcAft>
            <a:buFont typeface="Wingdings" panose="05000000000000000000" pitchFamily="2" charset="2"/>
            <a:buChar char="p"/>
          </a:pPr>
          <a:r>
            <a:rPr kumimoji="1" lang="ja-JP" altLang="en-US" sz="800" kern="1200" dirty="0"/>
            <a:t>自由な権限操作、不要な消費と不正操作の検知など、</a:t>
          </a:r>
          <a:r>
            <a:rPr lang="ja-JP" altLang="en-US" sz="800" b="0" i="0" kern="1200" dirty="0"/>
            <a:t>一貫性があり</a:t>
          </a:r>
          <a:r>
            <a:rPr kumimoji="1" lang="ja-JP" altLang="en-US" sz="800" kern="1200" dirty="0"/>
            <a:t>保有者ファースト。</a:t>
          </a:r>
        </a:p>
      </dsp:txBody>
      <dsp:txXfrm rot="-5400000">
        <a:off x="979206" y="1250994"/>
        <a:ext cx="4758191" cy="822945"/>
      </dsp:txXfrm>
    </dsp:sp>
    <dsp:sp modelId="{9EA77F7C-5585-4538-AEB9-605BE48344CF}">
      <dsp:nvSpPr>
        <dsp:cNvPr id="0" name=""/>
        <dsp:cNvSpPr/>
      </dsp:nvSpPr>
      <dsp:spPr>
        <a:xfrm rot="5400000">
          <a:off x="-210457" y="2623027"/>
          <a:ext cx="1403051" cy="98213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kumimoji="1" lang="ja-JP" altLang="en-US" sz="900" b="1" kern="1200" dirty="0"/>
            <a:t>システム作成</a:t>
          </a:r>
        </a:p>
      </dsp:txBody>
      <dsp:txXfrm rot="-5400000">
        <a:off x="2" y="2903637"/>
        <a:ext cx="982135" cy="420916"/>
      </dsp:txXfrm>
    </dsp:sp>
    <dsp:sp modelId="{844ADE04-28B9-459B-8C61-5BE77D409F92}">
      <dsp:nvSpPr>
        <dsp:cNvPr id="0" name=""/>
        <dsp:cNvSpPr/>
      </dsp:nvSpPr>
      <dsp:spPr>
        <a:xfrm rot="5400000">
          <a:off x="2927499" y="467206"/>
          <a:ext cx="911983" cy="480271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a:lnSpc>
              <a:spcPct val="90000"/>
            </a:lnSpc>
            <a:spcBef>
              <a:spcPct val="0"/>
            </a:spcBef>
            <a:spcAft>
              <a:spcPct val="15000"/>
            </a:spcAft>
            <a:buFont typeface="Wingdings" panose="05000000000000000000" pitchFamily="2" charset="2"/>
            <a:buChar char="Ø"/>
          </a:pPr>
          <a:r>
            <a:rPr kumimoji="1" lang="ja-JP" altLang="en-US" sz="800" kern="1200" dirty="0"/>
            <a:t>データレンタルシステムを作成する</a:t>
          </a:r>
        </a:p>
        <a:p>
          <a:pPr marL="114300" lvl="2" indent="-57150" algn="l" defTabSz="355600">
            <a:lnSpc>
              <a:spcPct val="90000"/>
            </a:lnSpc>
            <a:spcBef>
              <a:spcPct val="0"/>
            </a:spcBef>
            <a:spcAft>
              <a:spcPct val="15000"/>
            </a:spcAft>
            <a:buFont typeface="Wingdings" panose="05000000000000000000" pitchFamily="2" charset="2"/>
            <a:buChar char="p"/>
          </a:pPr>
          <a:r>
            <a:rPr kumimoji="1" lang="ja-JP" altLang="en-US" sz="800" kern="1200" dirty="0"/>
            <a:t>作成した</a:t>
          </a:r>
          <a:r>
            <a:rPr kumimoji="1" lang="en-US" altLang="ja-JP" sz="800" kern="1200" dirty="0"/>
            <a:t>NFT</a:t>
          </a:r>
          <a:r>
            <a:rPr kumimoji="1" lang="ja-JP" altLang="en-US" sz="800" kern="1200" dirty="0"/>
            <a:t>と開発した機能を統合し、ユーザーが簡単に理解し操作が可能。</a:t>
          </a:r>
        </a:p>
        <a:p>
          <a:pPr marL="114300" lvl="2" indent="-57150" algn="l" defTabSz="355600">
            <a:lnSpc>
              <a:spcPct val="90000"/>
            </a:lnSpc>
            <a:spcBef>
              <a:spcPct val="0"/>
            </a:spcBef>
            <a:spcAft>
              <a:spcPct val="15000"/>
            </a:spcAft>
            <a:buFont typeface="Wingdings" panose="05000000000000000000" pitchFamily="2" charset="2"/>
            <a:buChar char="p"/>
          </a:pPr>
          <a:r>
            <a:rPr kumimoji="1" lang="ja-JP" altLang="en-US" sz="800" kern="1200" dirty="0"/>
            <a:t>貸出先、レンタル期間の開始と終了、値段を、明確に管理する。</a:t>
          </a:r>
        </a:p>
        <a:p>
          <a:pPr marL="114300" lvl="2" indent="-57150" algn="l" defTabSz="355600">
            <a:lnSpc>
              <a:spcPct val="90000"/>
            </a:lnSpc>
            <a:spcBef>
              <a:spcPct val="0"/>
            </a:spcBef>
            <a:spcAft>
              <a:spcPct val="15000"/>
            </a:spcAft>
            <a:buFont typeface="Wingdings" panose="05000000000000000000" pitchFamily="2" charset="2"/>
            <a:buChar char="p"/>
          </a:pPr>
          <a:r>
            <a:rPr kumimoji="1" lang="ja-JP" altLang="en-US" sz="800" kern="1200" dirty="0"/>
            <a:t>状態を公開することで、エラーや不正操作がないことを確認できる。</a:t>
          </a:r>
        </a:p>
      </dsp:txBody>
      <dsp:txXfrm rot="-5400000">
        <a:off x="982136" y="2457089"/>
        <a:ext cx="4758191" cy="8229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9ACDB7-92FF-4FA4-9CD5-882F9D0788F6}">
      <dsp:nvSpPr>
        <dsp:cNvPr id="0" name=""/>
        <dsp:cNvSpPr/>
      </dsp:nvSpPr>
      <dsp:spPr>
        <a:xfrm>
          <a:off x="238" y="895582"/>
          <a:ext cx="1862553" cy="12106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コードを書く</a:t>
          </a:r>
        </a:p>
      </dsp:txBody>
      <dsp:txXfrm>
        <a:off x="59338" y="954682"/>
        <a:ext cx="1744353" cy="1092459"/>
      </dsp:txXfrm>
    </dsp:sp>
    <dsp:sp modelId="{F9742FBE-BAC7-4C9A-A619-5CB72A2D7A5A}">
      <dsp:nvSpPr>
        <dsp:cNvPr id="0" name=""/>
        <dsp:cNvSpPr/>
      </dsp:nvSpPr>
      <dsp:spPr>
        <a:xfrm>
          <a:off x="931515" y="474260"/>
          <a:ext cx="2053303" cy="2053303"/>
        </a:xfrm>
        <a:custGeom>
          <a:avLst/>
          <a:gdLst/>
          <a:ahLst/>
          <a:cxnLst/>
          <a:rect l="0" t="0" r="0" b="0"/>
          <a:pathLst>
            <a:path>
              <a:moveTo>
                <a:pt x="432523" y="189379"/>
              </a:moveTo>
              <a:arcTo wR="1026651" hR="1026651" stAng="14078429" swAng="424314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7B46952-3AA8-41BA-856C-127F99DF9E0F}">
      <dsp:nvSpPr>
        <dsp:cNvPr id="0" name=""/>
        <dsp:cNvSpPr/>
      </dsp:nvSpPr>
      <dsp:spPr>
        <a:xfrm>
          <a:off x="2053542" y="895582"/>
          <a:ext cx="1862553" cy="12106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ローカル環境に　　デプロイする</a:t>
          </a:r>
        </a:p>
      </dsp:txBody>
      <dsp:txXfrm>
        <a:off x="2112642" y="954682"/>
        <a:ext cx="1744353" cy="1092459"/>
      </dsp:txXfrm>
    </dsp:sp>
    <dsp:sp modelId="{C2A45FC3-3754-4F77-B19D-0DB378E9605E}">
      <dsp:nvSpPr>
        <dsp:cNvPr id="0" name=""/>
        <dsp:cNvSpPr/>
      </dsp:nvSpPr>
      <dsp:spPr>
        <a:xfrm>
          <a:off x="931515" y="474260"/>
          <a:ext cx="2053303" cy="2053303"/>
        </a:xfrm>
        <a:custGeom>
          <a:avLst/>
          <a:gdLst/>
          <a:ahLst/>
          <a:cxnLst/>
          <a:rect l="0" t="0" r="0" b="0"/>
          <a:pathLst>
            <a:path>
              <a:moveTo>
                <a:pt x="1620780" y="1863924"/>
              </a:moveTo>
              <a:arcTo wR="1026651" hR="1026651" stAng="3278429" swAng="424314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F0984-6276-3541-9B2C-ED8775D8AEC4}">
      <dsp:nvSpPr>
        <dsp:cNvPr id="0" name=""/>
        <dsp:cNvSpPr/>
      </dsp:nvSpPr>
      <dsp:spPr>
        <a:xfrm>
          <a:off x="1966165" y="3017682"/>
          <a:ext cx="111184" cy="11118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0D17670-86E7-6642-A6B2-BE112C9AE074}">
      <dsp:nvSpPr>
        <dsp:cNvPr id="0" name=""/>
        <dsp:cNvSpPr/>
      </dsp:nvSpPr>
      <dsp:spPr>
        <a:xfrm>
          <a:off x="1756836" y="3118474"/>
          <a:ext cx="111184" cy="11118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2E9DF8C-A327-8E47-9C59-1B931E995F24}">
      <dsp:nvSpPr>
        <dsp:cNvPr id="0" name=""/>
        <dsp:cNvSpPr/>
      </dsp:nvSpPr>
      <dsp:spPr>
        <a:xfrm>
          <a:off x="1537898" y="3198088"/>
          <a:ext cx="111184" cy="11118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80FE04A-4356-3C44-920B-D0AFA0805352}">
      <dsp:nvSpPr>
        <dsp:cNvPr id="0" name=""/>
        <dsp:cNvSpPr/>
      </dsp:nvSpPr>
      <dsp:spPr>
        <a:xfrm>
          <a:off x="2970945" y="1850929"/>
          <a:ext cx="111184" cy="11118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461A213-D741-9146-B08D-748188C6295E}">
      <dsp:nvSpPr>
        <dsp:cNvPr id="0" name=""/>
        <dsp:cNvSpPr/>
      </dsp:nvSpPr>
      <dsp:spPr>
        <a:xfrm>
          <a:off x="2887214" y="2056042"/>
          <a:ext cx="111184" cy="11118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781AB83-1249-5447-A3D3-6DB95A619437}">
      <dsp:nvSpPr>
        <dsp:cNvPr id="0" name=""/>
        <dsp:cNvSpPr/>
      </dsp:nvSpPr>
      <dsp:spPr>
        <a:xfrm>
          <a:off x="2827503" y="306893"/>
          <a:ext cx="111184" cy="11118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9D5F077-E98D-2647-B412-04D9C7639EF2}">
      <dsp:nvSpPr>
        <dsp:cNvPr id="0" name=""/>
        <dsp:cNvSpPr/>
      </dsp:nvSpPr>
      <dsp:spPr>
        <a:xfrm>
          <a:off x="2981240" y="208847"/>
          <a:ext cx="111184" cy="11118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8EC1704-22C5-3B40-BDBD-6566A9B3950B}">
      <dsp:nvSpPr>
        <dsp:cNvPr id="0" name=""/>
        <dsp:cNvSpPr/>
      </dsp:nvSpPr>
      <dsp:spPr>
        <a:xfrm>
          <a:off x="3135663" y="110800"/>
          <a:ext cx="111184" cy="11118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E0866CE-347A-A24F-9E02-276D9C633039}">
      <dsp:nvSpPr>
        <dsp:cNvPr id="0" name=""/>
        <dsp:cNvSpPr/>
      </dsp:nvSpPr>
      <dsp:spPr>
        <a:xfrm>
          <a:off x="3290087" y="208847"/>
          <a:ext cx="111184" cy="11118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DC2A6DF-5837-5D4C-8D1A-DE446C346857}">
      <dsp:nvSpPr>
        <dsp:cNvPr id="0" name=""/>
        <dsp:cNvSpPr/>
      </dsp:nvSpPr>
      <dsp:spPr>
        <a:xfrm>
          <a:off x="3444510" y="306893"/>
          <a:ext cx="111184" cy="11118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3CD0656-E16F-C048-BA34-76FF1A3876B6}">
      <dsp:nvSpPr>
        <dsp:cNvPr id="0" name=""/>
        <dsp:cNvSpPr/>
      </dsp:nvSpPr>
      <dsp:spPr>
        <a:xfrm>
          <a:off x="3135663" y="317482"/>
          <a:ext cx="111184" cy="11118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1EA30FA-EFD9-8945-ABEF-2F497DFA33F8}">
      <dsp:nvSpPr>
        <dsp:cNvPr id="0" name=""/>
        <dsp:cNvSpPr/>
      </dsp:nvSpPr>
      <dsp:spPr>
        <a:xfrm>
          <a:off x="3135663" y="524556"/>
          <a:ext cx="111184" cy="11118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2C74B60-40FA-234E-AE8F-5CF5F4E1FCF4}">
      <dsp:nvSpPr>
        <dsp:cNvPr id="0" name=""/>
        <dsp:cNvSpPr/>
      </dsp:nvSpPr>
      <dsp:spPr>
        <a:xfrm>
          <a:off x="885885" y="3562927"/>
          <a:ext cx="4340380" cy="6424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7145" tIns="68580" rIns="68580" bIns="68580" numCol="1" spcCol="1270" anchor="ctr" anchorCtr="0">
          <a:noAutofit/>
        </a:bodyPr>
        <a:lstStyle/>
        <a:p>
          <a:pPr marL="0" lvl="0" indent="0" algn="l" defTabSz="800100">
            <a:lnSpc>
              <a:spcPct val="90000"/>
            </a:lnSpc>
            <a:spcBef>
              <a:spcPct val="0"/>
            </a:spcBef>
            <a:spcAft>
              <a:spcPct val="35000"/>
            </a:spcAft>
            <a:buNone/>
          </a:pPr>
          <a:endParaRPr lang="en-US" sz="1800" kern="1200" dirty="0"/>
        </a:p>
      </dsp:txBody>
      <dsp:txXfrm>
        <a:off x="917244" y="3594286"/>
        <a:ext cx="4277662" cy="579682"/>
      </dsp:txXfrm>
    </dsp:sp>
    <dsp:sp modelId="{0AA08E61-7B3F-CA4D-9FA1-239A7722CAEA}">
      <dsp:nvSpPr>
        <dsp:cNvPr id="0" name=""/>
        <dsp:cNvSpPr/>
      </dsp:nvSpPr>
      <dsp:spPr>
        <a:xfrm>
          <a:off x="332024" y="2804627"/>
          <a:ext cx="1110474" cy="1110670"/>
        </a:xfrm>
        <a:prstGeom prst="ellipse">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3888B24C-AD5B-0741-8569-851786ABE152}">
      <dsp:nvSpPr>
        <dsp:cNvPr id="0" name=""/>
        <dsp:cNvSpPr/>
      </dsp:nvSpPr>
      <dsp:spPr>
        <a:xfrm>
          <a:off x="2773634" y="2265943"/>
          <a:ext cx="4089619" cy="109096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7145" tIns="121920" rIns="121920" bIns="121920" numCol="1" spcCol="1270" anchor="ctr" anchorCtr="0">
          <a:noAutofit/>
        </a:bodyPr>
        <a:lstStyle/>
        <a:p>
          <a:pPr marL="0" lvl="0" indent="0" algn="l" defTabSz="1422400">
            <a:lnSpc>
              <a:spcPct val="90000"/>
            </a:lnSpc>
            <a:spcBef>
              <a:spcPct val="0"/>
            </a:spcBef>
            <a:spcAft>
              <a:spcPct val="35000"/>
            </a:spcAft>
            <a:buNone/>
          </a:pPr>
          <a:endParaRPr lang="en-US" sz="3200" kern="1200" dirty="0"/>
        </a:p>
      </dsp:txBody>
      <dsp:txXfrm>
        <a:off x="2826890" y="2319199"/>
        <a:ext cx="3983107" cy="984451"/>
      </dsp:txXfrm>
    </dsp:sp>
    <dsp:sp modelId="{B3A13A7B-3A3E-6442-BD38-AEE6C57D57EE}">
      <dsp:nvSpPr>
        <dsp:cNvPr id="0" name=""/>
        <dsp:cNvSpPr/>
      </dsp:nvSpPr>
      <dsp:spPr>
        <a:xfrm>
          <a:off x="1872825" y="1970448"/>
          <a:ext cx="1110474" cy="1110670"/>
        </a:xfrm>
        <a:prstGeom prst="ellipse">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C2F9FDD8-B31D-214D-815B-882AD583705B}">
      <dsp:nvSpPr>
        <dsp:cNvPr id="0" name=""/>
        <dsp:cNvSpPr/>
      </dsp:nvSpPr>
      <dsp:spPr>
        <a:xfrm>
          <a:off x="3318452" y="972438"/>
          <a:ext cx="3544801" cy="98167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7145" tIns="30480" rIns="30480" bIns="30480" numCol="1" spcCol="1270" anchor="ctr" anchorCtr="0">
          <a:noAutofit/>
        </a:bodyPr>
        <a:lstStyle/>
        <a:p>
          <a:pPr marL="0" lvl="0" indent="0" algn="l" defTabSz="355600">
            <a:lnSpc>
              <a:spcPct val="90000"/>
            </a:lnSpc>
            <a:spcBef>
              <a:spcPct val="0"/>
            </a:spcBef>
            <a:spcAft>
              <a:spcPct val="35000"/>
            </a:spcAft>
            <a:buNone/>
          </a:pPr>
          <a:endParaRPr lang="en-US" sz="800" kern="1200" dirty="0"/>
        </a:p>
      </dsp:txBody>
      <dsp:txXfrm>
        <a:off x="3366373" y="1020359"/>
        <a:ext cx="3448959" cy="885829"/>
      </dsp:txXfrm>
    </dsp:sp>
    <dsp:sp modelId="{F7DCA6B4-93DC-4B4E-AD8C-2CFA21413026}">
      <dsp:nvSpPr>
        <dsp:cNvPr id="0" name=""/>
        <dsp:cNvSpPr/>
      </dsp:nvSpPr>
      <dsp:spPr>
        <a:xfrm>
          <a:off x="5640751" y="1352755"/>
          <a:ext cx="1198324" cy="64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55880" rIns="55880" bIns="5588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640751" y="1352755"/>
        <a:ext cx="1198324" cy="642400"/>
      </dsp:txXfrm>
    </dsp:sp>
    <dsp:sp modelId="{0FDA643A-91FF-584B-B28F-DD995070C0AC}">
      <dsp:nvSpPr>
        <dsp:cNvPr id="0" name=""/>
        <dsp:cNvSpPr/>
      </dsp:nvSpPr>
      <dsp:spPr>
        <a:xfrm>
          <a:off x="2427780" y="650122"/>
          <a:ext cx="1110474" cy="1110670"/>
        </a:xfrm>
        <a:prstGeom prst="ellipse">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6CEDD069-B2EE-49B7-97F2-8A76E464C8E7}" type="datetimeFigureOut">
              <a:rPr kumimoji="1" lang="ja-JP" altLang="en-US" smtClean="0"/>
              <a:t>2023/9/1</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CF374625-E895-4E97-ADAC-90F58781FCD5}" type="slidenum">
              <a:rPr kumimoji="1" lang="ja-JP" altLang="en-US" smtClean="0"/>
              <a:t>‹#›</a:t>
            </a:fld>
            <a:endParaRPr kumimoji="1" lang="ja-JP" altLang="en-US"/>
          </a:p>
        </p:txBody>
      </p:sp>
    </p:spTree>
    <p:extLst>
      <p:ext uri="{BB962C8B-B14F-4D97-AF65-F5344CB8AC3E}">
        <p14:creationId xmlns:p14="http://schemas.microsoft.com/office/powerpoint/2010/main" val="1661364051"/>
      </p:ext>
    </p:extLst>
  </p:cSld>
  <p:clrMap bg1="lt1" tx1="dk1" bg2="lt2" tx2="dk2" accent1="accent1" accent2="accent2" accent3="accent3" accent4="accent4" accent5="accent5" accent6="accent6" hlink="hlink" folHlink="folHlink"/>
  <p:notesStyle>
    <a:lvl1pPr marL="0" algn="l" defTabSz="724296" rtl="0" eaLnBrk="1" latinLnBrk="0" hangingPunct="1">
      <a:defRPr kumimoji="1" sz="951" kern="1200">
        <a:solidFill>
          <a:schemeClr val="tx1"/>
        </a:solidFill>
        <a:latin typeface="+mn-lt"/>
        <a:ea typeface="+mn-ea"/>
        <a:cs typeface="+mn-cs"/>
      </a:defRPr>
    </a:lvl1pPr>
    <a:lvl2pPr marL="362148" algn="l" defTabSz="724296" rtl="0" eaLnBrk="1" latinLnBrk="0" hangingPunct="1">
      <a:defRPr kumimoji="1" sz="951" kern="1200">
        <a:solidFill>
          <a:schemeClr val="tx1"/>
        </a:solidFill>
        <a:latin typeface="+mn-lt"/>
        <a:ea typeface="+mn-ea"/>
        <a:cs typeface="+mn-cs"/>
      </a:defRPr>
    </a:lvl2pPr>
    <a:lvl3pPr marL="724296" algn="l" defTabSz="724296" rtl="0" eaLnBrk="1" latinLnBrk="0" hangingPunct="1">
      <a:defRPr kumimoji="1" sz="951" kern="1200">
        <a:solidFill>
          <a:schemeClr val="tx1"/>
        </a:solidFill>
        <a:latin typeface="+mn-lt"/>
        <a:ea typeface="+mn-ea"/>
        <a:cs typeface="+mn-cs"/>
      </a:defRPr>
    </a:lvl3pPr>
    <a:lvl4pPr marL="1086444" algn="l" defTabSz="724296" rtl="0" eaLnBrk="1" latinLnBrk="0" hangingPunct="1">
      <a:defRPr kumimoji="1" sz="951" kern="1200">
        <a:solidFill>
          <a:schemeClr val="tx1"/>
        </a:solidFill>
        <a:latin typeface="+mn-lt"/>
        <a:ea typeface="+mn-ea"/>
        <a:cs typeface="+mn-cs"/>
      </a:defRPr>
    </a:lvl4pPr>
    <a:lvl5pPr marL="1448592" algn="l" defTabSz="724296" rtl="0" eaLnBrk="1" latinLnBrk="0" hangingPunct="1">
      <a:defRPr kumimoji="1" sz="951" kern="1200">
        <a:solidFill>
          <a:schemeClr val="tx1"/>
        </a:solidFill>
        <a:latin typeface="+mn-lt"/>
        <a:ea typeface="+mn-ea"/>
        <a:cs typeface="+mn-cs"/>
      </a:defRPr>
    </a:lvl5pPr>
    <a:lvl6pPr marL="1810741" algn="l" defTabSz="724296" rtl="0" eaLnBrk="1" latinLnBrk="0" hangingPunct="1">
      <a:defRPr kumimoji="1" sz="951" kern="1200">
        <a:solidFill>
          <a:schemeClr val="tx1"/>
        </a:solidFill>
        <a:latin typeface="+mn-lt"/>
        <a:ea typeface="+mn-ea"/>
        <a:cs typeface="+mn-cs"/>
      </a:defRPr>
    </a:lvl6pPr>
    <a:lvl7pPr marL="2172889" algn="l" defTabSz="724296" rtl="0" eaLnBrk="1" latinLnBrk="0" hangingPunct="1">
      <a:defRPr kumimoji="1" sz="951" kern="1200">
        <a:solidFill>
          <a:schemeClr val="tx1"/>
        </a:solidFill>
        <a:latin typeface="+mn-lt"/>
        <a:ea typeface="+mn-ea"/>
        <a:cs typeface="+mn-cs"/>
      </a:defRPr>
    </a:lvl7pPr>
    <a:lvl8pPr marL="2535037" algn="l" defTabSz="724296" rtl="0" eaLnBrk="1" latinLnBrk="0" hangingPunct="1">
      <a:defRPr kumimoji="1" sz="951" kern="1200">
        <a:solidFill>
          <a:schemeClr val="tx1"/>
        </a:solidFill>
        <a:latin typeface="+mn-lt"/>
        <a:ea typeface="+mn-ea"/>
        <a:cs typeface="+mn-cs"/>
      </a:defRPr>
    </a:lvl8pPr>
    <a:lvl9pPr marL="2897185" algn="l" defTabSz="724296" rtl="0" eaLnBrk="1" latinLnBrk="0" hangingPunct="1">
      <a:defRPr kumimoji="1" sz="95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私が一番の提供価値を届けられる。</a:t>
            </a:r>
            <a:endParaRPr kumimoji="1" lang="en-US" altLang="ja-JP" dirty="0"/>
          </a:p>
          <a:p>
            <a:r>
              <a:rPr kumimoji="1" lang="ja-JP" altLang="en-US" dirty="0"/>
              <a:t>そのうえで、データ利用者や医療施設の課題も解決している。</a:t>
            </a:r>
            <a:endParaRPr kumimoji="1" lang="en-US" altLang="ja-JP" dirty="0"/>
          </a:p>
        </p:txBody>
      </p:sp>
      <p:sp>
        <p:nvSpPr>
          <p:cNvPr id="4" name="スライド番号プレースホルダー 3"/>
          <p:cNvSpPr>
            <a:spLocks noGrp="1"/>
          </p:cNvSpPr>
          <p:nvPr>
            <p:ph type="sldNum" sz="quarter" idx="5"/>
          </p:nvPr>
        </p:nvSpPr>
        <p:spPr/>
        <p:txBody>
          <a:bodyPr/>
          <a:lstStyle/>
          <a:p>
            <a:fld id="{CF374625-E895-4E97-ADAC-90F58781FCD5}" type="slidenum">
              <a:rPr kumimoji="1" lang="ja-JP" altLang="en-US" smtClean="0"/>
              <a:t>11</a:t>
            </a:fld>
            <a:endParaRPr kumimoji="1" lang="ja-JP" altLang="en-US"/>
          </a:p>
        </p:txBody>
      </p:sp>
    </p:spTree>
    <p:extLst>
      <p:ext uri="{BB962C8B-B14F-4D97-AF65-F5344CB8AC3E}">
        <p14:creationId xmlns:p14="http://schemas.microsoft.com/office/powerpoint/2010/main" val="2122430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NFT</a:t>
            </a:r>
            <a:r>
              <a:rPr kumimoji="1" lang="ja-JP" altLang="en-US" dirty="0"/>
              <a:t>の特徴を実現する、スマートコントラクトについては触れるが。</a:t>
            </a:r>
          </a:p>
        </p:txBody>
      </p:sp>
      <p:sp>
        <p:nvSpPr>
          <p:cNvPr id="4" name="スライド番号プレースホルダー 3"/>
          <p:cNvSpPr>
            <a:spLocks noGrp="1"/>
          </p:cNvSpPr>
          <p:nvPr>
            <p:ph type="sldNum" sz="quarter" idx="5"/>
          </p:nvPr>
        </p:nvSpPr>
        <p:spPr/>
        <p:txBody>
          <a:bodyPr/>
          <a:lstStyle/>
          <a:p>
            <a:fld id="{CF374625-E895-4E97-ADAC-90F58781FCD5}" type="slidenum">
              <a:rPr kumimoji="1" lang="ja-JP" altLang="en-US" smtClean="0"/>
              <a:t>12</a:t>
            </a:fld>
            <a:endParaRPr kumimoji="1" lang="ja-JP" altLang="en-US"/>
          </a:p>
        </p:txBody>
      </p:sp>
    </p:spTree>
    <p:extLst>
      <p:ext uri="{BB962C8B-B14F-4D97-AF65-F5344CB8AC3E}">
        <p14:creationId xmlns:p14="http://schemas.microsoft.com/office/powerpoint/2010/main" val="3255209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抽象的すぎるので、対検閲性に対して、個人が好きに利活用可能な特徴を伝える。</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F374625-E895-4E97-ADAC-90F58781FCD5}" type="slidenum">
              <a:rPr kumimoji="1" lang="ja-JP" altLang="en-US" smtClean="0"/>
              <a:t>14</a:t>
            </a:fld>
            <a:endParaRPr kumimoji="1" lang="ja-JP" altLang="en-US"/>
          </a:p>
        </p:txBody>
      </p:sp>
    </p:spTree>
    <p:extLst>
      <p:ext uri="{BB962C8B-B14F-4D97-AF65-F5344CB8AC3E}">
        <p14:creationId xmlns:p14="http://schemas.microsoft.com/office/powerpoint/2010/main" val="3729957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シナリオとユースケース</a:t>
            </a:r>
            <a:endParaRPr kumimoji="1" lang="en-US" altLang="ja-JP" dirty="0"/>
          </a:p>
          <a:p>
            <a:r>
              <a:rPr kumimoji="1" lang="ja-JP" altLang="en-US" dirty="0"/>
              <a:t>を事前に、説明する。</a:t>
            </a:r>
          </a:p>
        </p:txBody>
      </p:sp>
      <p:sp>
        <p:nvSpPr>
          <p:cNvPr id="4" name="スライド番号プレースホルダー 3"/>
          <p:cNvSpPr>
            <a:spLocks noGrp="1"/>
          </p:cNvSpPr>
          <p:nvPr>
            <p:ph type="sldNum" sz="quarter" idx="5"/>
          </p:nvPr>
        </p:nvSpPr>
        <p:spPr/>
        <p:txBody>
          <a:bodyPr/>
          <a:lstStyle/>
          <a:p>
            <a:fld id="{CF374625-E895-4E97-ADAC-90F58781FCD5}" type="slidenum">
              <a:rPr kumimoji="1" lang="ja-JP" altLang="en-US" smtClean="0"/>
              <a:t>18</a:t>
            </a:fld>
            <a:endParaRPr kumimoji="1" lang="ja-JP" altLang="en-US"/>
          </a:p>
        </p:txBody>
      </p:sp>
    </p:spTree>
    <p:extLst>
      <p:ext uri="{BB962C8B-B14F-4D97-AF65-F5344CB8AC3E}">
        <p14:creationId xmlns:p14="http://schemas.microsoft.com/office/powerpoint/2010/main" val="3297385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951" b="0" i="0" kern="1200" dirty="0">
                <a:solidFill>
                  <a:schemeClr val="tx1"/>
                </a:solidFill>
                <a:effectLst/>
                <a:latin typeface="+mn-lt"/>
                <a:ea typeface="+mn-ea"/>
                <a:cs typeface="+mn-cs"/>
              </a:rPr>
              <a:t>スマートコントラクトを動かすノードとそのネットワーク</a:t>
            </a:r>
          </a:p>
          <a:p>
            <a:r>
              <a:rPr kumimoji="1" lang="ja-JP" altLang="en-US" sz="951" b="0" i="0" kern="1200" dirty="0">
                <a:solidFill>
                  <a:schemeClr val="tx1"/>
                </a:solidFill>
                <a:effectLst/>
                <a:latin typeface="+mn-lt"/>
                <a:ea typeface="+mn-ea"/>
                <a:cs typeface="+mn-cs"/>
              </a:rPr>
              <a:t>ネットワークにデプロイされるスマートコントラクト</a:t>
            </a:r>
          </a:p>
          <a:p>
            <a:r>
              <a:rPr kumimoji="1" lang="ja-JP" altLang="en-US" sz="951" b="0" i="0" kern="1200" dirty="0">
                <a:solidFill>
                  <a:schemeClr val="tx1"/>
                </a:solidFill>
                <a:effectLst/>
                <a:latin typeface="+mn-lt"/>
                <a:ea typeface="+mn-ea"/>
                <a:cs typeface="+mn-cs"/>
              </a:rPr>
              <a:t>スマートコントラクトの実行をリクエストするフロントエンド</a:t>
            </a:r>
          </a:p>
          <a:p>
            <a:r>
              <a:rPr kumimoji="1" lang="en-US" altLang="ja-JP" sz="951" b="0" i="0" kern="1200" dirty="0">
                <a:solidFill>
                  <a:schemeClr val="tx1"/>
                </a:solidFill>
                <a:effectLst/>
                <a:latin typeface="+mn-lt"/>
                <a:ea typeface="+mn-ea"/>
                <a:cs typeface="+mn-cs"/>
              </a:rPr>
              <a:t>1</a:t>
            </a:r>
            <a:r>
              <a:rPr kumimoji="1" lang="ja-JP" altLang="en-US" sz="951" b="0" i="0" kern="1200" dirty="0">
                <a:solidFill>
                  <a:schemeClr val="tx1"/>
                </a:solidFill>
                <a:effectLst/>
                <a:latin typeface="+mn-lt"/>
                <a:ea typeface="+mn-ea"/>
                <a:cs typeface="+mn-cs"/>
              </a:rPr>
              <a:t>のノードとネットワークを主に扱うのが</a:t>
            </a:r>
            <a:r>
              <a:rPr kumimoji="1" lang="en-US" altLang="ja-JP" sz="951" b="0" i="0" kern="1200" dirty="0">
                <a:solidFill>
                  <a:schemeClr val="tx1"/>
                </a:solidFill>
                <a:effectLst/>
                <a:latin typeface="+mn-lt"/>
                <a:ea typeface="+mn-ea"/>
                <a:cs typeface="+mn-cs"/>
              </a:rPr>
              <a:t>Ganache</a:t>
            </a:r>
            <a:r>
              <a:rPr kumimoji="1" lang="ja-JP" altLang="en-US" sz="951" b="0" i="0" kern="1200" dirty="0">
                <a:solidFill>
                  <a:schemeClr val="tx1"/>
                </a:solidFill>
                <a:effectLst/>
                <a:latin typeface="+mn-lt"/>
                <a:ea typeface="+mn-ea"/>
                <a:cs typeface="+mn-cs"/>
              </a:rPr>
              <a:t>、</a:t>
            </a:r>
          </a:p>
          <a:p>
            <a:r>
              <a:rPr kumimoji="1" lang="en-US" altLang="ja-JP" sz="951" b="0" i="0" kern="1200" dirty="0">
                <a:solidFill>
                  <a:schemeClr val="tx1"/>
                </a:solidFill>
                <a:effectLst/>
                <a:latin typeface="+mn-lt"/>
                <a:ea typeface="+mn-ea"/>
                <a:cs typeface="+mn-cs"/>
              </a:rPr>
              <a:t>2</a:t>
            </a:r>
            <a:r>
              <a:rPr kumimoji="1" lang="ja-JP" altLang="en-US" sz="951" b="0" i="0" kern="1200" dirty="0">
                <a:solidFill>
                  <a:schemeClr val="tx1"/>
                </a:solidFill>
                <a:effectLst/>
                <a:latin typeface="+mn-lt"/>
                <a:ea typeface="+mn-ea"/>
                <a:cs typeface="+mn-cs"/>
              </a:rPr>
              <a:t>のスマートコントラクトの開発を扱うのが</a:t>
            </a:r>
            <a:r>
              <a:rPr kumimoji="1" lang="en-US" altLang="ja-JP" sz="951" b="0" i="0" kern="1200" dirty="0">
                <a:solidFill>
                  <a:schemeClr val="tx1"/>
                </a:solidFill>
                <a:effectLst/>
                <a:latin typeface="+mn-lt"/>
                <a:ea typeface="+mn-ea"/>
                <a:cs typeface="+mn-cs"/>
              </a:rPr>
              <a:t>Truffle</a:t>
            </a:r>
            <a:r>
              <a:rPr kumimoji="1" lang="ja-JP" altLang="en-US" sz="951" b="0" i="0" kern="1200" dirty="0">
                <a:solidFill>
                  <a:schemeClr val="tx1"/>
                </a:solidFill>
                <a:effectLst/>
                <a:latin typeface="+mn-lt"/>
                <a:ea typeface="+mn-ea"/>
                <a:cs typeface="+mn-cs"/>
              </a:rPr>
              <a:t>、</a:t>
            </a:r>
          </a:p>
          <a:p>
            <a:r>
              <a:rPr kumimoji="1" lang="en-US" altLang="ja-JP" sz="951" b="0" i="0" kern="1200" dirty="0">
                <a:solidFill>
                  <a:schemeClr val="tx1"/>
                </a:solidFill>
                <a:effectLst/>
                <a:latin typeface="+mn-lt"/>
                <a:ea typeface="+mn-ea"/>
                <a:cs typeface="+mn-cs"/>
              </a:rPr>
              <a:t>3</a:t>
            </a:r>
            <a:r>
              <a:rPr kumimoji="1" lang="ja-JP" altLang="en-US" sz="951" b="0" i="0" kern="1200" dirty="0">
                <a:solidFill>
                  <a:schemeClr val="tx1"/>
                </a:solidFill>
                <a:effectLst/>
                <a:latin typeface="+mn-lt"/>
                <a:ea typeface="+mn-ea"/>
                <a:cs typeface="+mn-cs"/>
              </a:rPr>
              <a:t>のフロントエンドを扱うのが</a:t>
            </a:r>
            <a:r>
              <a:rPr kumimoji="1" lang="en-US" altLang="ja-JP" sz="951" b="0" i="0" kern="1200" dirty="0">
                <a:solidFill>
                  <a:schemeClr val="tx1"/>
                </a:solidFill>
                <a:effectLst/>
                <a:latin typeface="+mn-lt"/>
                <a:ea typeface="+mn-ea"/>
                <a:cs typeface="+mn-cs"/>
              </a:rPr>
              <a:t>drizzle</a:t>
            </a:r>
            <a:r>
              <a:rPr kumimoji="1" lang="ja-JP" altLang="en-US" sz="951" b="0" i="0" kern="1200" dirty="0">
                <a:solidFill>
                  <a:schemeClr val="tx1"/>
                </a:solidFill>
                <a:effectLst/>
                <a:latin typeface="+mn-lt"/>
                <a:ea typeface="+mn-ea"/>
                <a:cs typeface="+mn-cs"/>
              </a:rPr>
              <a:t>となり</a:t>
            </a:r>
          </a:p>
          <a:p>
            <a:endParaRPr kumimoji="1" lang="ja-JP" altLang="en-US" dirty="0"/>
          </a:p>
        </p:txBody>
      </p:sp>
      <p:sp>
        <p:nvSpPr>
          <p:cNvPr id="4" name="スライド番号プレースホルダー 3"/>
          <p:cNvSpPr>
            <a:spLocks noGrp="1"/>
          </p:cNvSpPr>
          <p:nvPr>
            <p:ph type="sldNum" sz="quarter" idx="5"/>
          </p:nvPr>
        </p:nvSpPr>
        <p:spPr/>
        <p:txBody>
          <a:bodyPr/>
          <a:lstStyle/>
          <a:p>
            <a:fld id="{CF374625-E895-4E97-ADAC-90F58781FCD5}" type="slidenum">
              <a:rPr kumimoji="1" lang="ja-JP" altLang="en-US" smtClean="0"/>
              <a:t>20</a:t>
            </a:fld>
            <a:endParaRPr kumimoji="1" lang="ja-JP" altLang="en-US"/>
          </a:p>
        </p:txBody>
      </p:sp>
    </p:spTree>
    <p:extLst>
      <p:ext uri="{BB962C8B-B14F-4D97-AF65-F5344CB8AC3E}">
        <p14:creationId xmlns:p14="http://schemas.microsoft.com/office/powerpoint/2010/main" val="25789652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75436" y="1631910"/>
            <a:ext cx="8028814" cy="432000"/>
          </a:xfrm>
        </p:spPr>
        <p:txBody>
          <a:bodyPr anchor="b"/>
          <a:lstStyle>
            <a:lvl1pPr algn="l">
              <a:defRPr sz="2200">
                <a:solidFill>
                  <a:schemeClr val="tx1"/>
                </a:solidFill>
              </a:defRPr>
            </a:lvl1pPr>
          </a:lstStyle>
          <a:p>
            <a:r>
              <a:rPr lang="ja-JP" altLang="en-US" dirty="0"/>
              <a:t>マスター タイトルの書式設定 </a:t>
            </a:r>
            <a:r>
              <a:rPr lang="en-US" altLang="ja-JP" dirty="0"/>
              <a:t>22pt</a:t>
            </a:r>
            <a:endParaRPr lang="en-US" dirty="0"/>
          </a:p>
        </p:txBody>
      </p:sp>
      <p:sp>
        <p:nvSpPr>
          <p:cNvPr id="3" name="Subtitle 2"/>
          <p:cNvSpPr>
            <a:spLocks noGrp="1"/>
          </p:cNvSpPr>
          <p:nvPr>
            <p:ph type="subTitle" idx="1" hasCustomPrompt="1"/>
          </p:nvPr>
        </p:nvSpPr>
        <p:spPr>
          <a:xfrm>
            <a:off x="575436" y="2107114"/>
            <a:ext cx="8027621" cy="173169"/>
          </a:xfrm>
        </p:spPr>
        <p:txBody>
          <a:bodyPr/>
          <a:lstStyle>
            <a:lvl1pPr marL="0" indent="0" algn="l">
              <a:lnSpc>
                <a:spcPts val="1400"/>
              </a:lnSpc>
              <a:spcAft>
                <a:spcPts val="0"/>
              </a:spcAft>
              <a:buNone/>
              <a:defRPr sz="1100">
                <a:solidFill>
                  <a:schemeClr val="tx1"/>
                </a:solidFill>
              </a:defRPr>
            </a:lvl1pPr>
            <a:lvl2pPr marL="492039" indent="0" algn="ctr">
              <a:buNone/>
              <a:defRPr sz="2152"/>
            </a:lvl2pPr>
            <a:lvl3pPr marL="984077" indent="0" algn="ctr">
              <a:buNone/>
              <a:defRPr sz="1937"/>
            </a:lvl3pPr>
            <a:lvl4pPr marL="1476116" indent="0" algn="ctr">
              <a:buNone/>
              <a:defRPr sz="1722"/>
            </a:lvl4pPr>
            <a:lvl5pPr marL="1968155" indent="0" algn="ctr">
              <a:buNone/>
              <a:defRPr sz="1722"/>
            </a:lvl5pPr>
            <a:lvl6pPr marL="2460193" indent="0" algn="ctr">
              <a:buNone/>
              <a:defRPr sz="1722"/>
            </a:lvl6pPr>
            <a:lvl7pPr marL="2952232" indent="0" algn="ctr">
              <a:buNone/>
              <a:defRPr sz="1722"/>
            </a:lvl7pPr>
            <a:lvl8pPr marL="3444270" indent="0" algn="ctr">
              <a:buNone/>
              <a:defRPr sz="1722"/>
            </a:lvl8pPr>
            <a:lvl9pPr marL="3936309" indent="0" algn="ctr">
              <a:buNone/>
              <a:defRPr sz="1722"/>
            </a:lvl9pPr>
          </a:lstStyle>
          <a:p>
            <a:r>
              <a:rPr lang="ja-JP" altLang="en-US" dirty="0"/>
              <a:t>マスター サブタイトルの書式設定 </a:t>
            </a:r>
            <a:r>
              <a:rPr lang="en-US" altLang="ja-JP" dirty="0"/>
              <a:t>11pt</a:t>
            </a:r>
            <a:endParaRPr lang="en-US" dirty="0"/>
          </a:p>
        </p:txBody>
      </p:sp>
      <p:sp>
        <p:nvSpPr>
          <p:cNvPr id="18" name="テキスト プレースホルダー 17">
            <a:extLst>
              <a:ext uri="{FF2B5EF4-FFF2-40B4-BE49-F238E27FC236}">
                <a16:creationId xmlns:a16="http://schemas.microsoft.com/office/drawing/2014/main" id="{DA62E947-F491-468B-85BB-32D6389DA0DD}"/>
              </a:ext>
            </a:extLst>
          </p:cNvPr>
          <p:cNvSpPr>
            <a:spLocks noGrp="1"/>
          </p:cNvSpPr>
          <p:nvPr>
            <p:ph type="body" sz="quarter" idx="13" hasCustomPrompt="1"/>
          </p:nvPr>
        </p:nvSpPr>
        <p:spPr>
          <a:xfrm>
            <a:off x="575436" y="1425274"/>
            <a:ext cx="8028814" cy="288000"/>
          </a:xfrm>
        </p:spPr>
        <p:txBody>
          <a:bodyPr anchor="t"/>
          <a:lstStyle>
            <a:lvl1pPr>
              <a:lnSpc>
                <a:spcPct val="100000"/>
              </a:lnSpc>
              <a:spcAft>
                <a:spcPts val="0"/>
              </a:spcAft>
              <a:defRPr sz="1400"/>
            </a:lvl1pPr>
          </a:lstStyle>
          <a:p>
            <a:pPr lvl="0"/>
            <a:r>
              <a:rPr kumimoji="1" lang="zh-CN" altLang="en-US" dirty="0"/>
              <a:t>株式会社</a:t>
            </a:r>
            <a:r>
              <a:rPr kumimoji="1" lang="en-US" altLang="zh-CN" dirty="0"/>
              <a:t>XXXX</a:t>
            </a:r>
            <a:r>
              <a:rPr kumimoji="1" lang="zh-CN" altLang="en-US" dirty="0"/>
              <a:t>御中 </a:t>
            </a:r>
            <a:r>
              <a:rPr kumimoji="1" lang="en-US" altLang="ja-JP" dirty="0"/>
              <a:t>14</a:t>
            </a:r>
            <a:r>
              <a:rPr kumimoji="1" lang="en-US" altLang="zh-CN" dirty="0"/>
              <a:t>pt</a:t>
            </a:r>
            <a:endParaRPr kumimoji="1" lang="ja-JP" altLang="en-US" dirty="0"/>
          </a:p>
        </p:txBody>
      </p:sp>
      <p:sp>
        <p:nvSpPr>
          <p:cNvPr id="21" name="テキスト プレースホルダー 20">
            <a:extLst>
              <a:ext uri="{FF2B5EF4-FFF2-40B4-BE49-F238E27FC236}">
                <a16:creationId xmlns:a16="http://schemas.microsoft.com/office/drawing/2014/main" id="{864D83E0-932F-409B-80C5-87D59F5BFA3D}"/>
              </a:ext>
            </a:extLst>
          </p:cNvPr>
          <p:cNvSpPr>
            <a:spLocks noGrp="1"/>
          </p:cNvSpPr>
          <p:nvPr>
            <p:ph type="body" sz="quarter" idx="14" hasCustomPrompt="1"/>
          </p:nvPr>
        </p:nvSpPr>
        <p:spPr>
          <a:xfrm>
            <a:off x="575436" y="2620627"/>
            <a:ext cx="2592000" cy="172800"/>
          </a:xfrm>
        </p:spPr>
        <p:txBody>
          <a:bodyPr anchor="ctr"/>
          <a:lstStyle>
            <a:lvl1pPr>
              <a:lnSpc>
                <a:spcPts val="1400"/>
              </a:lnSpc>
              <a:spcAft>
                <a:spcPts val="0"/>
              </a:spcAft>
              <a:defRPr sz="1100">
                <a:solidFill>
                  <a:schemeClr val="tx1"/>
                </a:solidFill>
              </a:defRPr>
            </a:lvl1pPr>
          </a:lstStyle>
          <a:p>
            <a:pPr lvl="0"/>
            <a:r>
              <a:rPr kumimoji="1" lang="en-US" altLang="ja-JP" dirty="0"/>
              <a:t>20XX</a:t>
            </a:r>
            <a:r>
              <a:rPr kumimoji="1" lang="ja-JP" altLang="en-US" dirty="0"/>
              <a:t>年</a:t>
            </a:r>
            <a:r>
              <a:rPr kumimoji="1" lang="en-US" altLang="ja-JP" dirty="0"/>
              <a:t>X</a:t>
            </a:r>
            <a:r>
              <a:rPr kumimoji="1" lang="ja-JP" altLang="en-US" dirty="0"/>
              <a:t>月</a:t>
            </a:r>
            <a:r>
              <a:rPr kumimoji="1" lang="en-US" altLang="ja-JP" dirty="0"/>
              <a:t>X</a:t>
            </a:r>
            <a:r>
              <a:rPr kumimoji="1" lang="ja-JP" altLang="en-US" dirty="0"/>
              <a:t>日 </a:t>
            </a:r>
            <a:r>
              <a:rPr kumimoji="1" lang="en-US" altLang="ja-JP" dirty="0"/>
              <a:t>11pt</a:t>
            </a:r>
            <a:endParaRPr kumimoji="1" lang="ja-JP" altLang="en-US" dirty="0"/>
          </a:p>
        </p:txBody>
      </p:sp>
      <p:sp>
        <p:nvSpPr>
          <p:cNvPr id="23" name="テキスト プレースホルダー 22">
            <a:extLst>
              <a:ext uri="{FF2B5EF4-FFF2-40B4-BE49-F238E27FC236}">
                <a16:creationId xmlns:a16="http://schemas.microsoft.com/office/drawing/2014/main" id="{EFBD87F5-BD43-4B59-A6FA-08665F8715FF}"/>
              </a:ext>
            </a:extLst>
          </p:cNvPr>
          <p:cNvSpPr>
            <a:spLocks noGrp="1"/>
          </p:cNvSpPr>
          <p:nvPr>
            <p:ph type="body" sz="quarter" idx="15" hasCustomPrompt="1"/>
          </p:nvPr>
        </p:nvSpPr>
        <p:spPr>
          <a:xfrm>
            <a:off x="575436" y="3091571"/>
            <a:ext cx="2407443" cy="360000"/>
          </a:xfrm>
        </p:spPr>
        <p:txBody>
          <a:bodyPr anchor="t" anchorCtr="0"/>
          <a:lstStyle>
            <a:lvl1pPr marL="0" marR="0" indent="0" algn="l" defTabSz="984077" rtl="0" eaLnBrk="1" fontAlgn="ctr" latinLnBrk="0" hangingPunct="1">
              <a:lnSpc>
                <a:spcPct val="100000"/>
              </a:lnSpc>
              <a:spcBef>
                <a:spcPts val="0"/>
              </a:spcBef>
              <a:spcAft>
                <a:spcPts val="0"/>
              </a:spcAft>
              <a:buClrTx/>
              <a:buSzTx/>
              <a:buFontTx/>
              <a:buNone/>
              <a:tabLst/>
              <a:defRPr sz="1100"/>
            </a:lvl1pPr>
          </a:lstStyle>
          <a:p>
            <a:pPr lvl="0"/>
            <a:r>
              <a:rPr kumimoji="1" lang="en-US" altLang="ja-JP" dirty="0"/>
              <a:t>XXX</a:t>
            </a:r>
            <a:r>
              <a:rPr kumimoji="1" lang="ja-JP" altLang="en-US" dirty="0"/>
              <a:t>営業部／プレゼンター名 </a:t>
            </a:r>
            <a:r>
              <a:rPr kumimoji="1" lang="en-US" altLang="ja-JP" dirty="0"/>
              <a:t>11pt</a:t>
            </a:r>
          </a:p>
          <a:p>
            <a:pPr lvl="0"/>
            <a:r>
              <a:rPr kumimoji="1" lang="en-US" altLang="ja-JP" dirty="0"/>
              <a:t>XXX</a:t>
            </a:r>
            <a:r>
              <a:rPr kumimoji="1" lang="ja-JP" altLang="en-US" dirty="0"/>
              <a:t>営業部／プレゼンター名 </a:t>
            </a:r>
            <a:r>
              <a:rPr kumimoji="1" lang="en-US" altLang="ja-JP" dirty="0"/>
              <a:t>11pt</a:t>
            </a:r>
          </a:p>
        </p:txBody>
      </p:sp>
      <p:grpSp>
        <p:nvGrpSpPr>
          <p:cNvPr id="87" name="グラフィックス 65">
            <a:extLst>
              <a:ext uri="{FF2B5EF4-FFF2-40B4-BE49-F238E27FC236}">
                <a16:creationId xmlns:a16="http://schemas.microsoft.com/office/drawing/2014/main" id="{53E6CFCF-4D22-4038-AFE9-46ED79B17DBA}"/>
              </a:ext>
            </a:extLst>
          </p:cNvPr>
          <p:cNvGrpSpPr/>
          <p:nvPr userDrawn="1"/>
        </p:nvGrpSpPr>
        <p:grpSpPr>
          <a:xfrm>
            <a:off x="7563757" y="4506353"/>
            <a:ext cx="1040691" cy="282657"/>
            <a:chOff x="3691731" y="3246312"/>
            <a:chExt cx="3270028" cy="888156"/>
          </a:xfrm>
        </p:grpSpPr>
        <p:sp>
          <p:nvSpPr>
            <p:cNvPr id="88" name="フリーフォーム: 図形 87">
              <a:extLst>
                <a:ext uri="{FF2B5EF4-FFF2-40B4-BE49-F238E27FC236}">
                  <a16:creationId xmlns:a16="http://schemas.microsoft.com/office/drawing/2014/main" id="{F07067D8-3223-4A18-A584-44B6CB5B8998}"/>
                </a:ext>
              </a:extLst>
            </p:cNvPr>
            <p:cNvSpPr/>
            <p:nvPr/>
          </p:nvSpPr>
          <p:spPr>
            <a:xfrm>
              <a:off x="6043094" y="3241957"/>
              <a:ext cx="322966" cy="530587"/>
            </a:xfrm>
            <a:custGeom>
              <a:avLst/>
              <a:gdLst>
                <a:gd name="connsiteX0" fmla="*/ 139221 w 322965"/>
                <a:gd name="connsiteY0" fmla="*/ 4355 h 530586"/>
                <a:gd name="connsiteX1" fmla="*/ 139221 w 322965"/>
                <a:gd name="connsiteY1" fmla="*/ 430267 h 530586"/>
                <a:gd name="connsiteX2" fmla="*/ 180745 w 322965"/>
                <a:gd name="connsiteY2" fmla="*/ 473579 h 530586"/>
                <a:gd name="connsiteX3" fmla="*/ 321063 w 322965"/>
                <a:gd name="connsiteY3" fmla="*/ 473579 h 530586"/>
                <a:gd name="connsiteX4" fmla="*/ 321063 w 322965"/>
                <a:gd name="connsiteY4" fmla="*/ 521331 h 530586"/>
                <a:gd name="connsiteX5" fmla="*/ 313821 w 322965"/>
                <a:gd name="connsiteY5" fmla="*/ 530370 h 530586"/>
                <a:gd name="connsiteX6" fmla="*/ 312181 w 322965"/>
                <a:gd name="connsiteY6" fmla="*/ 530386 h 530586"/>
                <a:gd name="connsiteX7" fmla="*/ 85067 w 322965"/>
                <a:gd name="connsiteY7" fmla="*/ 530386 h 530586"/>
                <a:gd name="connsiteX8" fmla="*/ 4325 w 322965"/>
                <a:gd name="connsiteY8" fmla="*/ 456681 h 530586"/>
                <a:gd name="connsiteX9" fmla="*/ 4325 w 322965"/>
                <a:gd name="connsiteY9" fmla="*/ 33192 h 530586"/>
                <a:gd name="connsiteX10" fmla="*/ 35584 w 322965"/>
                <a:gd name="connsiteY10" fmla="*/ 4355 h 530586"/>
                <a:gd name="connsiteX11" fmla="*/ 139048 w 322965"/>
                <a:gd name="connsiteY11" fmla="*/ 4355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2965" h="530586">
                  <a:moveTo>
                    <a:pt x="139221" y="4355"/>
                  </a:moveTo>
                  <a:lnTo>
                    <a:pt x="139221" y="430267"/>
                  </a:lnTo>
                  <a:cubicBezTo>
                    <a:pt x="139221" y="457949"/>
                    <a:pt x="152832" y="472137"/>
                    <a:pt x="180745" y="473579"/>
                  </a:cubicBezTo>
                  <a:lnTo>
                    <a:pt x="321063" y="473579"/>
                  </a:lnTo>
                  <a:lnTo>
                    <a:pt x="321063" y="521331"/>
                  </a:lnTo>
                  <a:cubicBezTo>
                    <a:pt x="321559" y="525827"/>
                    <a:pt x="318317" y="529874"/>
                    <a:pt x="313821" y="530370"/>
                  </a:cubicBezTo>
                  <a:cubicBezTo>
                    <a:pt x="313276" y="530430"/>
                    <a:pt x="312727" y="530436"/>
                    <a:pt x="312181" y="530386"/>
                  </a:cubicBezTo>
                  <a:lnTo>
                    <a:pt x="85067" y="530386"/>
                  </a:lnTo>
                  <a:cubicBezTo>
                    <a:pt x="14937" y="530386"/>
                    <a:pt x="4325" y="491803"/>
                    <a:pt x="4325" y="456681"/>
                  </a:cubicBezTo>
                  <a:lnTo>
                    <a:pt x="4325" y="33192"/>
                  </a:lnTo>
                  <a:cubicBezTo>
                    <a:pt x="4325" y="13179"/>
                    <a:pt x="11996" y="3721"/>
                    <a:pt x="35584" y="4355"/>
                  </a:cubicBezTo>
                  <a:lnTo>
                    <a:pt x="139048" y="4355"/>
                  </a:lnTo>
                </a:path>
              </a:pathLst>
            </a:custGeom>
            <a:solidFill>
              <a:srgbClr val="000000"/>
            </a:solidFill>
            <a:ln w="9525" cap="flat">
              <a:noFill/>
              <a:prstDash val="solid"/>
              <a:miter/>
            </a:ln>
          </p:spPr>
          <p:txBody>
            <a:bodyPr rtlCol="0" anchor="ctr"/>
            <a:lstStyle/>
            <a:p>
              <a:endParaRPr lang="ja-JP" altLang="en-US"/>
            </a:p>
          </p:txBody>
        </p:sp>
        <p:sp>
          <p:nvSpPr>
            <p:cNvPr id="89" name="フリーフォーム: 図形 88">
              <a:extLst>
                <a:ext uri="{FF2B5EF4-FFF2-40B4-BE49-F238E27FC236}">
                  <a16:creationId xmlns:a16="http://schemas.microsoft.com/office/drawing/2014/main" id="{5065C0FE-001E-4C65-ACC4-B837F4A6EE32}"/>
                </a:ext>
              </a:extLst>
            </p:cNvPr>
            <p:cNvSpPr/>
            <p:nvPr/>
          </p:nvSpPr>
          <p:spPr>
            <a:xfrm>
              <a:off x="5781377" y="3241987"/>
              <a:ext cx="138414" cy="530587"/>
            </a:xfrm>
            <a:custGeom>
              <a:avLst/>
              <a:gdLst>
                <a:gd name="connsiteX0" fmla="*/ 139164 w 138413"/>
                <a:gd name="connsiteY0" fmla="*/ 4325 h 530586"/>
                <a:gd name="connsiteX1" fmla="*/ 139164 w 138413"/>
                <a:gd name="connsiteY1" fmla="*/ 502731 h 530586"/>
                <a:gd name="connsiteX2" fmla="*/ 110846 w 138413"/>
                <a:gd name="connsiteY2" fmla="*/ 530414 h 530586"/>
                <a:gd name="connsiteX3" fmla="*/ 4325 w 138413"/>
                <a:gd name="connsiteY3" fmla="*/ 530414 h 530586"/>
                <a:gd name="connsiteX4" fmla="*/ 4325 w 138413"/>
                <a:gd name="connsiteY4" fmla="*/ 31893 h 530586"/>
                <a:gd name="connsiteX5" fmla="*/ 34488 w 138413"/>
                <a:gd name="connsiteY5" fmla="*/ 4383 h 530586"/>
                <a:gd name="connsiteX6" fmla="*/ 139164 w 138413"/>
                <a:gd name="connsiteY6" fmla="*/ 4383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413" h="530586">
                  <a:moveTo>
                    <a:pt x="139164" y="4325"/>
                  </a:moveTo>
                  <a:lnTo>
                    <a:pt x="139164" y="502731"/>
                  </a:lnTo>
                  <a:cubicBezTo>
                    <a:pt x="139164" y="524877"/>
                    <a:pt x="129705" y="530414"/>
                    <a:pt x="110846" y="530414"/>
                  </a:cubicBezTo>
                  <a:lnTo>
                    <a:pt x="4325" y="530414"/>
                  </a:lnTo>
                  <a:lnTo>
                    <a:pt x="4325" y="31893"/>
                  </a:lnTo>
                  <a:cubicBezTo>
                    <a:pt x="4325" y="15399"/>
                    <a:pt x="10612" y="4383"/>
                    <a:pt x="34488" y="4383"/>
                  </a:cubicBezTo>
                  <a:lnTo>
                    <a:pt x="139164" y="4383"/>
                  </a:lnTo>
                </a:path>
              </a:pathLst>
            </a:custGeom>
            <a:solidFill>
              <a:srgbClr val="000000"/>
            </a:solidFill>
            <a:ln w="9525" cap="flat">
              <a:noFill/>
              <a:prstDash val="solid"/>
              <a:miter/>
            </a:ln>
          </p:spPr>
          <p:txBody>
            <a:bodyPr rtlCol="0" anchor="ctr"/>
            <a:lstStyle/>
            <a:p>
              <a:endParaRPr lang="ja-JP" altLang="en-US"/>
            </a:p>
          </p:txBody>
        </p:sp>
        <p:sp>
          <p:nvSpPr>
            <p:cNvPr id="90" name="フリーフォーム: 図形 89">
              <a:extLst>
                <a:ext uri="{FF2B5EF4-FFF2-40B4-BE49-F238E27FC236}">
                  <a16:creationId xmlns:a16="http://schemas.microsoft.com/office/drawing/2014/main" id="{8C78D62B-CC77-4AA8-9D69-88672470A965}"/>
                </a:ext>
              </a:extLst>
            </p:cNvPr>
            <p:cNvSpPr/>
            <p:nvPr/>
          </p:nvSpPr>
          <p:spPr>
            <a:xfrm>
              <a:off x="3687406" y="3241987"/>
              <a:ext cx="363336" cy="530587"/>
            </a:xfrm>
            <a:custGeom>
              <a:avLst/>
              <a:gdLst>
                <a:gd name="connsiteX0" fmla="*/ 4325 w 363336"/>
                <a:gd name="connsiteY0" fmla="*/ 76877 h 530586"/>
                <a:gd name="connsiteX1" fmla="*/ 70245 w 363336"/>
                <a:gd name="connsiteY1" fmla="*/ 4325 h 530586"/>
                <a:gd name="connsiteX2" fmla="*/ 359876 w 363336"/>
                <a:gd name="connsiteY2" fmla="*/ 4325 h 530586"/>
                <a:gd name="connsiteX3" fmla="*/ 359876 w 363336"/>
                <a:gd name="connsiteY3" fmla="*/ 54904 h 530586"/>
                <a:gd name="connsiteX4" fmla="*/ 354604 w 363336"/>
                <a:gd name="connsiteY4" fmla="*/ 61961 h 530586"/>
                <a:gd name="connsiteX5" fmla="*/ 353128 w 363336"/>
                <a:gd name="connsiteY5" fmla="*/ 61998 h 530586"/>
                <a:gd name="connsiteX6" fmla="*/ 179534 w 363336"/>
                <a:gd name="connsiteY6" fmla="*/ 61998 h 530586"/>
                <a:gd name="connsiteX7" fmla="*/ 144527 w 363336"/>
                <a:gd name="connsiteY7" fmla="*/ 96601 h 530586"/>
                <a:gd name="connsiteX8" fmla="*/ 144527 w 363336"/>
                <a:gd name="connsiteY8" fmla="*/ 230171 h 530586"/>
                <a:gd name="connsiteX9" fmla="*/ 348745 w 363336"/>
                <a:gd name="connsiteY9" fmla="*/ 230171 h 530586"/>
                <a:gd name="connsiteX10" fmla="*/ 348745 w 363336"/>
                <a:gd name="connsiteY10" fmla="*/ 283287 h 530586"/>
                <a:gd name="connsiteX11" fmla="*/ 342467 w 363336"/>
                <a:gd name="connsiteY11" fmla="*/ 290474 h 530586"/>
                <a:gd name="connsiteX12" fmla="*/ 341190 w 363336"/>
                <a:gd name="connsiteY12" fmla="*/ 290439 h 530586"/>
                <a:gd name="connsiteX13" fmla="*/ 144469 w 363336"/>
                <a:gd name="connsiteY13" fmla="*/ 290439 h 530586"/>
                <a:gd name="connsiteX14" fmla="*/ 144469 w 363336"/>
                <a:gd name="connsiteY14" fmla="*/ 502212 h 530586"/>
                <a:gd name="connsiteX15" fmla="*/ 111481 w 363336"/>
                <a:gd name="connsiteY15" fmla="*/ 530414 h 530586"/>
                <a:gd name="connsiteX16" fmla="*/ 4325 w 363336"/>
                <a:gd name="connsiteY16" fmla="*/ 530414 h 530586"/>
                <a:gd name="connsiteX17" fmla="*/ 4325 w 363336"/>
                <a:gd name="connsiteY17" fmla="*/ 76877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3336" h="530586">
                  <a:moveTo>
                    <a:pt x="4325" y="76877"/>
                  </a:moveTo>
                  <a:cubicBezTo>
                    <a:pt x="4325" y="36795"/>
                    <a:pt x="4325" y="4325"/>
                    <a:pt x="70245" y="4325"/>
                  </a:cubicBezTo>
                  <a:lnTo>
                    <a:pt x="359876" y="4325"/>
                  </a:lnTo>
                  <a:lnTo>
                    <a:pt x="359876" y="54904"/>
                  </a:lnTo>
                  <a:cubicBezTo>
                    <a:pt x="360369" y="58309"/>
                    <a:pt x="358009" y="61468"/>
                    <a:pt x="354604" y="61961"/>
                  </a:cubicBezTo>
                  <a:cubicBezTo>
                    <a:pt x="354115" y="62032"/>
                    <a:pt x="353620" y="62044"/>
                    <a:pt x="353128" y="61998"/>
                  </a:cubicBezTo>
                  <a:lnTo>
                    <a:pt x="179534" y="61998"/>
                  </a:lnTo>
                  <a:cubicBezTo>
                    <a:pt x="156465" y="61998"/>
                    <a:pt x="144527" y="73186"/>
                    <a:pt x="144527" y="96601"/>
                  </a:cubicBezTo>
                  <a:cubicBezTo>
                    <a:pt x="144527" y="96947"/>
                    <a:pt x="144527" y="230171"/>
                    <a:pt x="144527" y="230171"/>
                  </a:cubicBezTo>
                  <a:lnTo>
                    <a:pt x="348745" y="230171"/>
                  </a:lnTo>
                  <a:lnTo>
                    <a:pt x="348745" y="283287"/>
                  </a:lnTo>
                  <a:cubicBezTo>
                    <a:pt x="348996" y="287005"/>
                    <a:pt x="346185" y="290223"/>
                    <a:pt x="342467" y="290474"/>
                  </a:cubicBezTo>
                  <a:cubicBezTo>
                    <a:pt x="342041" y="290502"/>
                    <a:pt x="341614" y="290491"/>
                    <a:pt x="341190" y="290439"/>
                  </a:cubicBezTo>
                  <a:lnTo>
                    <a:pt x="144469" y="290439"/>
                  </a:lnTo>
                  <a:lnTo>
                    <a:pt x="144469" y="502212"/>
                  </a:lnTo>
                  <a:cubicBezTo>
                    <a:pt x="144066" y="522686"/>
                    <a:pt x="133915" y="531048"/>
                    <a:pt x="111481" y="530414"/>
                  </a:cubicBezTo>
                  <a:lnTo>
                    <a:pt x="4325" y="530414"/>
                  </a:lnTo>
                  <a:lnTo>
                    <a:pt x="4325" y="76877"/>
                  </a:lnTo>
                </a:path>
              </a:pathLst>
            </a:custGeom>
            <a:solidFill>
              <a:srgbClr val="000000"/>
            </a:solidFill>
            <a:ln w="9525" cap="flat">
              <a:noFill/>
              <a:prstDash val="solid"/>
              <a:miter/>
            </a:ln>
          </p:spPr>
          <p:txBody>
            <a:bodyPr rtlCol="0" anchor="ctr"/>
            <a:lstStyle/>
            <a:p>
              <a:endParaRPr lang="ja-JP" altLang="en-US"/>
            </a:p>
          </p:txBody>
        </p:sp>
        <p:sp>
          <p:nvSpPr>
            <p:cNvPr id="91" name="フリーフォーム: 図形 90">
              <a:extLst>
                <a:ext uri="{FF2B5EF4-FFF2-40B4-BE49-F238E27FC236}">
                  <a16:creationId xmlns:a16="http://schemas.microsoft.com/office/drawing/2014/main" id="{7D0549B3-E224-4BCD-BAF9-AFDCBBE3E333}"/>
                </a:ext>
              </a:extLst>
            </p:cNvPr>
            <p:cNvSpPr/>
            <p:nvPr/>
          </p:nvSpPr>
          <p:spPr>
            <a:xfrm>
              <a:off x="4117469" y="3241987"/>
              <a:ext cx="455612" cy="547888"/>
            </a:xfrm>
            <a:custGeom>
              <a:avLst/>
              <a:gdLst>
                <a:gd name="connsiteX0" fmla="*/ 138991 w 455612"/>
                <a:gd name="connsiteY0" fmla="*/ 4325 h 547888"/>
                <a:gd name="connsiteX1" fmla="*/ 138991 w 455612"/>
                <a:gd name="connsiteY1" fmla="*/ 405322 h 547888"/>
                <a:gd name="connsiteX2" fmla="*/ 167827 w 455612"/>
                <a:gd name="connsiteY2" fmla="*/ 477816 h 547888"/>
                <a:gd name="connsiteX3" fmla="*/ 288074 w 455612"/>
                <a:gd name="connsiteY3" fmla="*/ 478335 h 547888"/>
                <a:gd name="connsiteX4" fmla="*/ 319275 w 455612"/>
                <a:gd name="connsiteY4" fmla="*/ 405437 h 547888"/>
                <a:gd name="connsiteX5" fmla="*/ 319275 w 455612"/>
                <a:gd name="connsiteY5" fmla="*/ 31028 h 547888"/>
                <a:gd name="connsiteX6" fmla="*/ 349264 w 455612"/>
                <a:gd name="connsiteY6" fmla="*/ 4325 h 547888"/>
                <a:gd name="connsiteX7" fmla="*/ 453998 w 455612"/>
                <a:gd name="connsiteY7" fmla="*/ 4325 h 547888"/>
                <a:gd name="connsiteX8" fmla="*/ 453998 w 455612"/>
                <a:gd name="connsiteY8" fmla="*/ 393442 h 547888"/>
                <a:gd name="connsiteX9" fmla="*/ 346784 w 455612"/>
                <a:gd name="connsiteY9" fmla="*/ 534681 h 547888"/>
                <a:gd name="connsiteX10" fmla="*/ 114999 w 455612"/>
                <a:gd name="connsiteY10" fmla="*/ 534278 h 547888"/>
                <a:gd name="connsiteX11" fmla="*/ 4325 w 455612"/>
                <a:gd name="connsiteY11" fmla="*/ 393442 h 547888"/>
                <a:gd name="connsiteX12" fmla="*/ 4325 w 455612"/>
                <a:gd name="connsiteY12" fmla="*/ 31316 h 547888"/>
                <a:gd name="connsiteX13" fmla="*/ 30624 w 455612"/>
                <a:gd name="connsiteY13" fmla="*/ 4325 h 547888"/>
                <a:gd name="connsiteX14" fmla="*/ 138991 w 455612"/>
                <a:gd name="connsiteY14" fmla="*/ 4325 h 54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55612" h="547888">
                  <a:moveTo>
                    <a:pt x="138991" y="4325"/>
                  </a:moveTo>
                  <a:lnTo>
                    <a:pt x="138991" y="405322"/>
                  </a:lnTo>
                  <a:cubicBezTo>
                    <a:pt x="138991" y="439926"/>
                    <a:pt x="143835" y="463860"/>
                    <a:pt x="167827" y="477816"/>
                  </a:cubicBezTo>
                  <a:cubicBezTo>
                    <a:pt x="200239" y="496560"/>
                    <a:pt x="255085" y="496848"/>
                    <a:pt x="288074" y="478335"/>
                  </a:cubicBezTo>
                  <a:cubicBezTo>
                    <a:pt x="310624" y="465763"/>
                    <a:pt x="319275" y="445520"/>
                    <a:pt x="319275" y="405437"/>
                  </a:cubicBezTo>
                  <a:lnTo>
                    <a:pt x="319275" y="31028"/>
                  </a:lnTo>
                  <a:cubicBezTo>
                    <a:pt x="319275" y="14187"/>
                    <a:pt x="325676" y="4325"/>
                    <a:pt x="349264" y="4325"/>
                  </a:cubicBezTo>
                  <a:lnTo>
                    <a:pt x="453998" y="4325"/>
                  </a:lnTo>
                  <a:lnTo>
                    <a:pt x="453998" y="393442"/>
                  </a:lnTo>
                  <a:cubicBezTo>
                    <a:pt x="453998" y="483872"/>
                    <a:pt x="397075" y="520955"/>
                    <a:pt x="346784" y="534681"/>
                  </a:cubicBezTo>
                  <a:cubicBezTo>
                    <a:pt x="279827" y="552964"/>
                    <a:pt x="178093" y="553252"/>
                    <a:pt x="114999" y="534278"/>
                  </a:cubicBezTo>
                  <a:cubicBezTo>
                    <a:pt x="39679" y="511843"/>
                    <a:pt x="4441" y="466859"/>
                    <a:pt x="4325" y="393442"/>
                  </a:cubicBezTo>
                  <a:lnTo>
                    <a:pt x="4325" y="31316"/>
                  </a:lnTo>
                  <a:cubicBezTo>
                    <a:pt x="4325" y="14014"/>
                    <a:pt x="10554" y="4325"/>
                    <a:pt x="30624" y="4325"/>
                  </a:cubicBezTo>
                  <a:lnTo>
                    <a:pt x="138991" y="4325"/>
                  </a:lnTo>
                </a:path>
              </a:pathLst>
            </a:custGeom>
            <a:solidFill>
              <a:srgbClr val="000000"/>
            </a:solidFill>
            <a:ln w="9525" cap="flat">
              <a:noFill/>
              <a:prstDash val="solid"/>
              <a:miter/>
            </a:ln>
          </p:spPr>
          <p:txBody>
            <a:bodyPr rtlCol="0" anchor="ctr"/>
            <a:lstStyle/>
            <a:p>
              <a:endParaRPr lang="ja-JP" altLang="en-US"/>
            </a:p>
          </p:txBody>
        </p:sp>
        <p:sp>
          <p:nvSpPr>
            <p:cNvPr id="92" name="フリーフォーム: 図形 91">
              <a:extLst>
                <a:ext uri="{FF2B5EF4-FFF2-40B4-BE49-F238E27FC236}">
                  <a16:creationId xmlns:a16="http://schemas.microsoft.com/office/drawing/2014/main" id="{9252C0C0-266F-4CB9-9793-16944E9DBBED}"/>
                </a:ext>
              </a:extLst>
            </p:cNvPr>
            <p:cNvSpPr/>
            <p:nvPr/>
          </p:nvSpPr>
          <p:spPr>
            <a:xfrm>
              <a:off x="6424944" y="3241987"/>
              <a:ext cx="536354" cy="530587"/>
            </a:xfrm>
            <a:custGeom>
              <a:avLst/>
              <a:gdLst>
                <a:gd name="connsiteX0" fmla="*/ 380580 w 536353"/>
                <a:gd name="connsiteY0" fmla="*/ 4325 h 530586"/>
                <a:gd name="connsiteX1" fmla="*/ 332828 w 536353"/>
                <a:gd name="connsiteY1" fmla="*/ 40486 h 530586"/>
                <a:gd name="connsiteX2" fmla="*/ 247011 w 536353"/>
                <a:gd name="connsiteY2" fmla="*/ 403246 h 530586"/>
                <a:gd name="connsiteX3" fmla="*/ 244647 w 536353"/>
                <a:gd name="connsiteY3" fmla="*/ 403246 h 530586"/>
                <a:gd name="connsiteX4" fmla="*/ 156177 w 536353"/>
                <a:gd name="connsiteY4" fmla="*/ 4325 h 530586"/>
                <a:gd name="connsiteX5" fmla="*/ 35065 w 536353"/>
                <a:gd name="connsiteY5" fmla="*/ 4325 h 530586"/>
                <a:gd name="connsiteX6" fmla="*/ 4325 w 536353"/>
                <a:gd name="connsiteY6" fmla="*/ 34950 h 530586"/>
                <a:gd name="connsiteX7" fmla="*/ 4325 w 536353"/>
                <a:gd name="connsiteY7" fmla="*/ 530356 h 530586"/>
                <a:gd name="connsiteX8" fmla="*/ 55538 w 536353"/>
                <a:gd name="connsiteY8" fmla="*/ 530356 h 530586"/>
                <a:gd name="connsiteX9" fmla="*/ 67073 w 536353"/>
                <a:gd name="connsiteY9" fmla="*/ 517899 h 530586"/>
                <a:gd name="connsiteX10" fmla="*/ 67073 w 536353"/>
                <a:gd name="connsiteY10" fmla="*/ 102369 h 530586"/>
                <a:gd name="connsiteX11" fmla="*/ 75147 w 536353"/>
                <a:gd name="connsiteY11" fmla="*/ 102369 h 530586"/>
                <a:gd name="connsiteX12" fmla="*/ 184725 w 536353"/>
                <a:gd name="connsiteY12" fmla="*/ 530241 h 530586"/>
                <a:gd name="connsiteX13" fmla="*/ 256527 w 536353"/>
                <a:gd name="connsiteY13" fmla="*/ 530241 h 530586"/>
                <a:gd name="connsiteX14" fmla="*/ 300300 w 536353"/>
                <a:gd name="connsiteY14" fmla="*/ 492408 h 530586"/>
                <a:gd name="connsiteX15" fmla="*/ 398401 w 536353"/>
                <a:gd name="connsiteY15" fmla="*/ 102369 h 530586"/>
                <a:gd name="connsiteX16" fmla="*/ 406360 w 536353"/>
                <a:gd name="connsiteY16" fmla="*/ 102369 h 530586"/>
                <a:gd name="connsiteX17" fmla="*/ 406360 w 536353"/>
                <a:gd name="connsiteY17" fmla="*/ 530414 h 530586"/>
                <a:gd name="connsiteX18" fmla="*/ 502096 w 536353"/>
                <a:gd name="connsiteY18" fmla="*/ 530414 h 530586"/>
                <a:gd name="connsiteX19" fmla="*/ 536296 w 536353"/>
                <a:gd name="connsiteY19" fmla="*/ 498290 h 530586"/>
                <a:gd name="connsiteX20" fmla="*/ 536296 w 536353"/>
                <a:gd name="connsiteY20" fmla="*/ 4325 h 530586"/>
                <a:gd name="connsiteX21" fmla="*/ 380580 w 536353"/>
                <a:gd name="connsiteY21" fmla="*/ 4325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36353" h="530586">
                  <a:moveTo>
                    <a:pt x="380580" y="4325"/>
                  </a:moveTo>
                  <a:cubicBezTo>
                    <a:pt x="353993" y="4325"/>
                    <a:pt x="338825" y="16725"/>
                    <a:pt x="332828" y="40486"/>
                  </a:cubicBezTo>
                  <a:lnTo>
                    <a:pt x="247011" y="403246"/>
                  </a:lnTo>
                  <a:lnTo>
                    <a:pt x="244647" y="403246"/>
                  </a:lnTo>
                  <a:lnTo>
                    <a:pt x="156177" y="4325"/>
                  </a:lnTo>
                  <a:lnTo>
                    <a:pt x="35065" y="4325"/>
                  </a:lnTo>
                  <a:cubicBezTo>
                    <a:pt x="11650" y="4325"/>
                    <a:pt x="4325" y="16379"/>
                    <a:pt x="4325" y="34950"/>
                  </a:cubicBezTo>
                  <a:lnTo>
                    <a:pt x="4325" y="530356"/>
                  </a:lnTo>
                  <a:lnTo>
                    <a:pt x="55538" y="530356"/>
                  </a:lnTo>
                  <a:cubicBezTo>
                    <a:pt x="63728" y="530356"/>
                    <a:pt x="67073" y="526261"/>
                    <a:pt x="67073" y="517899"/>
                  </a:cubicBezTo>
                  <a:lnTo>
                    <a:pt x="67073" y="102369"/>
                  </a:lnTo>
                  <a:lnTo>
                    <a:pt x="75147" y="102369"/>
                  </a:lnTo>
                  <a:lnTo>
                    <a:pt x="184725" y="530241"/>
                  </a:lnTo>
                  <a:lnTo>
                    <a:pt x="256527" y="530241"/>
                  </a:lnTo>
                  <a:cubicBezTo>
                    <a:pt x="283576" y="530241"/>
                    <a:pt x="293610" y="519168"/>
                    <a:pt x="300300" y="492408"/>
                  </a:cubicBezTo>
                  <a:lnTo>
                    <a:pt x="398401" y="102369"/>
                  </a:lnTo>
                  <a:lnTo>
                    <a:pt x="406360" y="102369"/>
                  </a:lnTo>
                  <a:lnTo>
                    <a:pt x="406360" y="530414"/>
                  </a:lnTo>
                  <a:lnTo>
                    <a:pt x="502096" y="530414"/>
                  </a:lnTo>
                  <a:cubicBezTo>
                    <a:pt x="525569" y="530414"/>
                    <a:pt x="536296" y="521417"/>
                    <a:pt x="536296" y="498290"/>
                  </a:cubicBezTo>
                  <a:lnTo>
                    <a:pt x="536296" y="4325"/>
                  </a:lnTo>
                  <a:lnTo>
                    <a:pt x="380580" y="4325"/>
                  </a:lnTo>
                </a:path>
              </a:pathLst>
            </a:custGeom>
            <a:solidFill>
              <a:srgbClr val="000000"/>
            </a:solidFill>
            <a:ln w="9525" cap="flat">
              <a:noFill/>
              <a:prstDash val="solid"/>
              <a:miter/>
            </a:ln>
          </p:spPr>
          <p:txBody>
            <a:bodyPr rtlCol="0" anchor="ctr"/>
            <a:lstStyle/>
            <a:p>
              <a:endParaRPr lang="ja-JP" altLang="en-US"/>
            </a:p>
          </p:txBody>
        </p:sp>
        <p:sp>
          <p:nvSpPr>
            <p:cNvPr id="93" name="フリーフォーム: 図形 92">
              <a:extLst>
                <a:ext uri="{FF2B5EF4-FFF2-40B4-BE49-F238E27FC236}">
                  <a16:creationId xmlns:a16="http://schemas.microsoft.com/office/drawing/2014/main" id="{7840BE0C-46CF-4A6E-86A4-67A00E56EB73}"/>
                </a:ext>
              </a:extLst>
            </p:cNvPr>
            <p:cNvSpPr/>
            <p:nvPr/>
          </p:nvSpPr>
          <p:spPr>
            <a:xfrm>
              <a:off x="5073044" y="3527927"/>
              <a:ext cx="138414" cy="247992"/>
            </a:xfrm>
            <a:custGeom>
              <a:avLst/>
              <a:gdLst>
                <a:gd name="connsiteX0" fmla="*/ 139106 w 138413"/>
                <a:gd name="connsiteY0" fmla="*/ 4325 h 247991"/>
                <a:gd name="connsiteX1" fmla="*/ 4325 w 138413"/>
                <a:gd name="connsiteY1" fmla="*/ 4325 h 247991"/>
                <a:gd name="connsiteX2" fmla="*/ 4325 w 138413"/>
                <a:gd name="connsiteY2" fmla="*/ 244474 h 247991"/>
                <a:gd name="connsiteX3" fmla="*/ 110904 w 138413"/>
                <a:gd name="connsiteY3" fmla="*/ 244474 h 247991"/>
                <a:gd name="connsiteX4" fmla="*/ 139164 w 138413"/>
                <a:gd name="connsiteY4" fmla="*/ 216791 h 247991"/>
                <a:gd name="connsiteX5" fmla="*/ 139164 w 138413"/>
                <a:gd name="connsiteY5" fmla="*/ 4325 h 247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413" h="247991">
                  <a:moveTo>
                    <a:pt x="139106" y="4325"/>
                  </a:moveTo>
                  <a:lnTo>
                    <a:pt x="4325" y="4325"/>
                  </a:lnTo>
                  <a:lnTo>
                    <a:pt x="4325" y="244474"/>
                  </a:lnTo>
                  <a:lnTo>
                    <a:pt x="110904" y="244474"/>
                  </a:lnTo>
                  <a:cubicBezTo>
                    <a:pt x="129705" y="244474"/>
                    <a:pt x="139164" y="238706"/>
                    <a:pt x="139164" y="216791"/>
                  </a:cubicBezTo>
                  <a:cubicBezTo>
                    <a:pt x="139164" y="216791"/>
                    <a:pt x="139164" y="114018"/>
                    <a:pt x="139164" y="4325"/>
                  </a:cubicBezTo>
                </a:path>
              </a:pathLst>
            </a:custGeom>
            <a:solidFill>
              <a:srgbClr val="000000"/>
            </a:solidFill>
            <a:ln w="9525" cap="flat">
              <a:noFill/>
              <a:prstDash val="solid"/>
              <a:miter/>
            </a:ln>
          </p:spPr>
          <p:txBody>
            <a:bodyPr rtlCol="0" anchor="ctr"/>
            <a:lstStyle/>
            <a:p>
              <a:endParaRPr lang="ja-JP" altLang="en-US"/>
            </a:p>
          </p:txBody>
        </p:sp>
        <p:sp>
          <p:nvSpPr>
            <p:cNvPr id="95" name="フリーフォーム: 図形 94">
              <a:extLst>
                <a:ext uri="{FF2B5EF4-FFF2-40B4-BE49-F238E27FC236}">
                  <a16:creationId xmlns:a16="http://schemas.microsoft.com/office/drawing/2014/main" id="{268272A1-998A-4714-B622-C8B48B3004EF}"/>
                </a:ext>
              </a:extLst>
            </p:cNvPr>
            <p:cNvSpPr/>
            <p:nvPr/>
          </p:nvSpPr>
          <p:spPr>
            <a:xfrm>
              <a:off x="5073044" y="3241987"/>
              <a:ext cx="138414" cy="288362"/>
            </a:xfrm>
            <a:custGeom>
              <a:avLst/>
              <a:gdLst>
                <a:gd name="connsiteX0" fmla="*/ 131262 w 138413"/>
                <a:gd name="connsiteY0" fmla="*/ 187609 h 288362"/>
                <a:gd name="connsiteX1" fmla="*/ 139106 w 138413"/>
                <a:gd name="connsiteY1" fmla="*/ 172614 h 288362"/>
                <a:gd name="connsiteX2" fmla="*/ 139106 w 138413"/>
                <a:gd name="connsiteY2" fmla="*/ 4325 h 288362"/>
                <a:gd name="connsiteX3" fmla="*/ 34488 w 138413"/>
                <a:gd name="connsiteY3" fmla="*/ 4325 h 288362"/>
                <a:gd name="connsiteX4" fmla="*/ 4325 w 138413"/>
                <a:gd name="connsiteY4" fmla="*/ 32239 h 288362"/>
                <a:gd name="connsiteX5" fmla="*/ 4325 w 138413"/>
                <a:gd name="connsiteY5" fmla="*/ 286921 h 288362"/>
                <a:gd name="connsiteX6" fmla="*/ 131205 w 138413"/>
                <a:gd name="connsiteY6" fmla="*/ 187493 h 28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413" h="288362">
                  <a:moveTo>
                    <a:pt x="131262" y="187609"/>
                  </a:moveTo>
                  <a:cubicBezTo>
                    <a:pt x="136310" y="184317"/>
                    <a:pt x="139281" y="178637"/>
                    <a:pt x="139106" y="172614"/>
                  </a:cubicBezTo>
                  <a:lnTo>
                    <a:pt x="139106" y="4325"/>
                  </a:lnTo>
                  <a:lnTo>
                    <a:pt x="34488" y="4325"/>
                  </a:lnTo>
                  <a:cubicBezTo>
                    <a:pt x="10900" y="4325"/>
                    <a:pt x="4325" y="15860"/>
                    <a:pt x="4325" y="32239"/>
                  </a:cubicBezTo>
                  <a:lnTo>
                    <a:pt x="4325" y="286921"/>
                  </a:lnTo>
                  <a:lnTo>
                    <a:pt x="131205" y="187493"/>
                  </a:lnTo>
                </a:path>
              </a:pathLst>
            </a:custGeom>
            <a:solidFill>
              <a:srgbClr val="FB0020"/>
            </a:solidFill>
            <a:ln w="9525" cap="flat">
              <a:noFill/>
              <a:prstDash val="solid"/>
              <a:miter/>
            </a:ln>
          </p:spPr>
          <p:txBody>
            <a:bodyPr rtlCol="0" anchor="ctr"/>
            <a:lstStyle/>
            <a:p>
              <a:endParaRPr lang="ja-JP" altLang="en-US"/>
            </a:p>
          </p:txBody>
        </p:sp>
        <p:sp>
          <p:nvSpPr>
            <p:cNvPr id="96" name="フリーフォーム: 図形 95">
              <a:extLst>
                <a:ext uri="{FF2B5EF4-FFF2-40B4-BE49-F238E27FC236}">
                  <a16:creationId xmlns:a16="http://schemas.microsoft.com/office/drawing/2014/main" id="{00B66EEB-A9E5-48D9-8288-7A710019F9D8}"/>
                </a:ext>
              </a:extLst>
            </p:cNvPr>
            <p:cNvSpPr/>
            <p:nvPr/>
          </p:nvSpPr>
          <p:spPr>
            <a:xfrm>
              <a:off x="4622662" y="3241987"/>
              <a:ext cx="334500" cy="547888"/>
            </a:xfrm>
            <a:custGeom>
              <a:avLst/>
              <a:gdLst>
                <a:gd name="connsiteX0" fmla="*/ 119630 w 334500"/>
                <a:gd name="connsiteY0" fmla="*/ 488774 h 547888"/>
                <a:gd name="connsiteX1" fmla="*/ 197603 w 334500"/>
                <a:gd name="connsiteY1" fmla="*/ 394480 h 547888"/>
                <a:gd name="connsiteX2" fmla="*/ 197603 w 334500"/>
                <a:gd name="connsiteY2" fmla="*/ 33162 h 547888"/>
                <a:gd name="connsiteX3" fmla="*/ 224421 w 334500"/>
                <a:gd name="connsiteY3" fmla="*/ 4325 h 547888"/>
                <a:gd name="connsiteX4" fmla="*/ 332384 w 334500"/>
                <a:gd name="connsiteY4" fmla="*/ 4325 h 547888"/>
                <a:gd name="connsiteX5" fmla="*/ 332384 w 334500"/>
                <a:gd name="connsiteY5" fmla="*/ 346208 h 547888"/>
                <a:gd name="connsiteX6" fmla="*/ 264849 w 334500"/>
                <a:gd name="connsiteY6" fmla="*/ 508556 h 547888"/>
                <a:gd name="connsiteX7" fmla="*/ 95639 w 334500"/>
                <a:gd name="connsiteY7" fmla="*/ 548408 h 547888"/>
                <a:gd name="connsiteX8" fmla="*/ 11091 w 334500"/>
                <a:gd name="connsiteY8" fmla="*/ 544428 h 547888"/>
                <a:gd name="connsiteX9" fmla="*/ 4343 w 334500"/>
                <a:gd name="connsiteY9" fmla="*/ 536296 h 547888"/>
                <a:gd name="connsiteX10" fmla="*/ 4343 w 334500"/>
                <a:gd name="connsiteY10" fmla="*/ 492177 h 547888"/>
                <a:gd name="connsiteX11" fmla="*/ 119688 w 334500"/>
                <a:gd name="connsiteY11" fmla="*/ 488832 h 54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4500" h="547888">
                  <a:moveTo>
                    <a:pt x="119630" y="488774"/>
                  </a:moveTo>
                  <a:cubicBezTo>
                    <a:pt x="178110" y="480469"/>
                    <a:pt x="197603" y="445751"/>
                    <a:pt x="197603" y="394480"/>
                  </a:cubicBezTo>
                  <a:lnTo>
                    <a:pt x="197603" y="33162"/>
                  </a:lnTo>
                  <a:cubicBezTo>
                    <a:pt x="197603" y="11534"/>
                    <a:pt x="209138" y="4325"/>
                    <a:pt x="224421" y="4325"/>
                  </a:cubicBezTo>
                  <a:lnTo>
                    <a:pt x="332384" y="4325"/>
                  </a:lnTo>
                  <a:lnTo>
                    <a:pt x="332384" y="346208"/>
                  </a:lnTo>
                  <a:cubicBezTo>
                    <a:pt x="332384" y="430294"/>
                    <a:pt x="314678" y="472741"/>
                    <a:pt x="264849" y="508556"/>
                  </a:cubicBezTo>
                  <a:cubicBezTo>
                    <a:pt x="238955" y="527184"/>
                    <a:pt x="193682" y="548408"/>
                    <a:pt x="95639" y="548408"/>
                  </a:cubicBezTo>
                  <a:cubicBezTo>
                    <a:pt x="39466" y="548408"/>
                    <a:pt x="14436" y="545236"/>
                    <a:pt x="11091" y="544428"/>
                  </a:cubicBezTo>
                  <a:cubicBezTo>
                    <a:pt x="7035" y="543946"/>
                    <a:pt x="4069" y="540371"/>
                    <a:pt x="4343" y="536296"/>
                  </a:cubicBezTo>
                  <a:lnTo>
                    <a:pt x="4343" y="492177"/>
                  </a:lnTo>
                  <a:cubicBezTo>
                    <a:pt x="27412" y="492811"/>
                    <a:pt x="80355" y="494426"/>
                    <a:pt x="119688" y="488832"/>
                  </a:cubicBezTo>
                </a:path>
              </a:pathLst>
            </a:custGeom>
            <a:solidFill>
              <a:srgbClr val="000000"/>
            </a:solidFill>
            <a:ln w="9525" cap="flat">
              <a:noFill/>
              <a:prstDash val="solid"/>
              <a:miter/>
            </a:ln>
          </p:spPr>
          <p:txBody>
            <a:bodyPr rtlCol="0" anchor="ctr"/>
            <a:lstStyle/>
            <a:p>
              <a:endParaRPr lang="ja-JP" altLang="en-US"/>
            </a:p>
          </p:txBody>
        </p:sp>
        <p:sp>
          <p:nvSpPr>
            <p:cNvPr id="97" name="フリーフォーム: 図形 96">
              <a:extLst>
                <a:ext uri="{FF2B5EF4-FFF2-40B4-BE49-F238E27FC236}">
                  <a16:creationId xmlns:a16="http://schemas.microsoft.com/office/drawing/2014/main" id="{879EE0D1-48CD-4580-A56D-24F0A7646AE8}"/>
                </a:ext>
              </a:extLst>
            </p:cNvPr>
            <p:cNvSpPr/>
            <p:nvPr/>
          </p:nvSpPr>
          <p:spPr>
            <a:xfrm>
              <a:off x="5251194" y="3241987"/>
              <a:ext cx="455612" cy="530587"/>
            </a:xfrm>
            <a:custGeom>
              <a:avLst/>
              <a:gdLst>
                <a:gd name="connsiteX0" fmla="*/ 164943 w 455612"/>
                <a:gd name="connsiteY0" fmla="*/ 4325 h 530586"/>
                <a:gd name="connsiteX1" fmla="*/ 99024 w 455612"/>
                <a:gd name="connsiteY1" fmla="*/ 76877 h 530586"/>
                <a:gd name="connsiteX2" fmla="*/ 99024 w 455612"/>
                <a:gd name="connsiteY2" fmla="*/ 212465 h 530586"/>
                <a:gd name="connsiteX3" fmla="*/ 96601 w 455612"/>
                <a:gd name="connsiteY3" fmla="*/ 217598 h 530586"/>
                <a:gd name="connsiteX4" fmla="*/ 4325 w 455612"/>
                <a:gd name="connsiteY4" fmla="*/ 290208 h 530586"/>
                <a:gd name="connsiteX5" fmla="*/ 98966 w 455612"/>
                <a:gd name="connsiteY5" fmla="*/ 290208 h 530586"/>
                <a:gd name="connsiteX6" fmla="*/ 98966 w 455612"/>
                <a:gd name="connsiteY6" fmla="*/ 530414 h 530586"/>
                <a:gd name="connsiteX7" fmla="*/ 206064 w 455612"/>
                <a:gd name="connsiteY7" fmla="*/ 530414 h 530586"/>
                <a:gd name="connsiteX8" fmla="*/ 239110 w 455612"/>
                <a:gd name="connsiteY8" fmla="*/ 502212 h 530586"/>
                <a:gd name="connsiteX9" fmla="*/ 239110 w 455612"/>
                <a:gd name="connsiteY9" fmla="*/ 290266 h 530586"/>
                <a:gd name="connsiteX10" fmla="*/ 436004 w 455612"/>
                <a:gd name="connsiteY10" fmla="*/ 290266 h 530586"/>
                <a:gd name="connsiteX11" fmla="*/ 443575 w 455612"/>
                <a:gd name="connsiteY11" fmla="*/ 284457 h 530586"/>
                <a:gd name="connsiteX12" fmla="*/ 443616 w 455612"/>
                <a:gd name="connsiteY12" fmla="*/ 283114 h 530586"/>
                <a:gd name="connsiteX13" fmla="*/ 443617 w 455612"/>
                <a:gd name="connsiteY13" fmla="*/ 229998 h 530586"/>
                <a:gd name="connsiteX14" fmla="*/ 239398 w 455612"/>
                <a:gd name="connsiteY14" fmla="*/ 229998 h 530586"/>
                <a:gd name="connsiteX15" fmla="*/ 239398 w 455612"/>
                <a:gd name="connsiteY15" fmla="*/ 96601 h 530586"/>
                <a:gd name="connsiteX16" fmla="*/ 274463 w 455612"/>
                <a:gd name="connsiteY16" fmla="*/ 61998 h 530586"/>
                <a:gd name="connsiteX17" fmla="*/ 448057 w 455612"/>
                <a:gd name="connsiteY17" fmla="*/ 61998 h 530586"/>
                <a:gd name="connsiteX18" fmla="*/ 454821 w 455612"/>
                <a:gd name="connsiteY18" fmla="*/ 56355 h 530586"/>
                <a:gd name="connsiteX19" fmla="*/ 454805 w 455612"/>
                <a:gd name="connsiteY19" fmla="*/ 55077 h 530586"/>
                <a:gd name="connsiteX20" fmla="*/ 454805 w 455612"/>
                <a:gd name="connsiteY20" fmla="*/ 4325 h 530586"/>
                <a:gd name="connsiteX21" fmla="*/ 164943 w 455612"/>
                <a:gd name="connsiteY21" fmla="*/ 4325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5612" h="530586">
                  <a:moveTo>
                    <a:pt x="164943" y="4325"/>
                  </a:moveTo>
                  <a:cubicBezTo>
                    <a:pt x="99081" y="4325"/>
                    <a:pt x="99024" y="36795"/>
                    <a:pt x="99024" y="76877"/>
                  </a:cubicBezTo>
                  <a:lnTo>
                    <a:pt x="99024" y="212465"/>
                  </a:lnTo>
                  <a:cubicBezTo>
                    <a:pt x="99069" y="214462"/>
                    <a:pt x="98172" y="216364"/>
                    <a:pt x="96601" y="217598"/>
                  </a:cubicBezTo>
                  <a:lnTo>
                    <a:pt x="4325" y="290208"/>
                  </a:lnTo>
                  <a:lnTo>
                    <a:pt x="98966" y="290208"/>
                  </a:lnTo>
                  <a:lnTo>
                    <a:pt x="98966" y="530414"/>
                  </a:lnTo>
                  <a:lnTo>
                    <a:pt x="206064" y="530414"/>
                  </a:lnTo>
                  <a:cubicBezTo>
                    <a:pt x="228498" y="530817"/>
                    <a:pt x="238649" y="522686"/>
                    <a:pt x="239110" y="502212"/>
                  </a:cubicBezTo>
                  <a:lnTo>
                    <a:pt x="239110" y="290266"/>
                  </a:lnTo>
                  <a:lnTo>
                    <a:pt x="436004" y="290266"/>
                  </a:lnTo>
                  <a:cubicBezTo>
                    <a:pt x="439699" y="290752"/>
                    <a:pt x="443088" y="288151"/>
                    <a:pt x="443575" y="284457"/>
                  </a:cubicBezTo>
                  <a:cubicBezTo>
                    <a:pt x="443633" y="284012"/>
                    <a:pt x="443647" y="283562"/>
                    <a:pt x="443616" y="283114"/>
                  </a:cubicBezTo>
                  <a:lnTo>
                    <a:pt x="443617" y="229998"/>
                  </a:lnTo>
                  <a:lnTo>
                    <a:pt x="239398" y="229998"/>
                  </a:lnTo>
                  <a:lnTo>
                    <a:pt x="239398" y="96601"/>
                  </a:lnTo>
                  <a:cubicBezTo>
                    <a:pt x="239398" y="73071"/>
                    <a:pt x="250933" y="61998"/>
                    <a:pt x="274463" y="61998"/>
                  </a:cubicBezTo>
                  <a:lnTo>
                    <a:pt x="448057" y="61998"/>
                  </a:lnTo>
                  <a:cubicBezTo>
                    <a:pt x="451483" y="62307"/>
                    <a:pt x="454512" y="59781"/>
                    <a:pt x="454821" y="56355"/>
                  </a:cubicBezTo>
                  <a:cubicBezTo>
                    <a:pt x="454859" y="55930"/>
                    <a:pt x="454854" y="55501"/>
                    <a:pt x="454805" y="55077"/>
                  </a:cubicBezTo>
                  <a:lnTo>
                    <a:pt x="454805" y="4325"/>
                  </a:lnTo>
                  <a:lnTo>
                    <a:pt x="164943" y="4325"/>
                  </a:lnTo>
                </a:path>
              </a:pathLst>
            </a:custGeom>
            <a:solidFill>
              <a:srgbClr val="000000"/>
            </a:solidFill>
            <a:ln w="9525" cap="flat">
              <a:noFill/>
              <a:prstDash val="solid"/>
              <a:miter/>
            </a:ln>
          </p:spPr>
          <p:txBody>
            <a:bodyPr rtlCol="0" anchor="ctr"/>
            <a:lstStyle/>
            <a:p>
              <a:endParaRPr lang="ja-JP" altLang="en-US" dirty="0"/>
            </a:p>
          </p:txBody>
        </p:sp>
        <p:sp>
          <p:nvSpPr>
            <p:cNvPr id="98" name="フリーフォーム: 図形 97">
              <a:extLst>
                <a:ext uri="{FF2B5EF4-FFF2-40B4-BE49-F238E27FC236}">
                  <a16:creationId xmlns:a16="http://schemas.microsoft.com/office/drawing/2014/main" id="{5F5404BF-CF2A-435E-86D3-371EBB9C43CE}"/>
                </a:ext>
              </a:extLst>
            </p:cNvPr>
            <p:cNvSpPr/>
            <p:nvPr/>
          </p:nvSpPr>
          <p:spPr>
            <a:xfrm>
              <a:off x="3810014" y="3925867"/>
              <a:ext cx="201854" cy="207621"/>
            </a:xfrm>
            <a:custGeom>
              <a:avLst/>
              <a:gdLst>
                <a:gd name="connsiteX0" fmla="*/ 49774 w 201853"/>
                <a:gd name="connsiteY0" fmla="*/ 4325 h 207620"/>
                <a:gd name="connsiteX1" fmla="*/ 112868 w 201853"/>
                <a:gd name="connsiteY1" fmla="*/ 143604 h 207620"/>
                <a:gd name="connsiteX2" fmla="*/ 171290 w 201853"/>
                <a:gd name="connsiteY2" fmla="*/ 4325 h 207620"/>
                <a:gd name="connsiteX3" fmla="*/ 201453 w 201853"/>
                <a:gd name="connsiteY3" fmla="*/ 4325 h 207620"/>
                <a:gd name="connsiteX4" fmla="*/ 118808 w 201853"/>
                <a:gd name="connsiteY4" fmla="*/ 201277 h 207620"/>
                <a:gd name="connsiteX5" fmla="*/ 107274 w 201853"/>
                <a:gd name="connsiteY5" fmla="*/ 208947 h 207620"/>
                <a:gd name="connsiteX6" fmla="*/ 93548 w 201853"/>
                <a:gd name="connsiteY6" fmla="*/ 208947 h 207620"/>
                <a:gd name="connsiteX7" fmla="*/ 4790 w 201853"/>
                <a:gd name="connsiteY7" fmla="*/ 11938 h 207620"/>
                <a:gd name="connsiteX8" fmla="*/ 7556 w 201853"/>
                <a:gd name="connsiteY8" fmla="*/ 4788 h 207620"/>
                <a:gd name="connsiteX9" fmla="*/ 9692 w 201853"/>
                <a:gd name="connsiteY9" fmla="*/ 4325 h 207620"/>
                <a:gd name="connsiteX10" fmla="*/ 50063 w 201853"/>
                <a:gd name="connsiteY10" fmla="*/ 4325 h 20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1853" h="207620">
                  <a:moveTo>
                    <a:pt x="49774" y="4325"/>
                  </a:moveTo>
                  <a:lnTo>
                    <a:pt x="112868" y="143604"/>
                  </a:lnTo>
                  <a:lnTo>
                    <a:pt x="171290" y="4325"/>
                  </a:lnTo>
                  <a:lnTo>
                    <a:pt x="201453" y="4325"/>
                  </a:lnTo>
                  <a:lnTo>
                    <a:pt x="118808" y="201277"/>
                  </a:lnTo>
                  <a:cubicBezTo>
                    <a:pt x="116858" y="205922"/>
                    <a:pt x="112312" y="208945"/>
                    <a:pt x="107274" y="208947"/>
                  </a:cubicBezTo>
                  <a:lnTo>
                    <a:pt x="93548" y="208947"/>
                  </a:lnTo>
                  <a:lnTo>
                    <a:pt x="4790" y="11938"/>
                  </a:lnTo>
                  <a:cubicBezTo>
                    <a:pt x="3579" y="9200"/>
                    <a:pt x="4818" y="5999"/>
                    <a:pt x="7556" y="4788"/>
                  </a:cubicBezTo>
                  <a:cubicBezTo>
                    <a:pt x="8229" y="4490"/>
                    <a:pt x="8956" y="4333"/>
                    <a:pt x="9692" y="4325"/>
                  </a:cubicBezTo>
                  <a:lnTo>
                    <a:pt x="50063" y="4325"/>
                  </a:lnTo>
                </a:path>
              </a:pathLst>
            </a:custGeom>
            <a:solidFill>
              <a:srgbClr val="000000"/>
            </a:solidFill>
            <a:ln w="9525" cap="flat">
              <a:noFill/>
              <a:prstDash val="solid"/>
              <a:miter/>
            </a:ln>
          </p:spPr>
          <p:txBody>
            <a:bodyPr rtlCol="0" anchor="ctr"/>
            <a:lstStyle/>
            <a:p>
              <a:endParaRPr lang="ja-JP" altLang="en-US"/>
            </a:p>
          </p:txBody>
        </p:sp>
        <p:sp>
          <p:nvSpPr>
            <p:cNvPr id="130" name="フリーフォーム: 図形 129">
              <a:extLst>
                <a:ext uri="{FF2B5EF4-FFF2-40B4-BE49-F238E27FC236}">
                  <a16:creationId xmlns:a16="http://schemas.microsoft.com/office/drawing/2014/main" id="{7EAE2973-E193-46A4-B0DF-6111E75C68FA}"/>
                </a:ext>
              </a:extLst>
            </p:cNvPr>
            <p:cNvSpPr/>
            <p:nvPr/>
          </p:nvSpPr>
          <p:spPr>
            <a:xfrm>
              <a:off x="4166087" y="3903893"/>
              <a:ext cx="51905" cy="230690"/>
            </a:xfrm>
            <a:custGeom>
              <a:avLst/>
              <a:gdLst>
                <a:gd name="connsiteX0" fmla="*/ 47580 w 51905"/>
                <a:gd name="connsiteY0" fmla="*/ 219501 h 230689"/>
                <a:gd name="connsiteX1" fmla="*/ 39275 w 51905"/>
                <a:gd name="connsiteY1" fmla="*/ 227806 h 230689"/>
                <a:gd name="connsiteX2" fmla="*/ 39217 w 51905"/>
                <a:gd name="connsiteY2" fmla="*/ 227806 h 230689"/>
                <a:gd name="connsiteX3" fmla="*/ 4325 w 51905"/>
                <a:gd name="connsiteY3" fmla="*/ 227806 h 230689"/>
                <a:gd name="connsiteX4" fmla="*/ 4325 w 51905"/>
                <a:gd name="connsiteY4" fmla="*/ 12630 h 230689"/>
                <a:gd name="connsiteX5" fmla="*/ 12630 w 51905"/>
                <a:gd name="connsiteY5" fmla="*/ 4325 h 230689"/>
                <a:gd name="connsiteX6" fmla="*/ 47580 w 51905"/>
                <a:gd name="connsiteY6" fmla="*/ 4325 h 230689"/>
                <a:gd name="connsiteX7" fmla="*/ 47580 w 51905"/>
                <a:gd name="connsiteY7" fmla="*/ 219501 h 230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 h="230689">
                  <a:moveTo>
                    <a:pt x="47580" y="219501"/>
                  </a:moveTo>
                  <a:cubicBezTo>
                    <a:pt x="47580" y="224088"/>
                    <a:pt x="43862" y="227806"/>
                    <a:pt x="39275" y="227806"/>
                  </a:cubicBezTo>
                  <a:cubicBezTo>
                    <a:pt x="39256" y="227806"/>
                    <a:pt x="39237" y="227806"/>
                    <a:pt x="39217" y="227806"/>
                  </a:cubicBezTo>
                  <a:lnTo>
                    <a:pt x="4325" y="227806"/>
                  </a:lnTo>
                  <a:lnTo>
                    <a:pt x="4325" y="12630"/>
                  </a:lnTo>
                  <a:cubicBezTo>
                    <a:pt x="4357" y="8057"/>
                    <a:pt x="8057" y="4357"/>
                    <a:pt x="12630" y="4325"/>
                  </a:cubicBezTo>
                  <a:lnTo>
                    <a:pt x="47580" y="4325"/>
                  </a:lnTo>
                  <a:lnTo>
                    <a:pt x="47580" y="219501"/>
                  </a:lnTo>
                </a:path>
              </a:pathLst>
            </a:custGeom>
            <a:solidFill>
              <a:srgbClr val="000000"/>
            </a:solidFill>
            <a:ln w="9525" cap="flat">
              <a:no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E423C66F-D36C-4D32-875A-7E8CD2FAD1BB}"/>
                </a:ext>
              </a:extLst>
            </p:cNvPr>
            <p:cNvSpPr/>
            <p:nvPr/>
          </p:nvSpPr>
          <p:spPr>
            <a:xfrm>
              <a:off x="5412331" y="3925751"/>
              <a:ext cx="51905" cy="207621"/>
            </a:xfrm>
            <a:custGeom>
              <a:avLst/>
              <a:gdLst>
                <a:gd name="connsiteX0" fmla="*/ 4325 w 51905"/>
                <a:gd name="connsiteY0" fmla="*/ 12630 h 207620"/>
                <a:gd name="connsiteX1" fmla="*/ 12630 w 51905"/>
                <a:gd name="connsiteY1" fmla="*/ 4325 h 207620"/>
                <a:gd name="connsiteX2" fmla="*/ 51098 w 51905"/>
                <a:gd name="connsiteY2" fmla="*/ 4325 h 207620"/>
                <a:gd name="connsiteX3" fmla="*/ 51098 w 51905"/>
                <a:gd name="connsiteY3" fmla="*/ 197528 h 207620"/>
                <a:gd name="connsiteX4" fmla="*/ 42793 w 51905"/>
                <a:gd name="connsiteY4" fmla="*/ 205833 h 207620"/>
                <a:gd name="connsiteX5" fmla="*/ 42735 w 51905"/>
                <a:gd name="connsiteY5" fmla="*/ 205833 h 207620"/>
                <a:gd name="connsiteX6" fmla="*/ 4325 w 51905"/>
                <a:gd name="connsiteY6" fmla="*/ 205833 h 207620"/>
                <a:gd name="connsiteX7" fmla="*/ 4325 w 51905"/>
                <a:gd name="connsiteY7" fmla="*/ 12630 h 20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 h="207620">
                  <a:moveTo>
                    <a:pt x="4325" y="12630"/>
                  </a:moveTo>
                  <a:cubicBezTo>
                    <a:pt x="4325" y="8044"/>
                    <a:pt x="8044" y="4325"/>
                    <a:pt x="12630" y="4325"/>
                  </a:cubicBezTo>
                  <a:lnTo>
                    <a:pt x="51098" y="4325"/>
                  </a:lnTo>
                  <a:lnTo>
                    <a:pt x="51098" y="197528"/>
                  </a:lnTo>
                  <a:cubicBezTo>
                    <a:pt x="51098" y="202115"/>
                    <a:pt x="47380" y="205833"/>
                    <a:pt x="42793" y="205833"/>
                  </a:cubicBezTo>
                  <a:cubicBezTo>
                    <a:pt x="42774" y="205833"/>
                    <a:pt x="42755" y="205833"/>
                    <a:pt x="42735" y="205833"/>
                  </a:cubicBezTo>
                  <a:lnTo>
                    <a:pt x="4325" y="205833"/>
                  </a:lnTo>
                  <a:lnTo>
                    <a:pt x="4325" y="12630"/>
                  </a:lnTo>
                </a:path>
              </a:pathLst>
            </a:custGeom>
            <a:solidFill>
              <a:srgbClr val="000000"/>
            </a:solidFill>
            <a:ln w="9525" cap="flat">
              <a:noFill/>
              <a:prstDash val="solid"/>
              <a:miter/>
            </a:ln>
          </p:spPr>
          <p:txBody>
            <a:bodyPr rtlCol="0" anchor="ctr"/>
            <a:lstStyle/>
            <a:p>
              <a:endParaRPr lang="ja-JP" altLang="en-US"/>
            </a:p>
          </p:txBody>
        </p:sp>
        <p:sp>
          <p:nvSpPr>
            <p:cNvPr id="132" name="フリーフォーム: 図形 131">
              <a:extLst>
                <a:ext uri="{FF2B5EF4-FFF2-40B4-BE49-F238E27FC236}">
                  <a16:creationId xmlns:a16="http://schemas.microsoft.com/office/drawing/2014/main" id="{77978A48-AB58-44DC-8298-E2F77B3899DD}"/>
                </a:ext>
              </a:extLst>
            </p:cNvPr>
            <p:cNvSpPr/>
            <p:nvPr/>
          </p:nvSpPr>
          <p:spPr>
            <a:xfrm>
              <a:off x="5993865" y="3972639"/>
              <a:ext cx="161483" cy="161483"/>
            </a:xfrm>
            <a:custGeom>
              <a:avLst/>
              <a:gdLst>
                <a:gd name="connsiteX0" fmla="*/ 47500 w 161482"/>
                <a:gd name="connsiteY0" fmla="*/ 4441 h 161482"/>
                <a:gd name="connsiteX1" fmla="*/ 89543 w 161482"/>
                <a:gd name="connsiteY1" fmla="*/ 99658 h 161482"/>
                <a:gd name="connsiteX2" fmla="*/ 132451 w 161482"/>
                <a:gd name="connsiteY2" fmla="*/ 4441 h 161482"/>
                <a:gd name="connsiteX3" fmla="*/ 162326 w 161482"/>
                <a:gd name="connsiteY3" fmla="*/ 4441 h 161482"/>
                <a:gd name="connsiteX4" fmla="*/ 94734 w 161482"/>
                <a:gd name="connsiteY4" fmla="*/ 154908 h 161482"/>
                <a:gd name="connsiteX5" fmla="*/ 83199 w 161482"/>
                <a:gd name="connsiteY5" fmla="*/ 162463 h 161482"/>
                <a:gd name="connsiteX6" fmla="*/ 71665 w 161482"/>
                <a:gd name="connsiteY6" fmla="*/ 162463 h 161482"/>
                <a:gd name="connsiteX7" fmla="*/ 4764 w 161482"/>
                <a:gd name="connsiteY7" fmla="*/ 11881 h 161482"/>
                <a:gd name="connsiteX8" fmla="*/ 7614 w 161482"/>
                <a:gd name="connsiteY8" fmla="*/ 4763 h 161482"/>
                <a:gd name="connsiteX9" fmla="*/ 9782 w 161482"/>
                <a:gd name="connsiteY9" fmla="*/ 4326 h 161482"/>
                <a:gd name="connsiteX10" fmla="*/ 47269 w 161482"/>
                <a:gd name="connsiteY10" fmla="*/ 4326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1482" h="161482">
                  <a:moveTo>
                    <a:pt x="47500" y="4441"/>
                  </a:moveTo>
                  <a:lnTo>
                    <a:pt x="89543" y="99658"/>
                  </a:lnTo>
                  <a:lnTo>
                    <a:pt x="132451" y="4441"/>
                  </a:lnTo>
                  <a:lnTo>
                    <a:pt x="162326" y="4441"/>
                  </a:lnTo>
                  <a:lnTo>
                    <a:pt x="94734" y="154908"/>
                  </a:lnTo>
                  <a:cubicBezTo>
                    <a:pt x="92678" y="159449"/>
                    <a:pt x="88183" y="162393"/>
                    <a:pt x="83199" y="162463"/>
                  </a:cubicBezTo>
                  <a:lnTo>
                    <a:pt x="71665" y="162463"/>
                  </a:lnTo>
                  <a:lnTo>
                    <a:pt x="4764" y="11881"/>
                  </a:lnTo>
                  <a:cubicBezTo>
                    <a:pt x="3586" y="9128"/>
                    <a:pt x="4862" y="5942"/>
                    <a:pt x="7614" y="4763"/>
                  </a:cubicBezTo>
                  <a:cubicBezTo>
                    <a:pt x="8299" y="4470"/>
                    <a:pt x="9037" y="4321"/>
                    <a:pt x="9782" y="4326"/>
                  </a:cubicBezTo>
                  <a:lnTo>
                    <a:pt x="47269" y="4326"/>
                  </a:lnTo>
                </a:path>
              </a:pathLst>
            </a:custGeom>
            <a:solidFill>
              <a:srgbClr val="000000"/>
            </a:solidFill>
            <a:ln w="9525" cap="flat">
              <a:noFill/>
              <a:prstDash val="solid"/>
              <a:miter/>
            </a:ln>
          </p:spPr>
          <p:txBody>
            <a:bodyPr rtlCol="0" anchor="ctr"/>
            <a:lstStyle/>
            <a:p>
              <a:endParaRPr lang="ja-JP" altLang="en-US"/>
            </a:p>
          </p:txBody>
        </p:sp>
        <p:sp>
          <p:nvSpPr>
            <p:cNvPr id="133" name="フリーフォーム: 図形 132">
              <a:extLst>
                <a:ext uri="{FF2B5EF4-FFF2-40B4-BE49-F238E27FC236}">
                  <a16:creationId xmlns:a16="http://schemas.microsoft.com/office/drawing/2014/main" id="{C713F291-D386-4E19-9F9E-2BC14F806E7C}"/>
                </a:ext>
              </a:extLst>
            </p:cNvPr>
            <p:cNvSpPr/>
            <p:nvPr/>
          </p:nvSpPr>
          <p:spPr>
            <a:xfrm>
              <a:off x="6442822" y="3975523"/>
              <a:ext cx="51905" cy="155716"/>
            </a:xfrm>
            <a:custGeom>
              <a:avLst/>
              <a:gdLst>
                <a:gd name="connsiteX0" fmla="*/ 4325 w 51905"/>
                <a:gd name="connsiteY0" fmla="*/ 12630 h 155715"/>
                <a:gd name="connsiteX1" fmla="*/ 12688 w 51905"/>
                <a:gd name="connsiteY1" fmla="*/ 4325 h 155715"/>
                <a:gd name="connsiteX2" fmla="*/ 47926 w 51905"/>
                <a:gd name="connsiteY2" fmla="*/ 4325 h 155715"/>
                <a:gd name="connsiteX3" fmla="*/ 47926 w 51905"/>
                <a:gd name="connsiteY3" fmla="*/ 147872 h 155715"/>
                <a:gd name="connsiteX4" fmla="*/ 39621 w 51905"/>
                <a:gd name="connsiteY4" fmla="*/ 156177 h 155715"/>
                <a:gd name="connsiteX5" fmla="*/ 39563 w 51905"/>
                <a:gd name="connsiteY5" fmla="*/ 156177 h 155715"/>
                <a:gd name="connsiteX6" fmla="*/ 4325 w 51905"/>
                <a:gd name="connsiteY6" fmla="*/ 156177 h 155715"/>
                <a:gd name="connsiteX7" fmla="*/ 4325 w 51905"/>
                <a:gd name="connsiteY7" fmla="*/ 12630 h 155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 h="155715">
                  <a:moveTo>
                    <a:pt x="4325" y="12630"/>
                  </a:moveTo>
                  <a:cubicBezTo>
                    <a:pt x="4357" y="8034"/>
                    <a:pt x="8092" y="4325"/>
                    <a:pt x="12688" y="4325"/>
                  </a:cubicBezTo>
                  <a:lnTo>
                    <a:pt x="47926" y="4325"/>
                  </a:lnTo>
                  <a:lnTo>
                    <a:pt x="47926" y="147872"/>
                  </a:lnTo>
                  <a:cubicBezTo>
                    <a:pt x="47926" y="152459"/>
                    <a:pt x="44208" y="156177"/>
                    <a:pt x="39621" y="156177"/>
                  </a:cubicBezTo>
                  <a:cubicBezTo>
                    <a:pt x="39602" y="156177"/>
                    <a:pt x="39583" y="156177"/>
                    <a:pt x="39563" y="156177"/>
                  </a:cubicBezTo>
                  <a:lnTo>
                    <a:pt x="4325" y="156177"/>
                  </a:lnTo>
                  <a:lnTo>
                    <a:pt x="4325" y="12630"/>
                  </a:lnTo>
                </a:path>
              </a:pathLst>
            </a:custGeom>
            <a:solidFill>
              <a:srgbClr val="000000"/>
            </a:solidFill>
            <a:ln w="9525" cap="flat">
              <a:noFill/>
              <a:prstDash val="solid"/>
              <a:miter/>
            </a:ln>
          </p:spPr>
          <p:txBody>
            <a:bodyPr rtlCol="0" anchor="ctr"/>
            <a:lstStyle/>
            <a:p>
              <a:endParaRPr lang="ja-JP" altLang="en-US"/>
            </a:p>
          </p:txBody>
        </p:sp>
        <p:sp>
          <p:nvSpPr>
            <p:cNvPr id="134" name="フリーフォーム: 図形 133">
              <a:extLst>
                <a:ext uri="{FF2B5EF4-FFF2-40B4-BE49-F238E27FC236}">
                  <a16:creationId xmlns:a16="http://schemas.microsoft.com/office/drawing/2014/main" id="{22115976-E924-4A98-823D-C2BC9512C84C}"/>
                </a:ext>
              </a:extLst>
            </p:cNvPr>
            <p:cNvSpPr/>
            <p:nvPr/>
          </p:nvSpPr>
          <p:spPr>
            <a:xfrm>
              <a:off x="4773551" y="3972062"/>
              <a:ext cx="115345" cy="161483"/>
            </a:xfrm>
            <a:custGeom>
              <a:avLst/>
              <a:gdLst>
                <a:gd name="connsiteX0" fmla="*/ 85990 w 115344"/>
                <a:gd name="connsiteY0" fmla="*/ 4325 h 161482"/>
                <a:gd name="connsiteX1" fmla="*/ 47868 w 115344"/>
                <a:gd name="connsiteY1" fmla="*/ 20589 h 161482"/>
                <a:gd name="connsiteX2" fmla="*/ 47868 w 115344"/>
                <a:gd name="connsiteY2" fmla="*/ 7843 h 161482"/>
                <a:gd name="connsiteX3" fmla="*/ 12630 w 115344"/>
                <a:gd name="connsiteY3" fmla="*/ 7843 h 161482"/>
                <a:gd name="connsiteX4" fmla="*/ 4325 w 115344"/>
                <a:gd name="connsiteY4" fmla="*/ 16148 h 161482"/>
                <a:gd name="connsiteX5" fmla="*/ 4325 w 115344"/>
                <a:gd name="connsiteY5" fmla="*/ 159637 h 161482"/>
                <a:gd name="connsiteX6" fmla="*/ 39563 w 115344"/>
                <a:gd name="connsiteY6" fmla="*/ 159637 h 161482"/>
                <a:gd name="connsiteX7" fmla="*/ 47868 w 115344"/>
                <a:gd name="connsiteY7" fmla="*/ 151333 h 161482"/>
                <a:gd name="connsiteX8" fmla="*/ 47868 w 115344"/>
                <a:gd name="connsiteY8" fmla="*/ 48560 h 161482"/>
                <a:gd name="connsiteX9" fmla="*/ 112115 w 115344"/>
                <a:gd name="connsiteY9" fmla="*/ 45792 h 161482"/>
                <a:gd name="connsiteX10" fmla="*/ 112115 w 115344"/>
                <a:gd name="connsiteY10" fmla="*/ 11188 h 161482"/>
                <a:gd name="connsiteX11" fmla="*/ 85990 w 115344"/>
                <a:gd name="connsiteY11" fmla="*/ 4325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5344" h="161482">
                  <a:moveTo>
                    <a:pt x="85990" y="4325"/>
                  </a:moveTo>
                  <a:cubicBezTo>
                    <a:pt x="71841" y="5412"/>
                    <a:pt x="58444" y="11128"/>
                    <a:pt x="47868" y="20589"/>
                  </a:cubicBezTo>
                  <a:lnTo>
                    <a:pt x="47868" y="7843"/>
                  </a:lnTo>
                  <a:lnTo>
                    <a:pt x="12630" y="7843"/>
                  </a:lnTo>
                  <a:cubicBezTo>
                    <a:pt x="8044" y="7843"/>
                    <a:pt x="4325" y="11562"/>
                    <a:pt x="4325" y="16148"/>
                  </a:cubicBezTo>
                  <a:lnTo>
                    <a:pt x="4325" y="159637"/>
                  </a:lnTo>
                  <a:lnTo>
                    <a:pt x="39563" y="159637"/>
                  </a:lnTo>
                  <a:cubicBezTo>
                    <a:pt x="44150" y="159637"/>
                    <a:pt x="47868" y="155919"/>
                    <a:pt x="47868" y="151333"/>
                  </a:cubicBezTo>
                  <a:lnTo>
                    <a:pt x="47868" y="48560"/>
                  </a:lnTo>
                  <a:cubicBezTo>
                    <a:pt x="73302" y="23415"/>
                    <a:pt x="99024" y="35988"/>
                    <a:pt x="112115" y="45792"/>
                  </a:cubicBezTo>
                  <a:lnTo>
                    <a:pt x="112115" y="11188"/>
                  </a:lnTo>
                  <a:cubicBezTo>
                    <a:pt x="106233" y="6690"/>
                    <a:pt x="100465" y="4325"/>
                    <a:pt x="85990" y="4325"/>
                  </a:cubicBezTo>
                  <a:close/>
                </a:path>
              </a:pathLst>
            </a:custGeom>
            <a:solidFill>
              <a:srgbClr val="000000"/>
            </a:solidFill>
            <a:ln w="9525" cap="flat">
              <a:noFill/>
              <a:prstDash val="solid"/>
              <a:miter/>
            </a:ln>
          </p:spPr>
          <p:txBody>
            <a:bodyPr rtlCol="0" anchor="ctr"/>
            <a:lstStyle/>
            <a:p>
              <a:endParaRPr lang="ja-JP" altLang="en-US"/>
            </a:p>
          </p:txBody>
        </p:sp>
        <p:sp>
          <p:nvSpPr>
            <p:cNvPr id="135" name="フリーフォーム: 図形 134">
              <a:extLst>
                <a:ext uri="{FF2B5EF4-FFF2-40B4-BE49-F238E27FC236}">
                  <a16:creationId xmlns:a16="http://schemas.microsoft.com/office/drawing/2014/main" id="{5206B480-64FA-4525-8BFD-D4E2AA083303}"/>
                </a:ext>
              </a:extLst>
            </p:cNvPr>
            <p:cNvSpPr/>
            <p:nvPr/>
          </p:nvSpPr>
          <p:spPr>
            <a:xfrm>
              <a:off x="3997972" y="3972005"/>
              <a:ext cx="138414" cy="161483"/>
            </a:xfrm>
            <a:custGeom>
              <a:avLst/>
              <a:gdLst>
                <a:gd name="connsiteX0" fmla="*/ 75724 w 138413"/>
                <a:gd name="connsiteY0" fmla="*/ 4325 h 161482"/>
                <a:gd name="connsiteX1" fmla="*/ 134954 w 138413"/>
                <a:gd name="connsiteY1" fmla="*/ 45792 h 161482"/>
                <a:gd name="connsiteX2" fmla="*/ 134954 w 138413"/>
                <a:gd name="connsiteY2" fmla="*/ 151390 h 161482"/>
                <a:gd name="connsiteX3" fmla="*/ 126649 w 138413"/>
                <a:gd name="connsiteY3" fmla="*/ 159695 h 161482"/>
                <a:gd name="connsiteX4" fmla="*/ 91122 w 138413"/>
                <a:gd name="connsiteY4" fmla="*/ 159695 h 161482"/>
                <a:gd name="connsiteX5" fmla="*/ 91122 w 138413"/>
                <a:gd name="connsiteY5" fmla="*/ 146603 h 161482"/>
                <a:gd name="connsiteX6" fmla="*/ 49598 w 138413"/>
                <a:gd name="connsiteY6" fmla="*/ 162463 h 161482"/>
                <a:gd name="connsiteX7" fmla="*/ 4325 w 138413"/>
                <a:gd name="connsiteY7" fmla="*/ 120881 h 161482"/>
                <a:gd name="connsiteX8" fmla="*/ 90834 w 138413"/>
                <a:gd name="connsiteY8" fmla="*/ 55423 h 161482"/>
                <a:gd name="connsiteX9" fmla="*/ 90834 w 138413"/>
                <a:gd name="connsiteY9" fmla="*/ 55423 h 161482"/>
                <a:gd name="connsiteX10" fmla="*/ 88124 w 138413"/>
                <a:gd name="connsiteY10" fmla="*/ 33738 h 161482"/>
                <a:gd name="connsiteX11" fmla="*/ 71629 w 138413"/>
                <a:gd name="connsiteY11" fmla="*/ 23934 h 161482"/>
                <a:gd name="connsiteX12" fmla="*/ 14937 w 138413"/>
                <a:gd name="connsiteY12" fmla="*/ 37833 h 161482"/>
                <a:gd name="connsiteX13" fmla="*/ 14937 w 138413"/>
                <a:gd name="connsiteY13" fmla="*/ 16725 h 161482"/>
                <a:gd name="connsiteX14" fmla="*/ 75724 w 138413"/>
                <a:gd name="connsiteY14" fmla="*/ 4325 h 161482"/>
                <a:gd name="connsiteX15" fmla="*/ 91122 w 138413"/>
                <a:gd name="connsiteY15" fmla="*/ 125438 h 161482"/>
                <a:gd name="connsiteX16" fmla="*/ 91122 w 138413"/>
                <a:gd name="connsiteY16" fmla="*/ 75782 h 161482"/>
                <a:gd name="connsiteX17" fmla="*/ 48445 w 138413"/>
                <a:gd name="connsiteY17" fmla="*/ 117421 h 161482"/>
                <a:gd name="connsiteX18" fmla="*/ 65055 w 138413"/>
                <a:gd name="connsiteY18" fmla="*/ 137895 h 161482"/>
                <a:gd name="connsiteX19" fmla="*/ 91122 w 138413"/>
                <a:gd name="connsiteY19" fmla="*/ 125149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8413" h="161482">
                  <a:moveTo>
                    <a:pt x="75724" y="4325"/>
                  </a:moveTo>
                  <a:cubicBezTo>
                    <a:pt x="124111" y="4325"/>
                    <a:pt x="134954" y="26875"/>
                    <a:pt x="134954" y="45792"/>
                  </a:cubicBezTo>
                  <a:lnTo>
                    <a:pt x="134954" y="151390"/>
                  </a:lnTo>
                  <a:cubicBezTo>
                    <a:pt x="134954" y="155977"/>
                    <a:pt x="131235" y="159695"/>
                    <a:pt x="126649" y="159695"/>
                  </a:cubicBezTo>
                  <a:lnTo>
                    <a:pt x="91122" y="159695"/>
                  </a:lnTo>
                  <a:lnTo>
                    <a:pt x="91122" y="146603"/>
                  </a:lnTo>
                  <a:cubicBezTo>
                    <a:pt x="79789" y="156958"/>
                    <a:pt x="64949" y="162626"/>
                    <a:pt x="49598" y="162463"/>
                  </a:cubicBezTo>
                  <a:cubicBezTo>
                    <a:pt x="39506" y="162463"/>
                    <a:pt x="4325" y="158484"/>
                    <a:pt x="4325" y="120881"/>
                  </a:cubicBezTo>
                  <a:cubicBezTo>
                    <a:pt x="4325" y="80049"/>
                    <a:pt x="55308" y="64939"/>
                    <a:pt x="90834" y="55423"/>
                  </a:cubicBezTo>
                  <a:lnTo>
                    <a:pt x="90834" y="55423"/>
                  </a:lnTo>
                  <a:cubicBezTo>
                    <a:pt x="91163" y="48094"/>
                    <a:pt x="90247" y="40761"/>
                    <a:pt x="88124" y="33738"/>
                  </a:cubicBezTo>
                  <a:cubicBezTo>
                    <a:pt x="85990" y="26068"/>
                    <a:pt x="75897" y="23934"/>
                    <a:pt x="71629" y="23934"/>
                  </a:cubicBezTo>
                  <a:cubicBezTo>
                    <a:pt x="51997" y="24760"/>
                    <a:pt x="32725" y="29485"/>
                    <a:pt x="14937" y="37833"/>
                  </a:cubicBezTo>
                  <a:lnTo>
                    <a:pt x="14937" y="16725"/>
                  </a:lnTo>
                  <a:cubicBezTo>
                    <a:pt x="34404" y="9361"/>
                    <a:pt x="54928" y="5174"/>
                    <a:pt x="75724" y="4325"/>
                  </a:cubicBezTo>
                  <a:close/>
                  <a:moveTo>
                    <a:pt x="91122" y="125438"/>
                  </a:moveTo>
                  <a:cubicBezTo>
                    <a:pt x="91122" y="110328"/>
                    <a:pt x="91122" y="90488"/>
                    <a:pt x="91122" y="75782"/>
                  </a:cubicBezTo>
                  <a:cubicBezTo>
                    <a:pt x="61017" y="85471"/>
                    <a:pt x="48445" y="104041"/>
                    <a:pt x="48445" y="117421"/>
                  </a:cubicBezTo>
                  <a:cubicBezTo>
                    <a:pt x="48445" y="126879"/>
                    <a:pt x="54212" y="137895"/>
                    <a:pt x="65055" y="137895"/>
                  </a:cubicBezTo>
                  <a:cubicBezTo>
                    <a:pt x="75281" y="138055"/>
                    <a:pt x="84969" y="133319"/>
                    <a:pt x="91122" y="125149"/>
                  </a:cubicBezTo>
                  <a:close/>
                </a:path>
              </a:pathLst>
            </a:custGeom>
            <a:solidFill>
              <a:srgbClr val="000000"/>
            </a:solidFill>
            <a:ln w="9525" cap="flat">
              <a:no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D0A75BB0-9F5E-47FE-9874-8516DCD86FD6}"/>
                </a:ext>
              </a:extLst>
            </p:cNvPr>
            <p:cNvSpPr/>
            <p:nvPr/>
          </p:nvSpPr>
          <p:spPr>
            <a:xfrm>
              <a:off x="4643672" y="3912428"/>
              <a:ext cx="126879" cy="219155"/>
            </a:xfrm>
            <a:custGeom>
              <a:avLst/>
              <a:gdLst>
                <a:gd name="connsiteX0" fmla="*/ 95794 w 126879"/>
                <a:gd name="connsiteY0" fmla="*/ 24050 h 219155"/>
                <a:gd name="connsiteX1" fmla="*/ 125668 w 126879"/>
                <a:gd name="connsiteY1" fmla="*/ 28087 h 219155"/>
                <a:gd name="connsiteX2" fmla="*/ 125668 w 126879"/>
                <a:gd name="connsiteY2" fmla="*/ 8651 h 219155"/>
                <a:gd name="connsiteX3" fmla="*/ 91930 w 126879"/>
                <a:gd name="connsiteY3" fmla="*/ 4326 h 219155"/>
                <a:gd name="connsiteX4" fmla="*/ 32700 w 126879"/>
                <a:gd name="connsiteY4" fmla="*/ 47638 h 219155"/>
                <a:gd name="connsiteX5" fmla="*/ 32700 w 126879"/>
                <a:gd name="connsiteY5" fmla="*/ 67535 h 219155"/>
                <a:gd name="connsiteX6" fmla="*/ 4325 w 126879"/>
                <a:gd name="connsiteY6" fmla="*/ 67535 h 219155"/>
                <a:gd name="connsiteX7" fmla="*/ 4325 w 126879"/>
                <a:gd name="connsiteY7" fmla="*/ 86048 h 219155"/>
                <a:gd name="connsiteX8" fmla="*/ 32700 w 126879"/>
                <a:gd name="connsiteY8" fmla="*/ 86048 h 219155"/>
                <a:gd name="connsiteX9" fmla="*/ 32700 w 126879"/>
                <a:gd name="connsiteY9" fmla="*/ 219329 h 219155"/>
                <a:gd name="connsiteX10" fmla="*/ 67881 w 126879"/>
                <a:gd name="connsiteY10" fmla="*/ 219329 h 219155"/>
                <a:gd name="connsiteX11" fmla="*/ 76243 w 126879"/>
                <a:gd name="connsiteY11" fmla="*/ 211082 h 219155"/>
                <a:gd name="connsiteX12" fmla="*/ 76243 w 126879"/>
                <a:gd name="connsiteY12" fmla="*/ 211024 h 219155"/>
                <a:gd name="connsiteX13" fmla="*/ 76243 w 126879"/>
                <a:gd name="connsiteY13" fmla="*/ 85990 h 219155"/>
                <a:gd name="connsiteX14" fmla="*/ 112115 w 126879"/>
                <a:gd name="connsiteY14" fmla="*/ 85990 h 219155"/>
                <a:gd name="connsiteX15" fmla="*/ 112115 w 126879"/>
                <a:gd name="connsiteY15" fmla="*/ 67477 h 219155"/>
                <a:gd name="connsiteX16" fmla="*/ 76243 w 126879"/>
                <a:gd name="connsiteY16" fmla="*/ 67477 h 219155"/>
                <a:gd name="connsiteX17" fmla="*/ 76243 w 126879"/>
                <a:gd name="connsiteY17" fmla="*/ 57385 h 219155"/>
                <a:gd name="connsiteX18" fmla="*/ 79011 w 126879"/>
                <a:gd name="connsiteY18" fmla="*/ 35642 h 219155"/>
                <a:gd name="connsiteX19" fmla="*/ 95794 w 126879"/>
                <a:gd name="connsiteY19" fmla="*/ 24050 h 219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6879" h="219155">
                  <a:moveTo>
                    <a:pt x="95794" y="24050"/>
                  </a:moveTo>
                  <a:cubicBezTo>
                    <a:pt x="105917" y="23516"/>
                    <a:pt x="116050" y="24886"/>
                    <a:pt x="125668" y="28087"/>
                  </a:cubicBezTo>
                  <a:lnTo>
                    <a:pt x="125668" y="8651"/>
                  </a:lnTo>
                  <a:cubicBezTo>
                    <a:pt x="114658" y="5748"/>
                    <a:pt x="103316" y="4294"/>
                    <a:pt x="91930" y="4326"/>
                  </a:cubicBezTo>
                  <a:cubicBezTo>
                    <a:pt x="73532" y="4326"/>
                    <a:pt x="32700" y="11593"/>
                    <a:pt x="32700" y="47638"/>
                  </a:cubicBezTo>
                  <a:lnTo>
                    <a:pt x="32700" y="67535"/>
                  </a:lnTo>
                  <a:lnTo>
                    <a:pt x="4325" y="67535"/>
                  </a:lnTo>
                  <a:lnTo>
                    <a:pt x="4325" y="86048"/>
                  </a:lnTo>
                  <a:lnTo>
                    <a:pt x="32700" y="86048"/>
                  </a:lnTo>
                  <a:lnTo>
                    <a:pt x="32700" y="219329"/>
                  </a:lnTo>
                  <a:lnTo>
                    <a:pt x="67881" y="219329"/>
                  </a:lnTo>
                  <a:cubicBezTo>
                    <a:pt x="72467" y="219361"/>
                    <a:pt x="76211" y="215669"/>
                    <a:pt x="76243" y="211082"/>
                  </a:cubicBezTo>
                  <a:cubicBezTo>
                    <a:pt x="76243" y="211063"/>
                    <a:pt x="76243" y="211043"/>
                    <a:pt x="76243" y="211024"/>
                  </a:cubicBezTo>
                  <a:lnTo>
                    <a:pt x="76243" y="85990"/>
                  </a:lnTo>
                  <a:lnTo>
                    <a:pt x="112115" y="85990"/>
                  </a:lnTo>
                  <a:lnTo>
                    <a:pt x="112115" y="67477"/>
                  </a:lnTo>
                  <a:lnTo>
                    <a:pt x="76243" y="67477"/>
                  </a:lnTo>
                  <a:lnTo>
                    <a:pt x="76243" y="57385"/>
                  </a:lnTo>
                  <a:cubicBezTo>
                    <a:pt x="75448" y="50020"/>
                    <a:pt x="76396" y="42572"/>
                    <a:pt x="79011" y="35642"/>
                  </a:cubicBezTo>
                  <a:cubicBezTo>
                    <a:pt x="82365" y="29258"/>
                    <a:pt x="88637" y="24926"/>
                    <a:pt x="95794" y="24050"/>
                  </a:cubicBezTo>
                  <a:close/>
                </a:path>
              </a:pathLst>
            </a:custGeom>
            <a:solidFill>
              <a:srgbClr val="000000"/>
            </a:solidFill>
            <a:ln w="9525" cap="flat">
              <a:no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55577FDB-1602-42B8-8F5C-045BFF3D227E}"/>
                </a:ext>
              </a:extLst>
            </p:cNvPr>
            <p:cNvSpPr/>
            <p:nvPr/>
          </p:nvSpPr>
          <p:spPr>
            <a:xfrm>
              <a:off x="4404620" y="3972921"/>
              <a:ext cx="149948" cy="161483"/>
            </a:xfrm>
            <a:custGeom>
              <a:avLst/>
              <a:gdLst>
                <a:gd name="connsiteX0" fmla="*/ 78319 w 149948"/>
                <a:gd name="connsiteY0" fmla="*/ 162181 h 161482"/>
                <a:gd name="connsiteX1" fmla="*/ 4325 w 149948"/>
                <a:gd name="connsiteY1" fmla="*/ 87784 h 161482"/>
                <a:gd name="connsiteX2" fmla="*/ 79934 w 149948"/>
                <a:gd name="connsiteY2" fmla="*/ 4332 h 161482"/>
                <a:gd name="connsiteX3" fmla="*/ 146892 w 149948"/>
                <a:gd name="connsiteY3" fmla="*/ 79825 h 161482"/>
                <a:gd name="connsiteX4" fmla="*/ 47234 w 149948"/>
                <a:gd name="connsiteY4" fmla="*/ 79825 h 161482"/>
                <a:gd name="connsiteX5" fmla="*/ 85817 w 149948"/>
                <a:gd name="connsiteY5" fmla="*/ 132192 h 161482"/>
                <a:gd name="connsiteX6" fmla="*/ 127283 w 149948"/>
                <a:gd name="connsiteY6" fmla="*/ 100587 h 161482"/>
                <a:gd name="connsiteX7" fmla="*/ 149660 w 149948"/>
                <a:gd name="connsiteY7" fmla="*/ 100587 h 161482"/>
                <a:gd name="connsiteX8" fmla="*/ 131089 w 149948"/>
                <a:gd name="connsiteY8" fmla="*/ 137440 h 161482"/>
                <a:gd name="connsiteX9" fmla="*/ 78319 w 149948"/>
                <a:gd name="connsiteY9" fmla="*/ 162181 h 161482"/>
                <a:gd name="connsiteX10" fmla="*/ 96832 w 149948"/>
                <a:gd name="connsiteY10" fmla="*/ 64138 h 161482"/>
                <a:gd name="connsiteX11" fmla="*/ 70822 w 149948"/>
                <a:gd name="connsiteY11" fmla="*/ 23018 h 161482"/>
                <a:gd name="connsiteX12" fmla="*/ 47753 w 149948"/>
                <a:gd name="connsiteY12" fmla="*/ 6413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948" h="161482">
                  <a:moveTo>
                    <a:pt x="78319" y="162181"/>
                  </a:moveTo>
                  <a:cubicBezTo>
                    <a:pt x="37622" y="161407"/>
                    <a:pt x="4878" y="128485"/>
                    <a:pt x="4325" y="87784"/>
                  </a:cubicBezTo>
                  <a:cubicBezTo>
                    <a:pt x="4325" y="35129"/>
                    <a:pt x="38006" y="3813"/>
                    <a:pt x="79934" y="4332"/>
                  </a:cubicBezTo>
                  <a:cubicBezTo>
                    <a:pt x="125322" y="4851"/>
                    <a:pt x="148564" y="36801"/>
                    <a:pt x="146892" y="79825"/>
                  </a:cubicBezTo>
                  <a:lnTo>
                    <a:pt x="47234" y="79825"/>
                  </a:lnTo>
                  <a:cubicBezTo>
                    <a:pt x="47234" y="100472"/>
                    <a:pt x="52136" y="132192"/>
                    <a:pt x="85817" y="132192"/>
                  </a:cubicBezTo>
                  <a:cubicBezTo>
                    <a:pt x="114307" y="131154"/>
                    <a:pt x="124688" y="107162"/>
                    <a:pt x="127283" y="100587"/>
                  </a:cubicBezTo>
                  <a:lnTo>
                    <a:pt x="149660" y="100587"/>
                  </a:lnTo>
                  <a:cubicBezTo>
                    <a:pt x="147750" y="114598"/>
                    <a:pt x="141214" y="127568"/>
                    <a:pt x="131089" y="137440"/>
                  </a:cubicBezTo>
                  <a:cubicBezTo>
                    <a:pt x="117429" y="152293"/>
                    <a:pt x="98475" y="161180"/>
                    <a:pt x="78319" y="162181"/>
                  </a:cubicBezTo>
                  <a:close/>
                  <a:moveTo>
                    <a:pt x="96832" y="64138"/>
                  </a:moveTo>
                  <a:cubicBezTo>
                    <a:pt x="96140" y="31842"/>
                    <a:pt x="84086" y="22902"/>
                    <a:pt x="70822" y="23018"/>
                  </a:cubicBezTo>
                  <a:cubicBezTo>
                    <a:pt x="50463" y="23018"/>
                    <a:pt x="47753" y="50873"/>
                    <a:pt x="47753" y="64138"/>
                  </a:cubicBezTo>
                  <a:close/>
                </a:path>
              </a:pathLst>
            </a:custGeom>
            <a:solidFill>
              <a:srgbClr val="000000"/>
            </a:solidFill>
            <a:ln w="9525" cap="flat">
              <a:noFill/>
              <a:prstDash val="solid"/>
              <a:miter/>
            </a:ln>
          </p:spPr>
          <p:txBody>
            <a:bodyPr rtlCol="0" anchor="ctr"/>
            <a:lstStyle/>
            <a:p>
              <a:endParaRPr lang="ja-JP" altLang="en-US"/>
            </a:p>
          </p:txBody>
        </p:sp>
        <p:sp>
          <p:nvSpPr>
            <p:cNvPr id="138" name="フリーフォーム: 図形 137">
              <a:extLst>
                <a:ext uri="{FF2B5EF4-FFF2-40B4-BE49-F238E27FC236}">
                  <a16:creationId xmlns:a16="http://schemas.microsoft.com/office/drawing/2014/main" id="{99AAF85D-0F06-4183-A476-F500CAB0358C}"/>
                </a:ext>
              </a:extLst>
            </p:cNvPr>
            <p:cNvSpPr/>
            <p:nvPr/>
          </p:nvSpPr>
          <p:spPr>
            <a:xfrm>
              <a:off x="4889876" y="3972178"/>
              <a:ext cx="167250" cy="161483"/>
            </a:xfrm>
            <a:custGeom>
              <a:avLst/>
              <a:gdLst>
                <a:gd name="connsiteX0" fmla="*/ 163501 w 167250"/>
                <a:gd name="connsiteY0" fmla="*/ 80741 h 161482"/>
                <a:gd name="connsiteX1" fmla="*/ 84502 w 167250"/>
                <a:gd name="connsiteY1" fmla="*/ 162282 h 161482"/>
                <a:gd name="connsiteX2" fmla="*/ 83798 w 167250"/>
                <a:gd name="connsiteY2" fmla="*/ 162290 h 161482"/>
                <a:gd name="connsiteX3" fmla="*/ 4358 w 167250"/>
                <a:gd name="connsiteY3" fmla="*/ 87349 h 161482"/>
                <a:gd name="connsiteX4" fmla="*/ 4325 w 167250"/>
                <a:gd name="connsiteY4" fmla="*/ 85067 h 161482"/>
                <a:gd name="connsiteX5" fmla="*/ 83625 w 167250"/>
                <a:gd name="connsiteY5" fmla="*/ 4325 h 161482"/>
                <a:gd name="connsiteX6" fmla="*/ 163501 w 167250"/>
                <a:gd name="connsiteY6" fmla="*/ 80741 h 161482"/>
                <a:gd name="connsiteX7" fmla="*/ 77454 w 167250"/>
                <a:gd name="connsiteY7" fmla="*/ 23069 h 161482"/>
                <a:gd name="connsiteX8" fmla="*/ 53751 w 167250"/>
                <a:gd name="connsiteY8" fmla="*/ 100062 h 161482"/>
                <a:gd name="connsiteX9" fmla="*/ 88873 w 167250"/>
                <a:gd name="connsiteY9" fmla="*/ 144066 h 161482"/>
                <a:gd name="connsiteX10" fmla="*/ 116325 w 167250"/>
                <a:gd name="connsiteY10" fmla="*/ 94006 h 161482"/>
                <a:gd name="connsiteX11" fmla="*/ 77454 w 167250"/>
                <a:gd name="connsiteY11" fmla="*/ 2283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250" h="161482">
                  <a:moveTo>
                    <a:pt x="163501" y="80741"/>
                  </a:moveTo>
                  <a:cubicBezTo>
                    <a:pt x="164203" y="125073"/>
                    <a:pt x="128834" y="161580"/>
                    <a:pt x="84502" y="162282"/>
                  </a:cubicBezTo>
                  <a:cubicBezTo>
                    <a:pt x="84267" y="162286"/>
                    <a:pt x="84033" y="162289"/>
                    <a:pt x="83798" y="162290"/>
                  </a:cubicBezTo>
                  <a:cubicBezTo>
                    <a:pt x="41167" y="163533"/>
                    <a:pt x="5600" y="129980"/>
                    <a:pt x="4358" y="87349"/>
                  </a:cubicBezTo>
                  <a:cubicBezTo>
                    <a:pt x="4336" y="86588"/>
                    <a:pt x="4325" y="85828"/>
                    <a:pt x="4325" y="85067"/>
                  </a:cubicBezTo>
                  <a:cubicBezTo>
                    <a:pt x="4325" y="41870"/>
                    <a:pt x="34892" y="4325"/>
                    <a:pt x="83625" y="4325"/>
                  </a:cubicBezTo>
                  <a:cubicBezTo>
                    <a:pt x="128840" y="4614"/>
                    <a:pt x="163501" y="37545"/>
                    <a:pt x="163501" y="80741"/>
                  </a:cubicBezTo>
                  <a:close/>
                  <a:moveTo>
                    <a:pt x="77454" y="23069"/>
                  </a:moveTo>
                  <a:cubicBezTo>
                    <a:pt x="62748" y="25491"/>
                    <a:pt x="44292" y="48099"/>
                    <a:pt x="53751" y="100062"/>
                  </a:cubicBezTo>
                  <a:cubicBezTo>
                    <a:pt x="59979" y="134146"/>
                    <a:pt x="76012" y="144066"/>
                    <a:pt x="88873" y="144066"/>
                  </a:cubicBezTo>
                  <a:cubicBezTo>
                    <a:pt x="101734" y="144066"/>
                    <a:pt x="116325" y="125611"/>
                    <a:pt x="116325" y="94006"/>
                  </a:cubicBezTo>
                  <a:cubicBezTo>
                    <a:pt x="116325" y="29644"/>
                    <a:pt x="88988" y="20935"/>
                    <a:pt x="77454" y="22838"/>
                  </a:cubicBezTo>
                  <a:close/>
                </a:path>
              </a:pathLst>
            </a:custGeom>
            <a:solidFill>
              <a:srgbClr val="000000"/>
            </a:solidFill>
            <a:ln w="9525" cap="flat">
              <a:noFill/>
              <a:prstDash val="solid"/>
              <a:miter/>
            </a:ln>
          </p:spPr>
          <p:txBody>
            <a:bodyPr rtlCol="0" anchor="ctr"/>
            <a:lstStyle/>
            <a:p>
              <a:endParaRPr lang="ja-JP" altLang="en-US"/>
            </a:p>
          </p:txBody>
        </p:sp>
        <p:sp>
          <p:nvSpPr>
            <p:cNvPr id="139" name="フリーフォーム: 図形 138">
              <a:extLst>
                <a:ext uri="{FF2B5EF4-FFF2-40B4-BE49-F238E27FC236}">
                  <a16:creationId xmlns:a16="http://schemas.microsoft.com/office/drawing/2014/main" id="{99E99819-03CE-40F3-8A40-E639F448D631}"/>
                </a:ext>
              </a:extLst>
            </p:cNvPr>
            <p:cNvSpPr/>
            <p:nvPr/>
          </p:nvSpPr>
          <p:spPr>
            <a:xfrm>
              <a:off x="5826131" y="3972178"/>
              <a:ext cx="167250" cy="161483"/>
            </a:xfrm>
            <a:custGeom>
              <a:avLst/>
              <a:gdLst>
                <a:gd name="connsiteX0" fmla="*/ 163501 w 167250"/>
                <a:gd name="connsiteY0" fmla="*/ 80741 h 161482"/>
                <a:gd name="connsiteX1" fmla="*/ 84502 w 167250"/>
                <a:gd name="connsiteY1" fmla="*/ 162282 h 161482"/>
                <a:gd name="connsiteX2" fmla="*/ 83740 w 167250"/>
                <a:gd name="connsiteY2" fmla="*/ 162290 h 161482"/>
                <a:gd name="connsiteX3" fmla="*/ 4358 w 167250"/>
                <a:gd name="connsiteY3" fmla="*/ 87407 h 161482"/>
                <a:gd name="connsiteX4" fmla="*/ 4325 w 167250"/>
                <a:gd name="connsiteY4" fmla="*/ 85067 h 161482"/>
                <a:gd name="connsiteX5" fmla="*/ 83625 w 167250"/>
                <a:gd name="connsiteY5" fmla="*/ 4325 h 161482"/>
                <a:gd name="connsiteX6" fmla="*/ 163501 w 167250"/>
                <a:gd name="connsiteY6" fmla="*/ 80741 h 161482"/>
                <a:gd name="connsiteX7" fmla="*/ 77454 w 167250"/>
                <a:gd name="connsiteY7" fmla="*/ 23069 h 161482"/>
                <a:gd name="connsiteX8" fmla="*/ 53751 w 167250"/>
                <a:gd name="connsiteY8" fmla="*/ 100062 h 161482"/>
                <a:gd name="connsiteX9" fmla="*/ 88873 w 167250"/>
                <a:gd name="connsiteY9" fmla="*/ 144066 h 161482"/>
                <a:gd name="connsiteX10" fmla="*/ 116325 w 167250"/>
                <a:gd name="connsiteY10" fmla="*/ 94006 h 161482"/>
                <a:gd name="connsiteX11" fmla="*/ 77454 w 167250"/>
                <a:gd name="connsiteY11" fmla="*/ 2283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250" h="161482">
                  <a:moveTo>
                    <a:pt x="163501" y="80741"/>
                  </a:moveTo>
                  <a:cubicBezTo>
                    <a:pt x="164203" y="125073"/>
                    <a:pt x="128834" y="161580"/>
                    <a:pt x="84502" y="162282"/>
                  </a:cubicBezTo>
                  <a:cubicBezTo>
                    <a:pt x="84248" y="162286"/>
                    <a:pt x="83994" y="162289"/>
                    <a:pt x="83740" y="162290"/>
                  </a:cubicBezTo>
                  <a:cubicBezTo>
                    <a:pt x="41141" y="163533"/>
                    <a:pt x="5600" y="130006"/>
                    <a:pt x="4358" y="87407"/>
                  </a:cubicBezTo>
                  <a:cubicBezTo>
                    <a:pt x="4336" y="86627"/>
                    <a:pt x="4325" y="85847"/>
                    <a:pt x="4325" y="85067"/>
                  </a:cubicBezTo>
                  <a:cubicBezTo>
                    <a:pt x="4325" y="41870"/>
                    <a:pt x="34892" y="4325"/>
                    <a:pt x="83625" y="4325"/>
                  </a:cubicBezTo>
                  <a:cubicBezTo>
                    <a:pt x="128840" y="4614"/>
                    <a:pt x="163501" y="37545"/>
                    <a:pt x="163501" y="80741"/>
                  </a:cubicBezTo>
                  <a:close/>
                  <a:moveTo>
                    <a:pt x="77454" y="23069"/>
                  </a:moveTo>
                  <a:cubicBezTo>
                    <a:pt x="62748" y="25491"/>
                    <a:pt x="44292" y="48099"/>
                    <a:pt x="53751" y="100062"/>
                  </a:cubicBezTo>
                  <a:cubicBezTo>
                    <a:pt x="59922" y="134146"/>
                    <a:pt x="75955" y="144066"/>
                    <a:pt x="88873" y="144066"/>
                  </a:cubicBezTo>
                  <a:cubicBezTo>
                    <a:pt x="101792" y="144066"/>
                    <a:pt x="116325" y="125611"/>
                    <a:pt x="116325" y="94006"/>
                  </a:cubicBezTo>
                  <a:cubicBezTo>
                    <a:pt x="116325" y="29644"/>
                    <a:pt x="88988" y="20935"/>
                    <a:pt x="77454" y="22838"/>
                  </a:cubicBezTo>
                  <a:close/>
                </a:path>
              </a:pathLst>
            </a:custGeom>
            <a:solidFill>
              <a:srgbClr val="000000"/>
            </a:solidFill>
            <a:ln w="9525" cap="flat">
              <a:noFill/>
              <a:prstDash val="solid"/>
              <a:miter/>
            </a:ln>
          </p:spPr>
          <p:txBody>
            <a:bodyPr rtlCol="0" anchor="ctr"/>
            <a:lstStyle/>
            <a:p>
              <a:endParaRPr lang="ja-JP" altLang="en-US"/>
            </a:p>
          </p:txBody>
        </p:sp>
        <p:sp>
          <p:nvSpPr>
            <p:cNvPr id="140" name="フリーフォーム: 図形 139">
              <a:extLst>
                <a:ext uri="{FF2B5EF4-FFF2-40B4-BE49-F238E27FC236}">
                  <a16:creationId xmlns:a16="http://schemas.microsoft.com/office/drawing/2014/main" id="{B2E09AFB-FF86-4E6A-80E1-7190D423E55D}"/>
                </a:ext>
              </a:extLst>
            </p:cNvPr>
            <p:cNvSpPr/>
            <p:nvPr/>
          </p:nvSpPr>
          <p:spPr>
            <a:xfrm>
              <a:off x="6516182" y="3972178"/>
              <a:ext cx="167250" cy="161483"/>
            </a:xfrm>
            <a:custGeom>
              <a:avLst/>
              <a:gdLst>
                <a:gd name="connsiteX0" fmla="*/ 163501 w 167250"/>
                <a:gd name="connsiteY0" fmla="*/ 80741 h 161482"/>
                <a:gd name="connsiteX1" fmla="*/ 84502 w 167250"/>
                <a:gd name="connsiteY1" fmla="*/ 162282 h 161482"/>
                <a:gd name="connsiteX2" fmla="*/ 83740 w 167250"/>
                <a:gd name="connsiteY2" fmla="*/ 162290 h 161482"/>
                <a:gd name="connsiteX3" fmla="*/ 4358 w 167250"/>
                <a:gd name="connsiteY3" fmla="*/ 87407 h 161482"/>
                <a:gd name="connsiteX4" fmla="*/ 4325 w 167250"/>
                <a:gd name="connsiteY4" fmla="*/ 85067 h 161482"/>
                <a:gd name="connsiteX5" fmla="*/ 83625 w 167250"/>
                <a:gd name="connsiteY5" fmla="*/ 4325 h 161482"/>
                <a:gd name="connsiteX6" fmla="*/ 163501 w 167250"/>
                <a:gd name="connsiteY6" fmla="*/ 80741 h 161482"/>
                <a:gd name="connsiteX7" fmla="*/ 77454 w 167250"/>
                <a:gd name="connsiteY7" fmla="*/ 23069 h 161482"/>
                <a:gd name="connsiteX8" fmla="*/ 53750 w 167250"/>
                <a:gd name="connsiteY8" fmla="*/ 100062 h 161482"/>
                <a:gd name="connsiteX9" fmla="*/ 88873 w 167250"/>
                <a:gd name="connsiteY9" fmla="*/ 144066 h 161482"/>
                <a:gd name="connsiteX10" fmla="*/ 116325 w 167250"/>
                <a:gd name="connsiteY10" fmla="*/ 94006 h 161482"/>
                <a:gd name="connsiteX11" fmla="*/ 77454 w 167250"/>
                <a:gd name="connsiteY11" fmla="*/ 2283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250" h="161482">
                  <a:moveTo>
                    <a:pt x="163501" y="80741"/>
                  </a:moveTo>
                  <a:cubicBezTo>
                    <a:pt x="164203" y="125073"/>
                    <a:pt x="128834" y="161580"/>
                    <a:pt x="84502" y="162282"/>
                  </a:cubicBezTo>
                  <a:cubicBezTo>
                    <a:pt x="84248" y="162286"/>
                    <a:pt x="83994" y="162289"/>
                    <a:pt x="83740" y="162290"/>
                  </a:cubicBezTo>
                  <a:cubicBezTo>
                    <a:pt x="41141" y="163533"/>
                    <a:pt x="5600" y="130006"/>
                    <a:pt x="4358" y="87407"/>
                  </a:cubicBezTo>
                  <a:cubicBezTo>
                    <a:pt x="4336" y="86627"/>
                    <a:pt x="4325" y="85847"/>
                    <a:pt x="4325" y="85067"/>
                  </a:cubicBezTo>
                  <a:cubicBezTo>
                    <a:pt x="4325" y="41870"/>
                    <a:pt x="34892" y="4325"/>
                    <a:pt x="83625" y="4325"/>
                  </a:cubicBezTo>
                  <a:cubicBezTo>
                    <a:pt x="128840" y="4614"/>
                    <a:pt x="163501" y="37545"/>
                    <a:pt x="163501" y="80741"/>
                  </a:cubicBezTo>
                  <a:close/>
                  <a:moveTo>
                    <a:pt x="77454" y="23069"/>
                  </a:moveTo>
                  <a:cubicBezTo>
                    <a:pt x="62747" y="25491"/>
                    <a:pt x="44292" y="48099"/>
                    <a:pt x="53750" y="100062"/>
                  </a:cubicBezTo>
                  <a:cubicBezTo>
                    <a:pt x="59921" y="134146"/>
                    <a:pt x="75954" y="144066"/>
                    <a:pt x="88873" y="144066"/>
                  </a:cubicBezTo>
                  <a:cubicBezTo>
                    <a:pt x="101792" y="144066"/>
                    <a:pt x="116325" y="125611"/>
                    <a:pt x="116325" y="94006"/>
                  </a:cubicBezTo>
                  <a:cubicBezTo>
                    <a:pt x="116325" y="29644"/>
                    <a:pt x="88988" y="20935"/>
                    <a:pt x="77454" y="22838"/>
                  </a:cubicBezTo>
                  <a:close/>
                </a:path>
              </a:pathLst>
            </a:custGeom>
            <a:solidFill>
              <a:srgbClr val="000000"/>
            </a:solidFill>
            <a:ln w="9525" cap="flat">
              <a:noFill/>
              <a:prstDash val="solid"/>
              <a:miter/>
            </a:ln>
          </p:spPr>
          <p:txBody>
            <a:bodyPr rtlCol="0" anchor="ctr"/>
            <a:lstStyle/>
            <a:p>
              <a:endParaRPr lang="ja-JP" altLang="en-US"/>
            </a:p>
          </p:txBody>
        </p:sp>
        <p:sp>
          <p:nvSpPr>
            <p:cNvPr id="141" name="フリーフォーム: 図形 140">
              <a:extLst>
                <a:ext uri="{FF2B5EF4-FFF2-40B4-BE49-F238E27FC236}">
                  <a16:creationId xmlns:a16="http://schemas.microsoft.com/office/drawing/2014/main" id="{DB3EB85E-BCFF-4B9B-B702-7F85D3F11EC4}"/>
                </a:ext>
              </a:extLst>
            </p:cNvPr>
            <p:cNvSpPr/>
            <p:nvPr/>
          </p:nvSpPr>
          <p:spPr>
            <a:xfrm>
              <a:off x="6440977" y="3913640"/>
              <a:ext cx="51905" cy="51905"/>
            </a:xfrm>
            <a:custGeom>
              <a:avLst/>
              <a:gdLst>
                <a:gd name="connsiteX0" fmla="*/ 52078 w 51905"/>
                <a:gd name="connsiteY0" fmla="*/ 28202 h 51905"/>
                <a:gd name="connsiteX1" fmla="*/ 28202 w 51905"/>
                <a:gd name="connsiteY1" fmla="*/ 52078 h 51905"/>
                <a:gd name="connsiteX2" fmla="*/ 4325 w 51905"/>
                <a:gd name="connsiteY2" fmla="*/ 28202 h 51905"/>
                <a:gd name="connsiteX3" fmla="*/ 28202 w 51905"/>
                <a:gd name="connsiteY3" fmla="*/ 4325 h 51905"/>
                <a:gd name="connsiteX4" fmla="*/ 52078 w 51905"/>
                <a:gd name="connsiteY4" fmla="*/ 28202 h 51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05" h="51905">
                  <a:moveTo>
                    <a:pt x="52078" y="28202"/>
                  </a:moveTo>
                  <a:cubicBezTo>
                    <a:pt x="52078" y="41388"/>
                    <a:pt x="41389" y="52078"/>
                    <a:pt x="28202" y="52078"/>
                  </a:cubicBezTo>
                  <a:cubicBezTo>
                    <a:pt x="15015" y="52078"/>
                    <a:pt x="4325" y="41388"/>
                    <a:pt x="4325" y="28202"/>
                  </a:cubicBezTo>
                  <a:cubicBezTo>
                    <a:pt x="4325" y="15015"/>
                    <a:pt x="15015" y="4325"/>
                    <a:pt x="28202" y="4325"/>
                  </a:cubicBezTo>
                  <a:cubicBezTo>
                    <a:pt x="41389" y="4325"/>
                    <a:pt x="52078" y="15015"/>
                    <a:pt x="52078" y="28202"/>
                  </a:cubicBezTo>
                  <a:close/>
                </a:path>
              </a:pathLst>
            </a:custGeom>
            <a:solidFill>
              <a:srgbClr val="000000"/>
            </a:solidFill>
            <a:ln w="9525" cap="flat">
              <a:noFill/>
              <a:prstDash val="solid"/>
              <a:miter/>
            </a:ln>
          </p:spPr>
          <p:txBody>
            <a:bodyPr rtlCol="0" anchor="ctr"/>
            <a:lstStyle/>
            <a:p>
              <a:endParaRPr lang="ja-JP" altLang="en-US"/>
            </a:p>
          </p:txBody>
        </p:sp>
        <p:sp>
          <p:nvSpPr>
            <p:cNvPr id="142" name="フリーフォーム: 図形 141">
              <a:extLst>
                <a:ext uri="{FF2B5EF4-FFF2-40B4-BE49-F238E27FC236}">
                  <a16:creationId xmlns:a16="http://schemas.microsoft.com/office/drawing/2014/main" id="{EDF8175F-F2D1-426A-A5BA-056EBA8EB660}"/>
                </a:ext>
              </a:extLst>
            </p:cNvPr>
            <p:cNvSpPr/>
            <p:nvPr/>
          </p:nvSpPr>
          <p:spPr>
            <a:xfrm>
              <a:off x="4246021" y="3975580"/>
              <a:ext cx="138414" cy="161483"/>
            </a:xfrm>
            <a:custGeom>
              <a:avLst/>
              <a:gdLst>
                <a:gd name="connsiteX0" fmla="*/ 48099 w 138413"/>
                <a:gd name="connsiteY0" fmla="*/ 4326 h 161482"/>
                <a:gd name="connsiteX1" fmla="*/ 48099 w 138413"/>
                <a:gd name="connsiteY1" fmla="*/ 111308 h 161482"/>
                <a:gd name="connsiteX2" fmla="*/ 69149 w 138413"/>
                <a:gd name="connsiteY2" fmla="*/ 132647 h 161482"/>
                <a:gd name="connsiteX3" fmla="*/ 92218 w 138413"/>
                <a:gd name="connsiteY3" fmla="*/ 113846 h 161482"/>
                <a:gd name="connsiteX4" fmla="*/ 92218 w 138413"/>
                <a:gd name="connsiteY4" fmla="*/ 12630 h 161482"/>
                <a:gd name="connsiteX5" fmla="*/ 100523 w 138413"/>
                <a:gd name="connsiteY5" fmla="*/ 4326 h 161482"/>
                <a:gd name="connsiteX6" fmla="*/ 135876 w 138413"/>
                <a:gd name="connsiteY6" fmla="*/ 4326 h 161482"/>
                <a:gd name="connsiteX7" fmla="*/ 135876 w 138413"/>
                <a:gd name="connsiteY7" fmla="*/ 147815 h 161482"/>
                <a:gd name="connsiteX8" fmla="*/ 127687 w 138413"/>
                <a:gd name="connsiteY8" fmla="*/ 156120 h 161482"/>
                <a:gd name="connsiteX9" fmla="*/ 127572 w 138413"/>
                <a:gd name="connsiteY9" fmla="*/ 156120 h 161482"/>
                <a:gd name="connsiteX10" fmla="*/ 92218 w 138413"/>
                <a:gd name="connsiteY10" fmla="*/ 156120 h 161482"/>
                <a:gd name="connsiteX11" fmla="*/ 92218 w 138413"/>
                <a:gd name="connsiteY11" fmla="*/ 141990 h 161482"/>
                <a:gd name="connsiteX12" fmla="*/ 73936 w 138413"/>
                <a:gd name="connsiteY12" fmla="*/ 154389 h 161482"/>
                <a:gd name="connsiteX13" fmla="*/ 54962 w 138413"/>
                <a:gd name="connsiteY13" fmla="*/ 158946 h 161482"/>
                <a:gd name="connsiteX14" fmla="*/ 4348 w 138413"/>
                <a:gd name="connsiteY14" fmla="*/ 112048 h 161482"/>
                <a:gd name="connsiteX15" fmla="*/ 4326 w 138413"/>
                <a:gd name="connsiteY15" fmla="*/ 111308 h 161482"/>
                <a:gd name="connsiteX16" fmla="*/ 4326 w 138413"/>
                <a:gd name="connsiteY16" fmla="*/ 12630 h 161482"/>
                <a:gd name="connsiteX17" fmla="*/ 12515 w 138413"/>
                <a:gd name="connsiteY17" fmla="*/ 4326 h 161482"/>
                <a:gd name="connsiteX18" fmla="*/ 12630 w 138413"/>
                <a:gd name="connsiteY18" fmla="*/ 4326 h 161482"/>
                <a:gd name="connsiteX19" fmla="*/ 47868 w 138413"/>
                <a:gd name="connsiteY19" fmla="*/ 4326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8413" h="161482">
                  <a:moveTo>
                    <a:pt x="48099" y="4326"/>
                  </a:moveTo>
                  <a:lnTo>
                    <a:pt x="48099" y="111308"/>
                  </a:lnTo>
                  <a:cubicBezTo>
                    <a:pt x="48067" y="122994"/>
                    <a:pt x="57464" y="132520"/>
                    <a:pt x="69149" y="132647"/>
                  </a:cubicBezTo>
                  <a:cubicBezTo>
                    <a:pt x="76647" y="132647"/>
                    <a:pt x="86451" y="123592"/>
                    <a:pt x="92218" y="113846"/>
                  </a:cubicBezTo>
                  <a:lnTo>
                    <a:pt x="92218" y="12630"/>
                  </a:lnTo>
                  <a:cubicBezTo>
                    <a:pt x="92218" y="8044"/>
                    <a:pt x="95937" y="4326"/>
                    <a:pt x="100523" y="4326"/>
                  </a:cubicBezTo>
                  <a:lnTo>
                    <a:pt x="135876" y="4326"/>
                  </a:lnTo>
                  <a:lnTo>
                    <a:pt x="135876" y="147815"/>
                  </a:lnTo>
                  <a:cubicBezTo>
                    <a:pt x="135908" y="152369"/>
                    <a:pt x="132242" y="156088"/>
                    <a:pt x="127687" y="156120"/>
                  </a:cubicBezTo>
                  <a:cubicBezTo>
                    <a:pt x="127649" y="156120"/>
                    <a:pt x="127610" y="156120"/>
                    <a:pt x="127572" y="156120"/>
                  </a:cubicBezTo>
                  <a:lnTo>
                    <a:pt x="92218" y="156120"/>
                  </a:lnTo>
                  <a:lnTo>
                    <a:pt x="92218" y="141990"/>
                  </a:lnTo>
                  <a:cubicBezTo>
                    <a:pt x="86770" y="147003"/>
                    <a:pt x="80609" y="151182"/>
                    <a:pt x="73936" y="154389"/>
                  </a:cubicBezTo>
                  <a:cubicBezTo>
                    <a:pt x="68030" y="157303"/>
                    <a:pt x="61547" y="158860"/>
                    <a:pt x="54962" y="158946"/>
                  </a:cubicBezTo>
                  <a:cubicBezTo>
                    <a:pt x="28035" y="159972"/>
                    <a:pt x="5375" y="138975"/>
                    <a:pt x="4348" y="112048"/>
                  </a:cubicBezTo>
                  <a:cubicBezTo>
                    <a:pt x="4339" y="111802"/>
                    <a:pt x="4331" y="111555"/>
                    <a:pt x="4326" y="111308"/>
                  </a:cubicBezTo>
                  <a:lnTo>
                    <a:pt x="4326" y="12630"/>
                  </a:lnTo>
                  <a:cubicBezTo>
                    <a:pt x="4294" y="8076"/>
                    <a:pt x="7960" y="4358"/>
                    <a:pt x="12515" y="4326"/>
                  </a:cubicBezTo>
                  <a:cubicBezTo>
                    <a:pt x="12553" y="4325"/>
                    <a:pt x="12592" y="4325"/>
                    <a:pt x="12630" y="4326"/>
                  </a:cubicBezTo>
                  <a:lnTo>
                    <a:pt x="47868" y="4326"/>
                  </a:lnTo>
                </a:path>
              </a:pathLst>
            </a:custGeom>
            <a:solidFill>
              <a:srgbClr val="000000"/>
            </a:solidFill>
            <a:ln w="9525" cap="flat">
              <a:noFill/>
              <a:prstDash val="solid"/>
              <a:miter/>
            </a:ln>
          </p:spPr>
          <p:txBody>
            <a:bodyPr rtlCol="0" anchor="ctr"/>
            <a:lstStyle/>
            <a:p>
              <a:endParaRPr lang="ja-JP" altLang="en-US"/>
            </a:p>
          </p:txBody>
        </p:sp>
        <p:sp>
          <p:nvSpPr>
            <p:cNvPr id="143" name="フリーフォーム: 図形 142">
              <a:extLst>
                <a:ext uri="{FF2B5EF4-FFF2-40B4-BE49-F238E27FC236}">
                  <a16:creationId xmlns:a16="http://schemas.microsoft.com/office/drawing/2014/main" id="{A44D5A22-E8F0-46E5-BFCD-3A8EB30D9ED7}"/>
                </a:ext>
              </a:extLst>
            </p:cNvPr>
            <p:cNvSpPr/>
            <p:nvPr/>
          </p:nvSpPr>
          <p:spPr>
            <a:xfrm>
              <a:off x="6702175" y="3972407"/>
              <a:ext cx="138414" cy="161483"/>
            </a:xfrm>
            <a:custGeom>
              <a:avLst/>
              <a:gdLst>
                <a:gd name="connsiteX0" fmla="*/ 48157 w 138413"/>
                <a:gd name="connsiteY0" fmla="*/ 48100 h 161482"/>
                <a:gd name="connsiteX1" fmla="*/ 78550 w 138413"/>
                <a:gd name="connsiteY1" fmla="*/ 31260 h 161482"/>
                <a:gd name="connsiteX2" fmla="*/ 93026 w 138413"/>
                <a:gd name="connsiteY2" fmla="*/ 55309 h 161482"/>
                <a:gd name="connsiteX3" fmla="*/ 93026 w 138413"/>
                <a:gd name="connsiteY3" fmla="*/ 159120 h 161482"/>
                <a:gd name="connsiteX4" fmla="*/ 128264 w 138413"/>
                <a:gd name="connsiteY4" fmla="*/ 159120 h 161482"/>
                <a:gd name="connsiteX5" fmla="*/ 136569 w 138413"/>
                <a:gd name="connsiteY5" fmla="*/ 150815 h 161482"/>
                <a:gd name="connsiteX6" fmla="*/ 136569 w 138413"/>
                <a:gd name="connsiteY6" fmla="*/ 50465 h 161482"/>
                <a:gd name="connsiteX7" fmla="*/ 92738 w 138413"/>
                <a:gd name="connsiteY7" fmla="*/ 4327 h 161482"/>
                <a:gd name="connsiteX8" fmla="*/ 48157 w 138413"/>
                <a:gd name="connsiteY8" fmla="*/ 19321 h 161482"/>
                <a:gd name="connsiteX9" fmla="*/ 48157 w 138413"/>
                <a:gd name="connsiteY9" fmla="*/ 7499 h 161482"/>
                <a:gd name="connsiteX10" fmla="*/ 12631 w 138413"/>
                <a:gd name="connsiteY10" fmla="*/ 7499 h 161482"/>
                <a:gd name="connsiteX11" fmla="*/ 4326 w 138413"/>
                <a:gd name="connsiteY11" fmla="*/ 15688 h 161482"/>
                <a:gd name="connsiteX12" fmla="*/ 4326 w 138413"/>
                <a:gd name="connsiteY12" fmla="*/ 15803 h 161482"/>
                <a:gd name="connsiteX13" fmla="*/ 4326 w 138413"/>
                <a:gd name="connsiteY13" fmla="*/ 159293 h 161482"/>
                <a:gd name="connsiteX14" fmla="*/ 39794 w 138413"/>
                <a:gd name="connsiteY14" fmla="*/ 159293 h 161482"/>
                <a:gd name="connsiteX15" fmla="*/ 48157 w 138413"/>
                <a:gd name="connsiteY15" fmla="*/ 151046 h 161482"/>
                <a:gd name="connsiteX16" fmla="*/ 48157 w 138413"/>
                <a:gd name="connsiteY16" fmla="*/ 15098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413" h="161482">
                  <a:moveTo>
                    <a:pt x="48157" y="48100"/>
                  </a:moveTo>
                  <a:cubicBezTo>
                    <a:pt x="49541" y="46658"/>
                    <a:pt x="64709" y="31894"/>
                    <a:pt x="78550" y="31260"/>
                  </a:cubicBezTo>
                  <a:cubicBezTo>
                    <a:pt x="87316" y="31260"/>
                    <a:pt x="93026" y="41468"/>
                    <a:pt x="93026" y="55309"/>
                  </a:cubicBezTo>
                  <a:lnTo>
                    <a:pt x="93026" y="159120"/>
                  </a:lnTo>
                  <a:lnTo>
                    <a:pt x="128264" y="159120"/>
                  </a:lnTo>
                  <a:cubicBezTo>
                    <a:pt x="132850" y="159120"/>
                    <a:pt x="136569" y="155401"/>
                    <a:pt x="136569" y="150815"/>
                  </a:cubicBezTo>
                  <a:lnTo>
                    <a:pt x="136569" y="50465"/>
                  </a:lnTo>
                  <a:cubicBezTo>
                    <a:pt x="136808" y="25775"/>
                    <a:pt x="117407" y="5353"/>
                    <a:pt x="92738" y="4327"/>
                  </a:cubicBezTo>
                  <a:cubicBezTo>
                    <a:pt x="76625" y="4236"/>
                    <a:pt x="60940" y="9511"/>
                    <a:pt x="48157" y="19321"/>
                  </a:cubicBezTo>
                  <a:lnTo>
                    <a:pt x="48157" y="7499"/>
                  </a:lnTo>
                  <a:lnTo>
                    <a:pt x="12631" y="7499"/>
                  </a:lnTo>
                  <a:cubicBezTo>
                    <a:pt x="8076" y="7467"/>
                    <a:pt x="4358" y="11133"/>
                    <a:pt x="4326" y="15688"/>
                  </a:cubicBezTo>
                  <a:cubicBezTo>
                    <a:pt x="4325" y="15726"/>
                    <a:pt x="4325" y="15765"/>
                    <a:pt x="4326" y="15803"/>
                  </a:cubicBezTo>
                  <a:lnTo>
                    <a:pt x="4326" y="159293"/>
                  </a:lnTo>
                  <a:lnTo>
                    <a:pt x="39794" y="159293"/>
                  </a:lnTo>
                  <a:cubicBezTo>
                    <a:pt x="44381" y="159324"/>
                    <a:pt x="48125" y="155632"/>
                    <a:pt x="48157" y="151046"/>
                  </a:cubicBezTo>
                  <a:cubicBezTo>
                    <a:pt x="48157" y="151026"/>
                    <a:pt x="48157" y="151007"/>
                    <a:pt x="48157" y="150988"/>
                  </a:cubicBezTo>
                  <a:close/>
                </a:path>
              </a:pathLst>
            </a:custGeom>
            <a:solidFill>
              <a:srgbClr val="000000"/>
            </a:solidFill>
            <a:ln w="9525" cap="flat">
              <a:no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D2F96BAF-D28D-4CFB-9BBB-D7245DC89F28}"/>
                </a:ext>
              </a:extLst>
            </p:cNvPr>
            <p:cNvSpPr/>
            <p:nvPr/>
          </p:nvSpPr>
          <p:spPr>
            <a:xfrm>
              <a:off x="5667070" y="3972407"/>
              <a:ext cx="138414" cy="161483"/>
            </a:xfrm>
            <a:custGeom>
              <a:avLst/>
              <a:gdLst>
                <a:gd name="connsiteX0" fmla="*/ 48156 w 138413"/>
                <a:gd name="connsiteY0" fmla="*/ 48100 h 161482"/>
                <a:gd name="connsiteX1" fmla="*/ 78550 w 138413"/>
                <a:gd name="connsiteY1" fmla="*/ 31260 h 161482"/>
                <a:gd name="connsiteX2" fmla="*/ 93026 w 138413"/>
                <a:gd name="connsiteY2" fmla="*/ 55309 h 161482"/>
                <a:gd name="connsiteX3" fmla="*/ 93026 w 138413"/>
                <a:gd name="connsiteY3" fmla="*/ 159120 h 161482"/>
                <a:gd name="connsiteX4" fmla="*/ 128263 w 138413"/>
                <a:gd name="connsiteY4" fmla="*/ 159120 h 161482"/>
                <a:gd name="connsiteX5" fmla="*/ 136568 w 138413"/>
                <a:gd name="connsiteY5" fmla="*/ 150815 h 161482"/>
                <a:gd name="connsiteX6" fmla="*/ 136568 w 138413"/>
                <a:gd name="connsiteY6" fmla="*/ 50465 h 161482"/>
                <a:gd name="connsiteX7" fmla="*/ 92737 w 138413"/>
                <a:gd name="connsiteY7" fmla="*/ 4327 h 161482"/>
                <a:gd name="connsiteX8" fmla="*/ 48156 w 138413"/>
                <a:gd name="connsiteY8" fmla="*/ 19321 h 161482"/>
                <a:gd name="connsiteX9" fmla="*/ 48156 w 138413"/>
                <a:gd name="connsiteY9" fmla="*/ 7499 h 161482"/>
                <a:gd name="connsiteX10" fmla="*/ 12630 w 138413"/>
                <a:gd name="connsiteY10" fmla="*/ 7499 h 161482"/>
                <a:gd name="connsiteX11" fmla="*/ 4325 w 138413"/>
                <a:gd name="connsiteY11" fmla="*/ 15803 h 161482"/>
                <a:gd name="connsiteX12" fmla="*/ 4325 w 138413"/>
                <a:gd name="connsiteY12" fmla="*/ 159293 h 161482"/>
                <a:gd name="connsiteX13" fmla="*/ 39794 w 138413"/>
                <a:gd name="connsiteY13" fmla="*/ 159293 h 161482"/>
                <a:gd name="connsiteX14" fmla="*/ 48156 w 138413"/>
                <a:gd name="connsiteY14" fmla="*/ 151046 h 161482"/>
                <a:gd name="connsiteX15" fmla="*/ 48156 w 138413"/>
                <a:gd name="connsiteY15" fmla="*/ 15098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8413" h="161482">
                  <a:moveTo>
                    <a:pt x="48156" y="48100"/>
                  </a:moveTo>
                  <a:cubicBezTo>
                    <a:pt x="49598" y="46658"/>
                    <a:pt x="64708" y="31894"/>
                    <a:pt x="78550" y="31260"/>
                  </a:cubicBezTo>
                  <a:cubicBezTo>
                    <a:pt x="87316" y="31260"/>
                    <a:pt x="93026" y="41468"/>
                    <a:pt x="93026" y="55309"/>
                  </a:cubicBezTo>
                  <a:lnTo>
                    <a:pt x="93026" y="159120"/>
                  </a:lnTo>
                  <a:lnTo>
                    <a:pt x="128263" y="159120"/>
                  </a:lnTo>
                  <a:cubicBezTo>
                    <a:pt x="132850" y="159120"/>
                    <a:pt x="136568" y="155401"/>
                    <a:pt x="136568" y="150815"/>
                  </a:cubicBezTo>
                  <a:lnTo>
                    <a:pt x="136568" y="50465"/>
                  </a:lnTo>
                  <a:cubicBezTo>
                    <a:pt x="136808" y="25775"/>
                    <a:pt x="117407" y="5353"/>
                    <a:pt x="92737" y="4327"/>
                  </a:cubicBezTo>
                  <a:cubicBezTo>
                    <a:pt x="76624" y="4236"/>
                    <a:pt x="60939" y="9511"/>
                    <a:pt x="48156" y="19321"/>
                  </a:cubicBezTo>
                  <a:lnTo>
                    <a:pt x="48156" y="7499"/>
                  </a:lnTo>
                  <a:lnTo>
                    <a:pt x="12630" y="7499"/>
                  </a:lnTo>
                  <a:cubicBezTo>
                    <a:pt x="8044" y="7499"/>
                    <a:pt x="4325" y="11217"/>
                    <a:pt x="4325" y="15803"/>
                  </a:cubicBezTo>
                  <a:lnTo>
                    <a:pt x="4325" y="159293"/>
                  </a:lnTo>
                  <a:lnTo>
                    <a:pt x="39794" y="159293"/>
                  </a:lnTo>
                  <a:cubicBezTo>
                    <a:pt x="44380" y="159324"/>
                    <a:pt x="48124" y="155632"/>
                    <a:pt x="48156" y="151046"/>
                  </a:cubicBezTo>
                  <a:cubicBezTo>
                    <a:pt x="48156" y="151026"/>
                    <a:pt x="48156" y="151007"/>
                    <a:pt x="48156" y="150988"/>
                  </a:cubicBezTo>
                  <a:close/>
                </a:path>
              </a:pathLst>
            </a:custGeom>
            <a:solidFill>
              <a:srgbClr val="000000"/>
            </a:solidFill>
            <a:ln w="9525" cap="flat">
              <a:no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D36B8AF3-C290-4DB8-A43F-6E2EA8A9EE0D}"/>
                </a:ext>
              </a:extLst>
            </p:cNvPr>
            <p:cNvSpPr/>
            <p:nvPr/>
          </p:nvSpPr>
          <p:spPr>
            <a:xfrm>
              <a:off x="5501550" y="3972407"/>
              <a:ext cx="138414" cy="161483"/>
            </a:xfrm>
            <a:custGeom>
              <a:avLst/>
              <a:gdLst>
                <a:gd name="connsiteX0" fmla="*/ 47868 w 138413"/>
                <a:gd name="connsiteY0" fmla="*/ 48100 h 161482"/>
                <a:gd name="connsiteX1" fmla="*/ 78320 w 138413"/>
                <a:gd name="connsiteY1" fmla="*/ 31259 h 161482"/>
                <a:gd name="connsiteX2" fmla="*/ 92795 w 138413"/>
                <a:gd name="connsiteY2" fmla="*/ 55309 h 161482"/>
                <a:gd name="connsiteX3" fmla="*/ 92795 w 138413"/>
                <a:gd name="connsiteY3" fmla="*/ 159119 h 161482"/>
                <a:gd name="connsiteX4" fmla="*/ 127975 w 138413"/>
                <a:gd name="connsiteY4" fmla="*/ 159119 h 161482"/>
                <a:gd name="connsiteX5" fmla="*/ 136338 w 138413"/>
                <a:gd name="connsiteY5" fmla="*/ 150872 h 161482"/>
                <a:gd name="connsiteX6" fmla="*/ 136338 w 138413"/>
                <a:gd name="connsiteY6" fmla="*/ 150814 h 161482"/>
                <a:gd name="connsiteX7" fmla="*/ 136338 w 138413"/>
                <a:gd name="connsiteY7" fmla="*/ 50464 h 161482"/>
                <a:gd name="connsiteX8" fmla="*/ 92507 w 138413"/>
                <a:gd name="connsiteY8" fmla="*/ 4326 h 161482"/>
                <a:gd name="connsiteX9" fmla="*/ 47869 w 138413"/>
                <a:gd name="connsiteY9" fmla="*/ 19321 h 161482"/>
                <a:gd name="connsiteX10" fmla="*/ 47868 w 138413"/>
                <a:gd name="connsiteY10" fmla="*/ 7498 h 161482"/>
                <a:gd name="connsiteX11" fmla="*/ 12631 w 138413"/>
                <a:gd name="connsiteY11" fmla="*/ 7498 h 161482"/>
                <a:gd name="connsiteX12" fmla="*/ 4326 w 138413"/>
                <a:gd name="connsiteY12" fmla="*/ 15687 h 161482"/>
                <a:gd name="connsiteX13" fmla="*/ 4326 w 138413"/>
                <a:gd name="connsiteY13" fmla="*/ 15803 h 161482"/>
                <a:gd name="connsiteX14" fmla="*/ 4326 w 138413"/>
                <a:gd name="connsiteY14" fmla="*/ 159292 h 161482"/>
                <a:gd name="connsiteX15" fmla="*/ 39794 w 138413"/>
                <a:gd name="connsiteY15" fmla="*/ 159292 h 161482"/>
                <a:gd name="connsiteX16" fmla="*/ 48099 w 138413"/>
                <a:gd name="connsiteY16" fmla="*/ 151103 h 161482"/>
                <a:gd name="connsiteX17" fmla="*/ 48099 w 138413"/>
                <a:gd name="connsiteY17" fmla="*/ 150987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8413" h="161482">
                  <a:moveTo>
                    <a:pt x="47868" y="48100"/>
                  </a:moveTo>
                  <a:cubicBezTo>
                    <a:pt x="49310" y="46658"/>
                    <a:pt x="64478" y="31894"/>
                    <a:pt x="78320" y="31259"/>
                  </a:cubicBezTo>
                  <a:cubicBezTo>
                    <a:pt x="87086" y="31259"/>
                    <a:pt x="92795" y="41467"/>
                    <a:pt x="92795" y="55309"/>
                  </a:cubicBezTo>
                  <a:lnTo>
                    <a:pt x="92795" y="159119"/>
                  </a:lnTo>
                  <a:lnTo>
                    <a:pt x="127975" y="159119"/>
                  </a:lnTo>
                  <a:cubicBezTo>
                    <a:pt x="132562" y="159151"/>
                    <a:pt x="136306" y="155459"/>
                    <a:pt x="136338" y="150872"/>
                  </a:cubicBezTo>
                  <a:cubicBezTo>
                    <a:pt x="136338" y="150853"/>
                    <a:pt x="136338" y="150834"/>
                    <a:pt x="136338" y="150814"/>
                  </a:cubicBezTo>
                  <a:lnTo>
                    <a:pt x="136338" y="50464"/>
                  </a:lnTo>
                  <a:cubicBezTo>
                    <a:pt x="136577" y="25775"/>
                    <a:pt x="117176" y="5353"/>
                    <a:pt x="92507" y="4326"/>
                  </a:cubicBezTo>
                  <a:cubicBezTo>
                    <a:pt x="76378" y="4249"/>
                    <a:pt x="60679" y="9522"/>
                    <a:pt x="47869" y="19321"/>
                  </a:cubicBezTo>
                  <a:lnTo>
                    <a:pt x="47868" y="7498"/>
                  </a:lnTo>
                  <a:lnTo>
                    <a:pt x="12631" y="7498"/>
                  </a:lnTo>
                  <a:cubicBezTo>
                    <a:pt x="8076" y="7466"/>
                    <a:pt x="4358" y="11133"/>
                    <a:pt x="4326" y="15687"/>
                  </a:cubicBezTo>
                  <a:cubicBezTo>
                    <a:pt x="4325" y="15726"/>
                    <a:pt x="4325" y="15765"/>
                    <a:pt x="4326" y="15803"/>
                  </a:cubicBezTo>
                  <a:lnTo>
                    <a:pt x="4326" y="159292"/>
                  </a:lnTo>
                  <a:lnTo>
                    <a:pt x="39794" y="159292"/>
                  </a:lnTo>
                  <a:cubicBezTo>
                    <a:pt x="44349" y="159324"/>
                    <a:pt x="48067" y="155658"/>
                    <a:pt x="48099" y="151103"/>
                  </a:cubicBezTo>
                  <a:cubicBezTo>
                    <a:pt x="48099" y="151065"/>
                    <a:pt x="48099" y="151026"/>
                    <a:pt x="48099" y="150987"/>
                  </a:cubicBezTo>
                  <a:close/>
                </a:path>
              </a:pathLst>
            </a:custGeom>
            <a:solidFill>
              <a:srgbClr val="000000"/>
            </a:solidFill>
            <a:ln w="9525" cap="flat">
              <a:noFill/>
              <a:prstDash val="solid"/>
              <a:miter/>
            </a:ln>
          </p:spPr>
          <p:txBody>
            <a:bodyPr rtlCol="0" anchor="ctr"/>
            <a:lstStyle/>
            <a:p>
              <a:endParaRPr lang="ja-JP" altLang="en-US"/>
            </a:p>
          </p:txBody>
        </p:sp>
        <p:sp>
          <p:nvSpPr>
            <p:cNvPr id="146" name="フリーフォーム: 図形 145">
              <a:extLst>
                <a:ext uri="{FF2B5EF4-FFF2-40B4-BE49-F238E27FC236}">
                  <a16:creationId xmlns:a16="http://schemas.microsoft.com/office/drawing/2014/main" id="{742F4D95-4ED3-4F65-9E33-C03753A89F8E}"/>
                </a:ext>
              </a:extLst>
            </p:cNvPr>
            <p:cNvSpPr/>
            <p:nvPr/>
          </p:nvSpPr>
          <p:spPr>
            <a:xfrm>
              <a:off x="5075985" y="3972465"/>
              <a:ext cx="224923" cy="161483"/>
            </a:xfrm>
            <a:custGeom>
              <a:avLst/>
              <a:gdLst>
                <a:gd name="connsiteX0" fmla="*/ 181495 w 224922"/>
                <a:gd name="connsiteY0" fmla="*/ 4326 h 161482"/>
                <a:gd name="connsiteX1" fmla="*/ 130051 w 224922"/>
                <a:gd name="connsiteY1" fmla="*/ 23358 h 161482"/>
                <a:gd name="connsiteX2" fmla="*/ 92795 w 224922"/>
                <a:gd name="connsiteY2" fmla="*/ 4326 h 161482"/>
                <a:gd name="connsiteX3" fmla="*/ 48156 w 224922"/>
                <a:gd name="connsiteY3" fmla="*/ 19321 h 161482"/>
                <a:gd name="connsiteX4" fmla="*/ 48156 w 224922"/>
                <a:gd name="connsiteY4" fmla="*/ 7441 h 161482"/>
                <a:gd name="connsiteX5" fmla="*/ 12630 w 224922"/>
                <a:gd name="connsiteY5" fmla="*/ 7441 h 161482"/>
                <a:gd name="connsiteX6" fmla="*/ 4325 w 224922"/>
                <a:gd name="connsiteY6" fmla="*/ 15745 h 161482"/>
                <a:gd name="connsiteX7" fmla="*/ 4325 w 224922"/>
                <a:gd name="connsiteY7" fmla="*/ 159235 h 161482"/>
                <a:gd name="connsiteX8" fmla="*/ 39852 w 224922"/>
                <a:gd name="connsiteY8" fmla="*/ 159235 h 161482"/>
                <a:gd name="connsiteX9" fmla="*/ 48156 w 224922"/>
                <a:gd name="connsiteY9" fmla="*/ 150930 h 161482"/>
                <a:gd name="connsiteX10" fmla="*/ 48156 w 224922"/>
                <a:gd name="connsiteY10" fmla="*/ 48042 h 161482"/>
                <a:gd name="connsiteX11" fmla="*/ 78550 w 224922"/>
                <a:gd name="connsiteY11" fmla="*/ 31202 h 161482"/>
                <a:gd name="connsiteX12" fmla="*/ 93026 w 224922"/>
                <a:gd name="connsiteY12" fmla="*/ 55251 h 161482"/>
                <a:gd name="connsiteX13" fmla="*/ 93026 w 224922"/>
                <a:gd name="connsiteY13" fmla="*/ 159062 h 161482"/>
                <a:gd name="connsiteX14" fmla="*/ 128552 w 224922"/>
                <a:gd name="connsiteY14" fmla="*/ 159062 h 161482"/>
                <a:gd name="connsiteX15" fmla="*/ 136857 w 224922"/>
                <a:gd name="connsiteY15" fmla="*/ 150757 h 161482"/>
                <a:gd name="connsiteX16" fmla="*/ 136857 w 224922"/>
                <a:gd name="connsiteY16" fmla="*/ 48042 h 161482"/>
                <a:gd name="connsiteX17" fmla="*/ 167250 w 224922"/>
                <a:gd name="connsiteY17" fmla="*/ 31202 h 161482"/>
                <a:gd name="connsiteX18" fmla="*/ 181726 w 224922"/>
                <a:gd name="connsiteY18" fmla="*/ 55251 h 161482"/>
                <a:gd name="connsiteX19" fmla="*/ 181726 w 224922"/>
                <a:gd name="connsiteY19" fmla="*/ 159062 h 161482"/>
                <a:gd name="connsiteX20" fmla="*/ 216964 w 224922"/>
                <a:gd name="connsiteY20" fmla="*/ 159062 h 161482"/>
                <a:gd name="connsiteX21" fmla="*/ 225269 w 224922"/>
                <a:gd name="connsiteY21" fmla="*/ 150872 h 161482"/>
                <a:gd name="connsiteX22" fmla="*/ 225269 w 224922"/>
                <a:gd name="connsiteY22" fmla="*/ 150757 h 161482"/>
                <a:gd name="connsiteX23" fmla="*/ 225269 w 224922"/>
                <a:gd name="connsiteY23" fmla="*/ 50407 h 161482"/>
                <a:gd name="connsiteX24" fmla="*/ 181495 w 224922"/>
                <a:gd name="connsiteY24" fmla="*/ 4326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4922" h="161482">
                  <a:moveTo>
                    <a:pt x="181495" y="4326"/>
                  </a:moveTo>
                  <a:cubicBezTo>
                    <a:pt x="162688" y="4665"/>
                    <a:pt x="144551" y="11375"/>
                    <a:pt x="130051" y="23358"/>
                  </a:cubicBezTo>
                  <a:cubicBezTo>
                    <a:pt x="121432" y="11373"/>
                    <a:pt x="107557" y="4285"/>
                    <a:pt x="92795" y="4326"/>
                  </a:cubicBezTo>
                  <a:cubicBezTo>
                    <a:pt x="76666" y="4249"/>
                    <a:pt x="60967" y="9522"/>
                    <a:pt x="48156" y="19321"/>
                  </a:cubicBezTo>
                  <a:lnTo>
                    <a:pt x="48156" y="7441"/>
                  </a:lnTo>
                  <a:lnTo>
                    <a:pt x="12630" y="7441"/>
                  </a:lnTo>
                  <a:cubicBezTo>
                    <a:pt x="8044" y="7441"/>
                    <a:pt x="4325" y="11159"/>
                    <a:pt x="4325" y="15745"/>
                  </a:cubicBezTo>
                  <a:lnTo>
                    <a:pt x="4325" y="159235"/>
                  </a:lnTo>
                  <a:lnTo>
                    <a:pt x="39852" y="159235"/>
                  </a:lnTo>
                  <a:cubicBezTo>
                    <a:pt x="44438" y="159235"/>
                    <a:pt x="48156" y="155516"/>
                    <a:pt x="48156" y="150930"/>
                  </a:cubicBezTo>
                  <a:lnTo>
                    <a:pt x="48156" y="48042"/>
                  </a:lnTo>
                  <a:cubicBezTo>
                    <a:pt x="49598" y="46600"/>
                    <a:pt x="64766" y="31836"/>
                    <a:pt x="78550" y="31202"/>
                  </a:cubicBezTo>
                  <a:cubicBezTo>
                    <a:pt x="87374" y="31202"/>
                    <a:pt x="93026" y="41410"/>
                    <a:pt x="93026" y="55251"/>
                  </a:cubicBezTo>
                  <a:lnTo>
                    <a:pt x="93026" y="159062"/>
                  </a:lnTo>
                  <a:lnTo>
                    <a:pt x="128552" y="159062"/>
                  </a:lnTo>
                  <a:cubicBezTo>
                    <a:pt x="133138" y="159062"/>
                    <a:pt x="136857" y="155343"/>
                    <a:pt x="136857" y="150757"/>
                  </a:cubicBezTo>
                  <a:lnTo>
                    <a:pt x="136857" y="48042"/>
                  </a:lnTo>
                  <a:cubicBezTo>
                    <a:pt x="138299" y="46600"/>
                    <a:pt x="153409" y="31836"/>
                    <a:pt x="167250" y="31202"/>
                  </a:cubicBezTo>
                  <a:cubicBezTo>
                    <a:pt x="176074" y="31202"/>
                    <a:pt x="181726" y="41410"/>
                    <a:pt x="181726" y="55251"/>
                  </a:cubicBezTo>
                  <a:lnTo>
                    <a:pt x="181726" y="159062"/>
                  </a:lnTo>
                  <a:lnTo>
                    <a:pt x="216964" y="159062"/>
                  </a:lnTo>
                  <a:cubicBezTo>
                    <a:pt x="221518" y="159093"/>
                    <a:pt x="225237" y="155427"/>
                    <a:pt x="225269" y="150872"/>
                  </a:cubicBezTo>
                  <a:cubicBezTo>
                    <a:pt x="225269" y="150834"/>
                    <a:pt x="225269" y="150795"/>
                    <a:pt x="225269" y="150757"/>
                  </a:cubicBezTo>
                  <a:lnTo>
                    <a:pt x="225269" y="50407"/>
                  </a:lnTo>
                  <a:cubicBezTo>
                    <a:pt x="225478" y="25761"/>
                    <a:pt x="206119" y="5382"/>
                    <a:pt x="181495" y="4326"/>
                  </a:cubicBezTo>
                  <a:close/>
                </a:path>
              </a:pathLst>
            </a:custGeom>
            <a:solidFill>
              <a:srgbClr val="000000"/>
            </a:solidFill>
            <a:ln w="9525" cap="flat">
              <a:noFill/>
              <a:prstDash val="solid"/>
              <a:miter/>
            </a:ln>
          </p:spPr>
          <p:txBody>
            <a:bodyPr rtlCol="0" anchor="ctr"/>
            <a:lstStyle/>
            <a:p>
              <a:endParaRPr lang="ja-JP" altLang="en-US"/>
            </a:p>
          </p:txBody>
        </p:sp>
        <p:sp>
          <p:nvSpPr>
            <p:cNvPr id="147" name="フリーフォーム: 図形 146">
              <a:extLst>
                <a:ext uri="{FF2B5EF4-FFF2-40B4-BE49-F238E27FC236}">
                  <a16:creationId xmlns:a16="http://schemas.microsoft.com/office/drawing/2014/main" id="{492D6186-BB32-455B-B1B6-7F0EF70C34E7}"/>
                </a:ext>
              </a:extLst>
            </p:cNvPr>
            <p:cNvSpPr/>
            <p:nvPr/>
          </p:nvSpPr>
          <p:spPr>
            <a:xfrm>
              <a:off x="6160862" y="3972005"/>
              <a:ext cx="138414" cy="161483"/>
            </a:xfrm>
            <a:custGeom>
              <a:avLst/>
              <a:gdLst>
                <a:gd name="connsiteX0" fmla="*/ 64824 w 138413"/>
                <a:gd name="connsiteY0" fmla="*/ 137607 h 161482"/>
                <a:gd name="connsiteX1" fmla="*/ 48157 w 138413"/>
                <a:gd name="connsiteY1" fmla="*/ 117133 h 161482"/>
                <a:gd name="connsiteX2" fmla="*/ 90834 w 138413"/>
                <a:gd name="connsiteY2" fmla="*/ 75493 h 161482"/>
                <a:gd name="connsiteX3" fmla="*/ 90834 w 138413"/>
                <a:gd name="connsiteY3" fmla="*/ 125149 h 161482"/>
                <a:gd name="connsiteX4" fmla="*/ 64824 w 138413"/>
                <a:gd name="connsiteY4" fmla="*/ 137607 h 161482"/>
                <a:gd name="connsiteX5" fmla="*/ 14879 w 138413"/>
                <a:gd name="connsiteY5" fmla="*/ 16898 h 161482"/>
                <a:gd name="connsiteX6" fmla="*/ 14879 w 138413"/>
                <a:gd name="connsiteY6" fmla="*/ 38006 h 161482"/>
                <a:gd name="connsiteX7" fmla="*/ 71629 w 138413"/>
                <a:gd name="connsiteY7" fmla="*/ 24107 h 161482"/>
                <a:gd name="connsiteX8" fmla="*/ 88066 w 138413"/>
                <a:gd name="connsiteY8" fmla="*/ 33911 h 161482"/>
                <a:gd name="connsiteX9" fmla="*/ 90834 w 138413"/>
                <a:gd name="connsiteY9" fmla="*/ 55596 h 161482"/>
                <a:gd name="connsiteX10" fmla="*/ 90834 w 138413"/>
                <a:gd name="connsiteY10" fmla="*/ 55596 h 161482"/>
                <a:gd name="connsiteX11" fmla="*/ 4325 w 138413"/>
                <a:gd name="connsiteY11" fmla="*/ 121055 h 161482"/>
                <a:gd name="connsiteX12" fmla="*/ 49598 w 138413"/>
                <a:gd name="connsiteY12" fmla="*/ 162636 h 161482"/>
                <a:gd name="connsiteX13" fmla="*/ 91123 w 138413"/>
                <a:gd name="connsiteY13" fmla="*/ 146546 h 161482"/>
                <a:gd name="connsiteX14" fmla="*/ 91122 w 138413"/>
                <a:gd name="connsiteY14" fmla="*/ 159637 h 161482"/>
                <a:gd name="connsiteX15" fmla="*/ 126649 w 138413"/>
                <a:gd name="connsiteY15" fmla="*/ 159637 h 161482"/>
                <a:gd name="connsiteX16" fmla="*/ 134954 w 138413"/>
                <a:gd name="connsiteY16" fmla="*/ 151333 h 161482"/>
                <a:gd name="connsiteX17" fmla="*/ 134954 w 138413"/>
                <a:gd name="connsiteY17" fmla="*/ 45792 h 161482"/>
                <a:gd name="connsiteX18" fmla="*/ 75724 w 138413"/>
                <a:gd name="connsiteY18" fmla="*/ 4325 h 161482"/>
                <a:gd name="connsiteX19" fmla="*/ 14880 w 138413"/>
                <a:gd name="connsiteY19" fmla="*/ 1689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8413" h="161482">
                  <a:moveTo>
                    <a:pt x="64824" y="137607"/>
                  </a:moveTo>
                  <a:cubicBezTo>
                    <a:pt x="53808" y="137607"/>
                    <a:pt x="48157" y="126591"/>
                    <a:pt x="48157" y="117133"/>
                  </a:cubicBezTo>
                  <a:cubicBezTo>
                    <a:pt x="48157" y="103753"/>
                    <a:pt x="60729" y="85182"/>
                    <a:pt x="90834" y="75493"/>
                  </a:cubicBezTo>
                  <a:cubicBezTo>
                    <a:pt x="90834" y="90200"/>
                    <a:pt x="90834" y="110097"/>
                    <a:pt x="90834" y="125149"/>
                  </a:cubicBezTo>
                  <a:cubicBezTo>
                    <a:pt x="84632" y="133194"/>
                    <a:pt x="74979" y="137816"/>
                    <a:pt x="64824" y="137607"/>
                  </a:cubicBezTo>
                  <a:close/>
                  <a:moveTo>
                    <a:pt x="14879" y="16898"/>
                  </a:moveTo>
                  <a:lnTo>
                    <a:pt x="14879" y="38006"/>
                  </a:lnTo>
                  <a:cubicBezTo>
                    <a:pt x="32685" y="29651"/>
                    <a:pt x="51977" y="24926"/>
                    <a:pt x="71629" y="24107"/>
                  </a:cubicBezTo>
                  <a:cubicBezTo>
                    <a:pt x="75839" y="24107"/>
                    <a:pt x="85932" y="26241"/>
                    <a:pt x="88066" y="33911"/>
                  </a:cubicBezTo>
                  <a:cubicBezTo>
                    <a:pt x="90211" y="40931"/>
                    <a:pt x="91147" y="48263"/>
                    <a:pt x="90834" y="55596"/>
                  </a:cubicBezTo>
                  <a:lnTo>
                    <a:pt x="90834" y="55596"/>
                  </a:lnTo>
                  <a:cubicBezTo>
                    <a:pt x="55077" y="65112"/>
                    <a:pt x="4325" y="80222"/>
                    <a:pt x="4325" y="121055"/>
                  </a:cubicBezTo>
                  <a:cubicBezTo>
                    <a:pt x="4325" y="158657"/>
                    <a:pt x="39506" y="162636"/>
                    <a:pt x="49598" y="162636"/>
                  </a:cubicBezTo>
                  <a:cubicBezTo>
                    <a:pt x="64982" y="162747"/>
                    <a:pt x="79830" y="156994"/>
                    <a:pt x="91123" y="146546"/>
                  </a:cubicBezTo>
                  <a:lnTo>
                    <a:pt x="91122" y="159637"/>
                  </a:lnTo>
                  <a:lnTo>
                    <a:pt x="126649" y="159637"/>
                  </a:lnTo>
                  <a:cubicBezTo>
                    <a:pt x="131235" y="159637"/>
                    <a:pt x="134954" y="155919"/>
                    <a:pt x="134954" y="151333"/>
                  </a:cubicBezTo>
                  <a:lnTo>
                    <a:pt x="134954" y="45792"/>
                  </a:lnTo>
                  <a:cubicBezTo>
                    <a:pt x="134954" y="26875"/>
                    <a:pt x="124111" y="4325"/>
                    <a:pt x="75724" y="4325"/>
                  </a:cubicBezTo>
                  <a:cubicBezTo>
                    <a:pt x="54899" y="5224"/>
                    <a:pt x="34355" y="9469"/>
                    <a:pt x="14880" y="16898"/>
                  </a:cubicBezTo>
                  <a:close/>
                </a:path>
              </a:pathLst>
            </a:custGeom>
            <a:solidFill>
              <a:srgbClr val="000000"/>
            </a:solidFill>
            <a:ln w="9525" cap="flat">
              <a:noFill/>
              <a:prstDash val="solid"/>
              <a:miter/>
            </a:ln>
          </p:spPr>
          <p:txBody>
            <a:bodyPr rtlCol="0" anchor="ctr"/>
            <a:lstStyle/>
            <a:p>
              <a:endParaRPr lang="ja-JP" altLang="en-US"/>
            </a:p>
          </p:txBody>
        </p:sp>
        <p:sp>
          <p:nvSpPr>
            <p:cNvPr id="148" name="フリーフォーム: 図形 147">
              <a:extLst>
                <a:ext uri="{FF2B5EF4-FFF2-40B4-BE49-F238E27FC236}">
                  <a16:creationId xmlns:a16="http://schemas.microsoft.com/office/drawing/2014/main" id="{C02E92CB-3144-4957-8EC7-100DE54DC96F}"/>
                </a:ext>
              </a:extLst>
            </p:cNvPr>
            <p:cNvSpPr/>
            <p:nvPr/>
          </p:nvSpPr>
          <p:spPr>
            <a:xfrm>
              <a:off x="6311733" y="3927135"/>
              <a:ext cx="109578" cy="207621"/>
            </a:xfrm>
            <a:custGeom>
              <a:avLst/>
              <a:gdLst>
                <a:gd name="connsiteX0" fmla="*/ 26818 w 109577"/>
                <a:gd name="connsiteY0" fmla="*/ 52424 h 207620"/>
                <a:gd name="connsiteX1" fmla="*/ 26818 w 109577"/>
                <a:gd name="connsiteY1" fmla="*/ 12688 h 207620"/>
                <a:gd name="connsiteX2" fmla="*/ 35180 w 109577"/>
                <a:gd name="connsiteY2" fmla="*/ 4325 h 207620"/>
                <a:gd name="connsiteX3" fmla="*/ 71052 w 109577"/>
                <a:gd name="connsiteY3" fmla="*/ 4325 h 207620"/>
                <a:gd name="connsiteX4" fmla="*/ 71052 w 109577"/>
                <a:gd name="connsiteY4" fmla="*/ 52424 h 207620"/>
                <a:gd name="connsiteX5" fmla="*/ 106579 w 109577"/>
                <a:gd name="connsiteY5" fmla="*/ 52424 h 207620"/>
                <a:gd name="connsiteX6" fmla="*/ 106579 w 109577"/>
                <a:gd name="connsiteY6" fmla="*/ 71283 h 207620"/>
                <a:gd name="connsiteX7" fmla="*/ 71052 w 109577"/>
                <a:gd name="connsiteY7" fmla="*/ 71283 h 207620"/>
                <a:gd name="connsiteX8" fmla="*/ 71052 w 109577"/>
                <a:gd name="connsiteY8" fmla="*/ 169326 h 207620"/>
                <a:gd name="connsiteX9" fmla="*/ 73302 w 109577"/>
                <a:gd name="connsiteY9" fmla="*/ 177227 h 207620"/>
                <a:gd name="connsiteX10" fmla="*/ 82529 w 109577"/>
                <a:gd name="connsiteY10" fmla="*/ 180630 h 207620"/>
                <a:gd name="connsiteX11" fmla="*/ 107040 w 109577"/>
                <a:gd name="connsiteY11" fmla="*/ 169615 h 207620"/>
                <a:gd name="connsiteX12" fmla="*/ 107040 w 109577"/>
                <a:gd name="connsiteY12" fmla="*/ 191415 h 207620"/>
                <a:gd name="connsiteX13" fmla="*/ 63670 w 109577"/>
                <a:gd name="connsiteY13" fmla="*/ 207909 h 207620"/>
                <a:gd name="connsiteX14" fmla="*/ 27394 w 109577"/>
                <a:gd name="connsiteY14" fmla="*/ 170595 h 207620"/>
                <a:gd name="connsiteX15" fmla="*/ 27394 w 109577"/>
                <a:gd name="connsiteY15" fmla="*/ 71283 h 207620"/>
                <a:gd name="connsiteX16" fmla="*/ 4325 w 109577"/>
                <a:gd name="connsiteY16" fmla="*/ 71283 h 207620"/>
                <a:gd name="connsiteX17" fmla="*/ 4325 w 109577"/>
                <a:gd name="connsiteY17" fmla="*/ 52424 h 207620"/>
                <a:gd name="connsiteX18" fmla="*/ 26818 w 109577"/>
                <a:gd name="connsiteY18" fmla="*/ 52424 h 20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577" h="207620">
                  <a:moveTo>
                    <a:pt x="26818" y="52424"/>
                  </a:moveTo>
                  <a:lnTo>
                    <a:pt x="26818" y="12688"/>
                  </a:lnTo>
                  <a:cubicBezTo>
                    <a:pt x="26818" y="8069"/>
                    <a:pt x="30562" y="4325"/>
                    <a:pt x="35180" y="4325"/>
                  </a:cubicBezTo>
                  <a:lnTo>
                    <a:pt x="71052" y="4325"/>
                  </a:lnTo>
                  <a:lnTo>
                    <a:pt x="71052" y="52424"/>
                  </a:lnTo>
                  <a:lnTo>
                    <a:pt x="106579" y="52424"/>
                  </a:lnTo>
                  <a:lnTo>
                    <a:pt x="106579" y="71283"/>
                  </a:lnTo>
                  <a:lnTo>
                    <a:pt x="71052" y="71283"/>
                  </a:lnTo>
                  <a:lnTo>
                    <a:pt x="71052" y="169326"/>
                  </a:lnTo>
                  <a:cubicBezTo>
                    <a:pt x="70992" y="172126"/>
                    <a:pt x="71776" y="174879"/>
                    <a:pt x="73302" y="177227"/>
                  </a:cubicBezTo>
                  <a:cubicBezTo>
                    <a:pt x="75640" y="179796"/>
                    <a:pt x="79083" y="181066"/>
                    <a:pt x="82529" y="180630"/>
                  </a:cubicBezTo>
                  <a:cubicBezTo>
                    <a:pt x="91733" y="179926"/>
                    <a:pt x="100402" y="176030"/>
                    <a:pt x="107040" y="169615"/>
                  </a:cubicBezTo>
                  <a:lnTo>
                    <a:pt x="107040" y="191415"/>
                  </a:lnTo>
                  <a:cubicBezTo>
                    <a:pt x="94864" y="201659"/>
                    <a:pt x="79576" y="207473"/>
                    <a:pt x="63670" y="207909"/>
                  </a:cubicBezTo>
                  <a:cubicBezTo>
                    <a:pt x="35699" y="207909"/>
                    <a:pt x="27394" y="187955"/>
                    <a:pt x="27394" y="170595"/>
                  </a:cubicBezTo>
                  <a:lnTo>
                    <a:pt x="27394" y="71283"/>
                  </a:lnTo>
                  <a:lnTo>
                    <a:pt x="4325" y="71283"/>
                  </a:lnTo>
                  <a:lnTo>
                    <a:pt x="4325" y="52424"/>
                  </a:lnTo>
                  <a:lnTo>
                    <a:pt x="26818" y="52424"/>
                  </a:lnTo>
                </a:path>
              </a:pathLst>
            </a:custGeom>
            <a:solidFill>
              <a:srgbClr val="000000"/>
            </a:solidFill>
            <a:ln w="9525" cap="flat">
              <a:noFill/>
              <a:prstDash val="solid"/>
              <a:miter/>
            </a:ln>
          </p:spPr>
          <p:txBody>
            <a:bodyPr rtlCol="0" anchor="ctr"/>
            <a:lstStyle/>
            <a:p>
              <a:endParaRPr lang="ja-JP" altLang="en-US"/>
            </a:p>
          </p:txBody>
        </p:sp>
      </p:grpSp>
      <p:pic>
        <p:nvPicPr>
          <p:cNvPr id="149" name="図 148">
            <a:extLst>
              <a:ext uri="{FF2B5EF4-FFF2-40B4-BE49-F238E27FC236}">
                <a16:creationId xmlns:a16="http://schemas.microsoft.com/office/drawing/2014/main" id="{665259A1-49FB-4BF8-86BD-80C51B29A891}"/>
              </a:ext>
            </a:extLst>
          </p:cNvPr>
          <p:cNvPicPr>
            <a:picLocks noChangeAspect="1"/>
          </p:cNvPicPr>
          <p:nvPr userDrawn="1"/>
        </p:nvPicPr>
        <p:blipFill>
          <a:blip r:embed="rId2"/>
          <a:stretch>
            <a:fillRect/>
          </a:stretch>
        </p:blipFill>
        <p:spPr>
          <a:xfrm>
            <a:off x="406136" y="4489094"/>
            <a:ext cx="882201" cy="393115"/>
          </a:xfrm>
          <a:prstGeom prst="rect">
            <a:avLst/>
          </a:prstGeom>
        </p:spPr>
      </p:pic>
      <p:sp>
        <p:nvSpPr>
          <p:cNvPr id="46" name="テキスト プレースホルダー 20">
            <a:extLst>
              <a:ext uri="{FF2B5EF4-FFF2-40B4-BE49-F238E27FC236}">
                <a16:creationId xmlns:a16="http://schemas.microsoft.com/office/drawing/2014/main" id="{389BC65F-8E07-48BC-B089-2E62AF0118AD}"/>
              </a:ext>
            </a:extLst>
          </p:cNvPr>
          <p:cNvSpPr>
            <a:spLocks noGrp="1"/>
          </p:cNvSpPr>
          <p:nvPr>
            <p:ph type="body" sz="quarter" idx="16" hasCustomPrompt="1"/>
          </p:nvPr>
        </p:nvSpPr>
        <p:spPr>
          <a:xfrm>
            <a:off x="575436" y="2856220"/>
            <a:ext cx="2592000" cy="172800"/>
          </a:xfrm>
        </p:spPr>
        <p:txBody>
          <a:bodyPr anchor="ctr"/>
          <a:lstStyle>
            <a:lvl1pPr>
              <a:lnSpc>
                <a:spcPts val="1400"/>
              </a:lnSpc>
              <a:spcAft>
                <a:spcPts val="0"/>
              </a:spcAft>
              <a:defRPr sz="1100">
                <a:solidFill>
                  <a:schemeClr val="tx1"/>
                </a:solidFill>
              </a:defRPr>
            </a:lvl1pPr>
          </a:lstStyle>
          <a:p>
            <a:pPr lvl="0"/>
            <a:r>
              <a:rPr kumimoji="1" lang="ja-JP" altLang="en-US" dirty="0"/>
              <a:t>富士フイルムホールディングス株式会社</a:t>
            </a:r>
          </a:p>
        </p:txBody>
      </p:sp>
      <p:pic>
        <p:nvPicPr>
          <p:cNvPr id="47" name="図 46">
            <a:extLst>
              <a:ext uri="{FF2B5EF4-FFF2-40B4-BE49-F238E27FC236}">
                <a16:creationId xmlns:a16="http://schemas.microsoft.com/office/drawing/2014/main" id="{F41C8EE4-921B-4532-94F7-1B4654CA363A}"/>
              </a:ext>
            </a:extLst>
          </p:cNvPr>
          <p:cNvPicPr>
            <a:picLocks/>
          </p:cNvPicPr>
          <p:nvPr userDrawn="1"/>
        </p:nvPicPr>
        <p:blipFill>
          <a:blip r:embed="rId3"/>
          <a:stretch>
            <a:fillRect/>
          </a:stretch>
        </p:blipFill>
        <p:spPr>
          <a:xfrm>
            <a:off x="-3039" y="2440038"/>
            <a:ext cx="7261200" cy="39600"/>
          </a:xfrm>
          <a:prstGeom prst="rect">
            <a:avLst/>
          </a:prstGeom>
        </p:spPr>
      </p:pic>
      <p:sp>
        <p:nvSpPr>
          <p:cNvPr id="4" name="正方形/長方形 3">
            <a:extLst>
              <a:ext uri="{FF2B5EF4-FFF2-40B4-BE49-F238E27FC236}">
                <a16:creationId xmlns:a16="http://schemas.microsoft.com/office/drawing/2014/main" id="{B0E40014-B400-4C71-B398-8F4FA8D28F95}"/>
              </a:ext>
            </a:extLst>
          </p:cNvPr>
          <p:cNvSpPr/>
          <p:nvPr userDrawn="1"/>
        </p:nvSpPr>
        <p:spPr>
          <a:xfrm>
            <a:off x="35496" y="627701"/>
            <a:ext cx="9072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25E10D7-F1DC-406E-9FB9-69EE496FA2F0}"/>
              </a:ext>
            </a:extLst>
          </p:cNvPr>
          <p:cNvSpPr/>
          <p:nvPr userDrawn="1"/>
        </p:nvSpPr>
        <p:spPr>
          <a:xfrm>
            <a:off x="7092280" y="4882209"/>
            <a:ext cx="2051720" cy="261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00384098"/>
      </p:ext>
    </p:extLst>
  </p:cSld>
  <p:clrMapOvr>
    <a:masterClrMapping/>
  </p:clrMapOvr>
  <p:extLst>
    <p:ext uri="{DCECCB84-F9BA-43D5-87BE-67443E8EF086}">
      <p15:sldGuideLst xmlns:p15="http://schemas.microsoft.com/office/powerpoint/2012/main">
        <p15:guide id="1" pos="2880">
          <p15:clr>
            <a:srgbClr val="FBAE40"/>
          </p15:clr>
        </p15:guide>
        <p15:guide id="2" pos="363" userDrawn="1">
          <p15:clr>
            <a:srgbClr val="FBAE40"/>
          </p15:clr>
        </p15:guide>
        <p15:guide id="3" pos="5420">
          <p15:clr>
            <a:srgbClr val="FBAE40"/>
          </p15:clr>
        </p15:guide>
        <p15:guide id="4" orient="horz" pos="2043" userDrawn="1">
          <p15:clr>
            <a:srgbClr val="FBAE40"/>
          </p15:clr>
        </p15:guide>
        <p15:guide id="5" orient="horz" pos="1761" userDrawn="1">
          <p15:clr>
            <a:srgbClr val="FBAE40"/>
          </p15:clr>
        </p15:guide>
        <p15:guide id="8" orient="horz" pos="3240" userDrawn="1">
          <p15:clr>
            <a:srgbClr val="FBAE40"/>
          </p15:clr>
        </p15:guide>
        <p15:guide id="9" orient="horz" pos="894" userDrawn="1">
          <p15:clr>
            <a:srgbClr val="FBAE40"/>
          </p15:clr>
        </p15:guide>
        <p15:guide id="10" orient="horz" pos="1302" userDrawn="1">
          <p15:clr>
            <a:srgbClr val="FBAE40"/>
          </p15:clr>
        </p15:guide>
        <p15:guide id="11" orient="horz" pos="1439" userDrawn="1">
          <p15:clr>
            <a:srgbClr val="FBAE40"/>
          </p15:clr>
        </p15:guide>
        <p15:guide id="12" orient="horz" pos="191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タイトルとコンテンツ">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135F642B-888C-4CAF-B871-8B246E605CCB}"/>
              </a:ext>
            </a:extLst>
          </p:cNvPr>
          <p:cNvSpPr>
            <a:spLocks noGrp="1"/>
          </p:cNvSpPr>
          <p:nvPr>
            <p:ph type="sldNum" sz="quarter" idx="10"/>
          </p:nvPr>
        </p:nvSpPr>
        <p:spPr/>
        <p:txBody>
          <a:bodyPr/>
          <a:lstStyle/>
          <a:p>
            <a:fld id="{9FB9FBB1-FD5B-41A6-B84B-A229A6B4BB39}" type="slidenum">
              <a:rPr lang="en-US" altLang="ja-JP" smtClean="0"/>
              <a:pPr/>
              <a:t>‹#›</a:t>
            </a:fld>
            <a:endParaRPr lang="en-US" dirty="0"/>
          </a:p>
        </p:txBody>
      </p:sp>
      <p:sp>
        <p:nvSpPr>
          <p:cNvPr id="5" name="テキスト プレースホルダー 4">
            <a:extLst>
              <a:ext uri="{FF2B5EF4-FFF2-40B4-BE49-F238E27FC236}">
                <a16:creationId xmlns:a16="http://schemas.microsoft.com/office/drawing/2014/main" id="{150BF9E0-350D-4920-B75F-CF9172CA34A5}"/>
              </a:ext>
            </a:extLst>
          </p:cNvPr>
          <p:cNvSpPr>
            <a:spLocks noGrp="1"/>
          </p:cNvSpPr>
          <p:nvPr>
            <p:ph type="body" sz="quarter" idx="11" hasCustomPrompt="1"/>
          </p:nvPr>
        </p:nvSpPr>
        <p:spPr>
          <a:xfrm>
            <a:off x="539553" y="868958"/>
            <a:ext cx="8064698" cy="3816000"/>
          </a:xfrm>
        </p:spPr>
        <p:txBody>
          <a:bodyPr/>
          <a:lstStyle>
            <a:lvl1pPr>
              <a:defRPr/>
            </a:lvl1pPr>
            <a:lvl2pPr>
              <a:defRPr/>
            </a:lvl2pPr>
            <a:lvl3pPr>
              <a:defRPr/>
            </a:lvl3pPr>
            <a:lvl4pPr>
              <a:defRPr/>
            </a:lvl4pPr>
            <a:lvl5pPr>
              <a:defRPr/>
            </a:lvl5pPr>
          </a:lstStyle>
          <a:p>
            <a:r>
              <a:rPr lang="ja-JP" altLang="en-US" sz="1500" b="0" kern="0" dirty="0">
                <a:latin typeface="メイリオ" panose="020B0604030504040204" pitchFamily="50" charset="-128"/>
                <a:ea typeface="メイリオ" panose="020B0604030504040204" pitchFamily="50" charset="-128"/>
              </a:rPr>
              <a:t>第１レベルテキスト </a:t>
            </a:r>
            <a:r>
              <a:rPr lang="en-US" altLang="ja-JP" sz="1500" b="0" kern="0" dirty="0">
                <a:latin typeface="メイリオ" panose="020B0604030504040204" pitchFamily="50" charset="-128"/>
                <a:ea typeface="メイリオ" panose="020B0604030504040204" pitchFamily="50" charset="-128"/>
              </a:rPr>
              <a:t>15pt</a:t>
            </a:r>
            <a:endParaRPr lang="ja-JP" altLang="en-US" sz="1500" b="0" kern="0" dirty="0">
              <a:latin typeface="メイリオ" panose="020B0604030504040204" pitchFamily="50" charset="-128"/>
              <a:ea typeface="メイリオ" panose="020B0604030504040204" pitchFamily="50" charset="-128"/>
            </a:endParaRPr>
          </a:p>
          <a:p>
            <a:pPr lvl="1"/>
            <a:r>
              <a:rPr lang="ja-JP" altLang="en-US" sz="1300" kern="0" dirty="0">
                <a:latin typeface="メイリオ" panose="020B0604030504040204" pitchFamily="50" charset="-128"/>
                <a:ea typeface="メイリオ" panose="020B0604030504040204" pitchFamily="50" charset="-128"/>
              </a:rPr>
              <a:t>第 </a:t>
            </a:r>
            <a:r>
              <a:rPr lang="en-US" altLang="ja-JP" sz="1300" kern="0" dirty="0">
                <a:latin typeface="メイリオ" panose="020B0604030504040204" pitchFamily="50" charset="-128"/>
                <a:ea typeface="メイリオ" panose="020B0604030504040204" pitchFamily="50" charset="-128"/>
              </a:rPr>
              <a:t>2 </a:t>
            </a:r>
            <a:r>
              <a:rPr lang="ja-JP" altLang="en-US" sz="1300" kern="0" dirty="0">
                <a:latin typeface="メイリオ" panose="020B0604030504040204" pitchFamily="50" charset="-128"/>
                <a:ea typeface="メイリオ" panose="020B0604030504040204" pitchFamily="50" charset="-128"/>
              </a:rPr>
              <a:t>レベル </a:t>
            </a:r>
            <a:r>
              <a:rPr lang="en-US" altLang="ja-JP" sz="1300" kern="0" dirty="0">
                <a:latin typeface="メイリオ" panose="020B0604030504040204" pitchFamily="50" charset="-128"/>
                <a:ea typeface="メイリオ" panose="020B0604030504040204" pitchFamily="50" charset="-128"/>
              </a:rPr>
              <a:t>13pt</a:t>
            </a:r>
            <a:endParaRPr lang="ja-JP" altLang="en-US" sz="1300" kern="0" dirty="0">
              <a:latin typeface="メイリオ" panose="020B0604030504040204" pitchFamily="50" charset="-128"/>
              <a:ea typeface="メイリオ" panose="020B0604030504040204" pitchFamily="50" charset="-128"/>
            </a:endParaRPr>
          </a:p>
          <a:p>
            <a:pPr lvl="2"/>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3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3"/>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4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4"/>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5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p>
        </p:txBody>
      </p:sp>
      <p:sp>
        <p:nvSpPr>
          <p:cNvPr id="4" name="タイトル 3">
            <a:extLst>
              <a:ext uri="{FF2B5EF4-FFF2-40B4-BE49-F238E27FC236}">
                <a16:creationId xmlns:a16="http://schemas.microsoft.com/office/drawing/2014/main" id="{76DDD061-7C92-4362-B515-ADA50FF9D122}"/>
              </a:ext>
            </a:extLst>
          </p:cNvPr>
          <p:cNvSpPr>
            <a:spLocks noGrp="1"/>
          </p:cNvSpPr>
          <p:nvPr>
            <p:ph type="title"/>
          </p:nvPr>
        </p:nvSpPr>
        <p:spPr>
          <a:xfrm>
            <a:off x="539552" y="116531"/>
            <a:ext cx="6256800" cy="475200"/>
          </a:xfrm>
        </p:spPr>
        <p:txBody>
          <a:bodyPr/>
          <a:lstStyle>
            <a:lvl1pPr>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2135919183"/>
      </p:ext>
    </p:extLst>
  </p:cSld>
  <p:clrMapOvr>
    <a:masterClrMapping/>
  </p:clrMapOvr>
  <p:extLst>
    <p:ext uri="{DCECCB84-F9BA-43D5-87BE-67443E8EF086}">
      <p15:sldGuideLst xmlns:p15="http://schemas.microsoft.com/office/powerpoint/2012/main">
        <p15:guide id="1" pos="5420">
          <p15:clr>
            <a:srgbClr val="FBAE40"/>
          </p15:clr>
        </p15:guide>
        <p15:guide id="2" pos="2880">
          <p15:clr>
            <a:srgbClr val="FBAE40"/>
          </p15:clr>
        </p15:guide>
        <p15:guide id="3" orient="horz" pos="546">
          <p15:clr>
            <a:srgbClr val="FBAE40"/>
          </p15:clr>
        </p15:guide>
        <p15:guide id="4" orient="horz" pos="1749">
          <p15:clr>
            <a:srgbClr val="FBAE40"/>
          </p15:clr>
        </p15:guide>
        <p15:guide id="5" orient="horz" pos="2954">
          <p15:clr>
            <a:srgbClr val="FBAE40"/>
          </p15:clr>
        </p15:guide>
        <p15:guide id="6" orient="horz" pos="3162">
          <p15:clr>
            <a:srgbClr val="FBAE40"/>
          </p15:clr>
        </p15:guide>
        <p15:guide id="7" pos="3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中表紙">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87624" y="1825139"/>
            <a:ext cx="7416626" cy="792000"/>
          </a:xfrm>
        </p:spPr>
        <p:txBody>
          <a:bodyPr anchor="b"/>
          <a:lstStyle>
            <a:lvl1pPr>
              <a:defRPr sz="2000">
                <a:solidFill>
                  <a:schemeClr val="tx1"/>
                </a:solidFill>
              </a:defRPr>
            </a:lvl1pPr>
          </a:lstStyle>
          <a:p>
            <a:br>
              <a:rPr lang="en-US" altLang="ja-JP" dirty="0"/>
            </a:br>
            <a:r>
              <a:rPr lang="ja-JP" altLang="en-US" dirty="0"/>
              <a:t>マスター タイトルの書式設定 </a:t>
            </a:r>
            <a:r>
              <a:rPr lang="en-US" altLang="ja-JP" dirty="0"/>
              <a:t>20pt</a:t>
            </a:r>
            <a:endParaRPr lang="en-US" dirty="0"/>
          </a:p>
        </p:txBody>
      </p:sp>
      <p:sp>
        <p:nvSpPr>
          <p:cNvPr id="3" name="Text Placeholder 2"/>
          <p:cNvSpPr>
            <a:spLocks noGrp="1"/>
          </p:cNvSpPr>
          <p:nvPr>
            <p:ph type="body" idx="1" hasCustomPrompt="1"/>
          </p:nvPr>
        </p:nvSpPr>
        <p:spPr>
          <a:xfrm>
            <a:off x="1187624" y="2781410"/>
            <a:ext cx="7416626" cy="432000"/>
          </a:xfrm>
        </p:spPr>
        <p:txBody>
          <a:bodyPr lIns="0" tIns="0" rIns="0" bIns="0"/>
          <a:lstStyle>
            <a:lvl1pPr marL="0" indent="0">
              <a:lnSpc>
                <a:spcPct val="100000"/>
              </a:lnSpc>
              <a:spcAft>
                <a:spcPts val="0"/>
              </a:spcAft>
              <a:buNone/>
              <a:defRPr sz="1100">
                <a:solidFill>
                  <a:schemeClr val="tx1"/>
                </a:solidFill>
              </a:defRPr>
            </a:lvl1pPr>
            <a:lvl2pPr marL="492039" indent="0">
              <a:buNone/>
              <a:defRPr sz="2152">
                <a:solidFill>
                  <a:schemeClr val="tx1">
                    <a:tint val="75000"/>
                  </a:schemeClr>
                </a:solidFill>
              </a:defRPr>
            </a:lvl2pPr>
            <a:lvl3pPr marL="984077" indent="0">
              <a:buNone/>
              <a:defRPr sz="1937">
                <a:solidFill>
                  <a:schemeClr val="tx1">
                    <a:tint val="75000"/>
                  </a:schemeClr>
                </a:solidFill>
              </a:defRPr>
            </a:lvl3pPr>
            <a:lvl4pPr marL="1476116" indent="0">
              <a:buNone/>
              <a:defRPr sz="1722">
                <a:solidFill>
                  <a:schemeClr val="tx1">
                    <a:tint val="75000"/>
                  </a:schemeClr>
                </a:solidFill>
              </a:defRPr>
            </a:lvl4pPr>
            <a:lvl5pPr marL="1968155" indent="0">
              <a:buNone/>
              <a:defRPr sz="1722">
                <a:solidFill>
                  <a:schemeClr val="tx1">
                    <a:tint val="75000"/>
                  </a:schemeClr>
                </a:solidFill>
              </a:defRPr>
            </a:lvl5pPr>
            <a:lvl6pPr marL="2460193" indent="0">
              <a:buNone/>
              <a:defRPr sz="1722">
                <a:solidFill>
                  <a:schemeClr val="tx1">
                    <a:tint val="75000"/>
                  </a:schemeClr>
                </a:solidFill>
              </a:defRPr>
            </a:lvl6pPr>
            <a:lvl7pPr marL="2952232" indent="0">
              <a:buNone/>
              <a:defRPr sz="1722">
                <a:solidFill>
                  <a:schemeClr val="tx1">
                    <a:tint val="75000"/>
                  </a:schemeClr>
                </a:solidFill>
              </a:defRPr>
            </a:lvl7pPr>
            <a:lvl8pPr marL="3444270" indent="0">
              <a:buNone/>
              <a:defRPr sz="1722">
                <a:solidFill>
                  <a:schemeClr val="tx1">
                    <a:tint val="75000"/>
                  </a:schemeClr>
                </a:solidFill>
              </a:defRPr>
            </a:lvl8pPr>
            <a:lvl9pPr marL="3936309" indent="0">
              <a:buNone/>
              <a:defRPr sz="1722">
                <a:solidFill>
                  <a:schemeClr val="tx1">
                    <a:tint val="75000"/>
                  </a:schemeClr>
                </a:solidFill>
              </a:defRPr>
            </a:lvl9pPr>
          </a:lstStyle>
          <a:p>
            <a:pPr lvl="0"/>
            <a:r>
              <a:rPr lang="ja-JP" altLang="en-US" dirty="0"/>
              <a:t>マスター テキストの書式設定 </a:t>
            </a:r>
            <a:r>
              <a:rPr lang="en-US" altLang="ja-JP" dirty="0"/>
              <a:t>11pt</a:t>
            </a:r>
            <a:endParaRPr lang="ja-JP" altLang="en-US" dirty="0"/>
          </a:p>
        </p:txBody>
      </p:sp>
      <p:sp>
        <p:nvSpPr>
          <p:cNvPr id="35" name="Slide Number Placeholder 5">
            <a:extLst>
              <a:ext uri="{FF2B5EF4-FFF2-40B4-BE49-F238E27FC236}">
                <a16:creationId xmlns:a16="http://schemas.microsoft.com/office/drawing/2014/main" id="{315BE47E-402D-4C06-B640-E1C2F147FCF8}"/>
              </a:ext>
            </a:extLst>
          </p:cNvPr>
          <p:cNvSpPr txBox="1">
            <a:spLocks/>
          </p:cNvSpPr>
          <p:nvPr userDrawn="1"/>
        </p:nvSpPr>
        <p:spPr>
          <a:xfrm>
            <a:off x="8738980" y="4909604"/>
            <a:ext cx="360000" cy="144000"/>
          </a:xfrm>
          <a:prstGeom prst="rect">
            <a:avLst/>
          </a:prstGeom>
        </p:spPr>
        <p:txBody>
          <a:bodyPr vert="horz" lIns="0" tIns="0" rIns="0" bIns="0" rtlCol="0" anchor="ctr"/>
          <a:lstStyle>
            <a:defPPr>
              <a:defRPr lang="en-US"/>
            </a:defPPr>
            <a:lvl1pPr marL="0" algn="ctr" defTabSz="362148" rtl="0" eaLnBrk="1" fontAlgn="ctr" latinLnBrk="0" hangingPunct="1">
              <a:defRPr lang="ja-JP" altLang="en-US" sz="1000" kern="1200" smtClean="0">
                <a:solidFill>
                  <a:schemeClr val="tx1"/>
                </a:solidFill>
                <a:latin typeface="+mn-lt"/>
                <a:ea typeface="+mn-ea"/>
                <a:cs typeface="+mn-cs"/>
              </a:defRPr>
            </a:lvl1pPr>
            <a:lvl2pPr marL="362148" algn="l" defTabSz="362148" rtl="0" eaLnBrk="1" latinLnBrk="0" hangingPunct="1">
              <a:defRPr sz="1426" kern="1200">
                <a:solidFill>
                  <a:schemeClr val="tx1"/>
                </a:solidFill>
                <a:latin typeface="+mn-lt"/>
                <a:ea typeface="+mn-ea"/>
                <a:cs typeface="+mn-cs"/>
              </a:defRPr>
            </a:lvl2pPr>
            <a:lvl3pPr marL="724296" algn="l" defTabSz="362148" rtl="0" eaLnBrk="1" latinLnBrk="0" hangingPunct="1">
              <a:defRPr sz="1426" kern="1200">
                <a:solidFill>
                  <a:schemeClr val="tx1"/>
                </a:solidFill>
                <a:latin typeface="+mn-lt"/>
                <a:ea typeface="+mn-ea"/>
                <a:cs typeface="+mn-cs"/>
              </a:defRPr>
            </a:lvl3pPr>
            <a:lvl4pPr marL="1086444" algn="l" defTabSz="362148" rtl="0" eaLnBrk="1" latinLnBrk="0" hangingPunct="1">
              <a:defRPr sz="1426" kern="1200">
                <a:solidFill>
                  <a:schemeClr val="tx1"/>
                </a:solidFill>
                <a:latin typeface="+mn-lt"/>
                <a:ea typeface="+mn-ea"/>
                <a:cs typeface="+mn-cs"/>
              </a:defRPr>
            </a:lvl4pPr>
            <a:lvl5pPr marL="1448592" algn="l" defTabSz="362148" rtl="0" eaLnBrk="1" latinLnBrk="0" hangingPunct="1">
              <a:defRPr sz="1426" kern="1200">
                <a:solidFill>
                  <a:schemeClr val="tx1"/>
                </a:solidFill>
                <a:latin typeface="+mn-lt"/>
                <a:ea typeface="+mn-ea"/>
                <a:cs typeface="+mn-cs"/>
              </a:defRPr>
            </a:lvl5pPr>
            <a:lvl6pPr marL="1810741" algn="l" defTabSz="362148" rtl="0" eaLnBrk="1" latinLnBrk="0" hangingPunct="1">
              <a:defRPr sz="1426" kern="1200">
                <a:solidFill>
                  <a:schemeClr val="tx1"/>
                </a:solidFill>
                <a:latin typeface="+mn-lt"/>
                <a:ea typeface="+mn-ea"/>
                <a:cs typeface="+mn-cs"/>
              </a:defRPr>
            </a:lvl6pPr>
            <a:lvl7pPr marL="2172889" algn="l" defTabSz="362148" rtl="0" eaLnBrk="1" latinLnBrk="0" hangingPunct="1">
              <a:defRPr sz="1426" kern="1200">
                <a:solidFill>
                  <a:schemeClr val="tx1"/>
                </a:solidFill>
                <a:latin typeface="+mn-lt"/>
                <a:ea typeface="+mn-ea"/>
                <a:cs typeface="+mn-cs"/>
              </a:defRPr>
            </a:lvl7pPr>
            <a:lvl8pPr marL="2535037" algn="l" defTabSz="362148" rtl="0" eaLnBrk="1" latinLnBrk="0" hangingPunct="1">
              <a:defRPr sz="1426" kern="1200">
                <a:solidFill>
                  <a:schemeClr val="tx1"/>
                </a:solidFill>
                <a:latin typeface="+mn-lt"/>
                <a:ea typeface="+mn-ea"/>
                <a:cs typeface="+mn-cs"/>
              </a:defRPr>
            </a:lvl8pPr>
            <a:lvl9pPr marL="2897185" algn="l" defTabSz="362148" rtl="0" eaLnBrk="1" latinLnBrk="0" hangingPunct="1">
              <a:defRPr sz="1426" kern="1200">
                <a:solidFill>
                  <a:schemeClr val="tx1"/>
                </a:solidFill>
                <a:latin typeface="+mn-lt"/>
                <a:ea typeface="+mn-ea"/>
                <a:cs typeface="+mn-cs"/>
              </a:defRPr>
            </a:lvl9pPr>
          </a:lstStyle>
          <a:p>
            <a:fld id="{9FB9FBB1-FD5B-41A6-B84B-A229A6B4BB39}" type="slidenum">
              <a:rPr lang="en-US" altLang="ja-JP" smtClean="0"/>
              <a:pPr/>
              <a:t>‹#›</a:t>
            </a:fld>
            <a:endParaRPr lang="en-US" dirty="0"/>
          </a:p>
        </p:txBody>
      </p:sp>
      <p:pic>
        <p:nvPicPr>
          <p:cNvPr id="20" name="図 19">
            <a:extLst>
              <a:ext uri="{FF2B5EF4-FFF2-40B4-BE49-F238E27FC236}">
                <a16:creationId xmlns:a16="http://schemas.microsoft.com/office/drawing/2014/main" id="{EE63B7FB-38C6-43C7-B1DE-741C9D70A721}"/>
              </a:ext>
            </a:extLst>
          </p:cNvPr>
          <p:cNvPicPr>
            <a:picLocks noChangeAspect="1"/>
          </p:cNvPicPr>
          <p:nvPr userDrawn="1"/>
        </p:nvPicPr>
        <p:blipFill>
          <a:blip r:embed="rId2"/>
          <a:stretch>
            <a:fillRect/>
          </a:stretch>
        </p:blipFill>
        <p:spPr>
          <a:xfrm>
            <a:off x="0" y="2445544"/>
            <a:ext cx="1029600" cy="41184"/>
          </a:xfrm>
          <a:prstGeom prst="rect">
            <a:avLst/>
          </a:prstGeom>
        </p:spPr>
      </p:pic>
      <p:sp>
        <p:nvSpPr>
          <p:cNvPr id="19" name="正方形/長方形 18">
            <a:extLst>
              <a:ext uri="{FF2B5EF4-FFF2-40B4-BE49-F238E27FC236}">
                <a16:creationId xmlns:a16="http://schemas.microsoft.com/office/drawing/2014/main" id="{C793F5BA-50C6-47E4-8CF0-E3B196BB014B}"/>
              </a:ext>
            </a:extLst>
          </p:cNvPr>
          <p:cNvSpPr/>
          <p:nvPr userDrawn="1"/>
        </p:nvSpPr>
        <p:spPr>
          <a:xfrm>
            <a:off x="32655" y="619797"/>
            <a:ext cx="9072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2257333"/>
      </p:ext>
    </p:extLst>
  </p:cSld>
  <p:clrMapOvr>
    <a:masterClrMapping/>
  </p:clrMapOvr>
  <p:extLst>
    <p:ext uri="{DCECCB84-F9BA-43D5-87BE-67443E8EF086}">
      <p15:sldGuideLst xmlns:p15="http://schemas.microsoft.com/office/powerpoint/2012/main">
        <p15:guide id="1" pos="2880" userDrawn="1">
          <p15:clr>
            <a:srgbClr val="FBAE40"/>
          </p15:clr>
        </p15:guide>
        <p15:guide id="2" pos="747" userDrawn="1">
          <p15:clr>
            <a:srgbClr val="FBAE40"/>
          </p15:clr>
        </p15:guide>
        <p15:guide id="4" orient="horz" pos="1650" userDrawn="1">
          <p15:clr>
            <a:srgbClr val="FBAE40"/>
          </p15:clr>
        </p15:guide>
        <p15:guide id="5" orient="horz" pos="174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135F642B-888C-4CAF-B871-8B246E605CCB}"/>
              </a:ext>
            </a:extLst>
          </p:cNvPr>
          <p:cNvSpPr>
            <a:spLocks noGrp="1"/>
          </p:cNvSpPr>
          <p:nvPr>
            <p:ph type="sldNum" sz="quarter" idx="10"/>
          </p:nvPr>
        </p:nvSpPr>
        <p:spPr/>
        <p:txBody>
          <a:bodyPr/>
          <a:lstStyle/>
          <a:p>
            <a:fld id="{9FB9FBB1-FD5B-41A6-B84B-A229A6B4BB39}" type="slidenum">
              <a:rPr lang="en-US" altLang="ja-JP" smtClean="0"/>
              <a:pPr/>
              <a:t>‹#›</a:t>
            </a:fld>
            <a:endParaRPr lang="en-US" dirty="0"/>
          </a:p>
        </p:txBody>
      </p:sp>
      <p:sp>
        <p:nvSpPr>
          <p:cNvPr id="5" name="テキスト プレースホルダー 4">
            <a:extLst>
              <a:ext uri="{FF2B5EF4-FFF2-40B4-BE49-F238E27FC236}">
                <a16:creationId xmlns:a16="http://schemas.microsoft.com/office/drawing/2014/main" id="{150BF9E0-350D-4920-B75F-CF9172CA34A5}"/>
              </a:ext>
            </a:extLst>
          </p:cNvPr>
          <p:cNvSpPr>
            <a:spLocks noGrp="1"/>
          </p:cNvSpPr>
          <p:nvPr>
            <p:ph type="body" sz="quarter" idx="11" hasCustomPrompt="1"/>
          </p:nvPr>
        </p:nvSpPr>
        <p:spPr>
          <a:xfrm>
            <a:off x="539552" y="868958"/>
            <a:ext cx="8064698" cy="3816000"/>
          </a:xfrm>
        </p:spPr>
        <p:txBody>
          <a:bodyPr/>
          <a:lstStyle>
            <a:lvl1pPr>
              <a:defRPr/>
            </a:lvl1pPr>
            <a:lvl2pPr>
              <a:defRPr/>
            </a:lvl2pPr>
            <a:lvl3pPr>
              <a:defRPr/>
            </a:lvl3pPr>
            <a:lvl4pPr>
              <a:defRPr/>
            </a:lvl4pPr>
            <a:lvl5pPr>
              <a:defRPr/>
            </a:lvl5pPr>
          </a:lstStyle>
          <a:p>
            <a:r>
              <a:rPr lang="ja-JP" altLang="en-US" sz="1500" b="0" kern="0" dirty="0">
                <a:latin typeface="メイリオ" panose="020B0604030504040204" pitchFamily="50" charset="-128"/>
                <a:ea typeface="メイリオ" panose="020B0604030504040204" pitchFamily="50" charset="-128"/>
              </a:rPr>
              <a:t>第１レベルテキスト </a:t>
            </a:r>
            <a:r>
              <a:rPr lang="en-US" altLang="ja-JP" sz="1500" b="0" kern="0" dirty="0">
                <a:latin typeface="メイリオ" panose="020B0604030504040204" pitchFamily="50" charset="-128"/>
                <a:ea typeface="メイリオ" panose="020B0604030504040204" pitchFamily="50" charset="-128"/>
              </a:rPr>
              <a:t>15pt</a:t>
            </a:r>
            <a:endParaRPr lang="ja-JP" altLang="en-US" sz="1500" b="0" kern="0" dirty="0">
              <a:latin typeface="メイリオ" panose="020B0604030504040204" pitchFamily="50" charset="-128"/>
              <a:ea typeface="メイリオ" panose="020B0604030504040204" pitchFamily="50" charset="-128"/>
            </a:endParaRPr>
          </a:p>
          <a:p>
            <a:pPr lvl="1"/>
            <a:r>
              <a:rPr lang="ja-JP" altLang="en-US" sz="1300" kern="0" dirty="0">
                <a:latin typeface="メイリオ" panose="020B0604030504040204" pitchFamily="50" charset="-128"/>
                <a:ea typeface="メイリオ" panose="020B0604030504040204" pitchFamily="50" charset="-128"/>
              </a:rPr>
              <a:t>第 </a:t>
            </a:r>
            <a:r>
              <a:rPr lang="en-US" altLang="ja-JP" sz="1300" kern="0" dirty="0">
                <a:latin typeface="メイリオ" panose="020B0604030504040204" pitchFamily="50" charset="-128"/>
                <a:ea typeface="メイリオ" panose="020B0604030504040204" pitchFamily="50" charset="-128"/>
              </a:rPr>
              <a:t>2 </a:t>
            </a:r>
            <a:r>
              <a:rPr lang="ja-JP" altLang="en-US" sz="1300" kern="0" dirty="0">
                <a:latin typeface="メイリオ" panose="020B0604030504040204" pitchFamily="50" charset="-128"/>
                <a:ea typeface="メイリオ" panose="020B0604030504040204" pitchFamily="50" charset="-128"/>
              </a:rPr>
              <a:t>レベル </a:t>
            </a:r>
            <a:r>
              <a:rPr lang="en-US" altLang="ja-JP" sz="1300" kern="0" dirty="0">
                <a:latin typeface="メイリオ" panose="020B0604030504040204" pitchFamily="50" charset="-128"/>
                <a:ea typeface="メイリオ" panose="020B0604030504040204" pitchFamily="50" charset="-128"/>
              </a:rPr>
              <a:t>13pt</a:t>
            </a:r>
            <a:endParaRPr lang="ja-JP" altLang="en-US" sz="1300" kern="0" dirty="0">
              <a:latin typeface="メイリオ" panose="020B0604030504040204" pitchFamily="50" charset="-128"/>
              <a:ea typeface="メイリオ" panose="020B0604030504040204" pitchFamily="50" charset="-128"/>
            </a:endParaRPr>
          </a:p>
          <a:p>
            <a:pPr lvl="2"/>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3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3"/>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4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4"/>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5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p>
        </p:txBody>
      </p:sp>
      <p:sp>
        <p:nvSpPr>
          <p:cNvPr id="4" name="タイトル 3">
            <a:extLst>
              <a:ext uri="{FF2B5EF4-FFF2-40B4-BE49-F238E27FC236}">
                <a16:creationId xmlns:a16="http://schemas.microsoft.com/office/drawing/2014/main" id="{76DDD061-7C92-4362-B515-ADA50FF9D122}"/>
              </a:ext>
            </a:extLst>
          </p:cNvPr>
          <p:cNvSpPr>
            <a:spLocks noGrp="1"/>
          </p:cNvSpPr>
          <p:nvPr>
            <p:ph type="title"/>
          </p:nvPr>
        </p:nvSpPr>
        <p:spPr>
          <a:xfrm>
            <a:off x="539552" y="116531"/>
            <a:ext cx="6256800" cy="475200"/>
          </a:xfrm>
        </p:spPr>
        <p:txBody>
          <a:bodyPr/>
          <a:lstStyle>
            <a:lvl1pPr>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129328640"/>
      </p:ext>
    </p:extLst>
  </p:cSld>
  <p:clrMapOvr>
    <a:masterClrMapping/>
  </p:clrMapOvr>
  <p:extLst>
    <p:ext uri="{DCECCB84-F9BA-43D5-87BE-67443E8EF086}">
      <p15:sldGuideLst xmlns:p15="http://schemas.microsoft.com/office/powerpoint/2012/main">
        <p15:guide id="1" pos="5420" userDrawn="1">
          <p15:clr>
            <a:srgbClr val="FBAE40"/>
          </p15:clr>
        </p15:guide>
        <p15:guide id="2" pos="2880" userDrawn="1">
          <p15:clr>
            <a:srgbClr val="FBAE40"/>
          </p15:clr>
        </p15:guide>
        <p15:guide id="3" orient="horz" pos="546" userDrawn="1">
          <p15:clr>
            <a:srgbClr val="FBAE40"/>
          </p15:clr>
        </p15:guide>
        <p15:guide id="4" orient="horz" pos="1749" userDrawn="1">
          <p15:clr>
            <a:srgbClr val="FBAE40"/>
          </p15:clr>
        </p15:guide>
        <p15:guide id="5" orient="horz" pos="2954" userDrawn="1">
          <p15:clr>
            <a:srgbClr val="FBAE40"/>
          </p15:clr>
        </p15:guide>
        <p15:guide id="6" orient="horz" pos="3162" userDrawn="1">
          <p15:clr>
            <a:srgbClr val="FBAE40"/>
          </p15:clr>
        </p15:guide>
        <p15:guide id="7" pos="33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_2段">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98ED19-8E52-4299-9202-1A07A95975D0}"/>
              </a:ext>
            </a:extLst>
          </p:cNvPr>
          <p:cNvSpPr>
            <a:spLocks noGrp="1"/>
          </p:cNvSpPr>
          <p:nvPr>
            <p:ph type="title"/>
          </p:nvPr>
        </p:nvSpPr>
        <p:spPr>
          <a:xfrm>
            <a:off x="539952" y="113734"/>
            <a:ext cx="6256800" cy="475426"/>
          </a:xfrm>
        </p:spPr>
        <p:txBody>
          <a:bodyPr/>
          <a:lstStyle>
            <a:lvl1pPr>
              <a:defRPr/>
            </a:lvl1pPr>
          </a:lstStyle>
          <a:p>
            <a:r>
              <a:rPr kumimoji="1" lang="ja-JP" altLang="en-US"/>
              <a:t>マスター タイトルの書式設定</a:t>
            </a:r>
            <a:endParaRPr kumimoji="1" lang="ja-JP" altLang="en-US" dirty="0"/>
          </a:p>
        </p:txBody>
      </p:sp>
      <p:sp>
        <p:nvSpPr>
          <p:cNvPr id="3" name="スライド番号プレースホルダー 2">
            <a:extLst>
              <a:ext uri="{FF2B5EF4-FFF2-40B4-BE49-F238E27FC236}">
                <a16:creationId xmlns:a16="http://schemas.microsoft.com/office/drawing/2014/main" id="{135F642B-888C-4CAF-B871-8B246E605CCB}"/>
              </a:ext>
            </a:extLst>
          </p:cNvPr>
          <p:cNvSpPr>
            <a:spLocks noGrp="1"/>
          </p:cNvSpPr>
          <p:nvPr>
            <p:ph type="sldNum" sz="quarter" idx="10"/>
          </p:nvPr>
        </p:nvSpPr>
        <p:spPr/>
        <p:txBody>
          <a:bodyPr/>
          <a:lstStyle/>
          <a:p>
            <a:fld id="{9FB9FBB1-FD5B-41A6-B84B-A229A6B4BB39}" type="slidenum">
              <a:rPr lang="en-US" altLang="ja-JP" smtClean="0"/>
              <a:pPr/>
              <a:t>‹#›</a:t>
            </a:fld>
            <a:endParaRPr lang="en-US" dirty="0"/>
          </a:p>
        </p:txBody>
      </p:sp>
      <p:sp>
        <p:nvSpPr>
          <p:cNvPr id="5" name="テキスト プレースホルダー 4">
            <a:extLst>
              <a:ext uri="{FF2B5EF4-FFF2-40B4-BE49-F238E27FC236}">
                <a16:creationId xmlns:a16="http://schemas.microsoft.com/office/drawing/2014/main" id="{150BF9E0-350D-4920-B75F-CF9172CA34A5}"/>
              </a:ext>
            </a:extLst>
          </p:cNvPr>
          <p:cNvSpPr>
            <a:spLocks noGrp="1"/>
          </p:cNvSpPr>
          <p:nvPr>
            <p:ph type="body" sz="quarter" idx="11" hasCustomPrompt="1"/>
          </p:nvPr>
        </p:nvSpPr>
        <p:spPr>
          <a:xfrm>
            <a:off x="540352" y="868959"/>
            <a:ext cx="3600000" cy="3816424"/>
          </a:xfrm>
        </p:spPr>
        <p:txBody>
          <a:bodyPr/>
          <a:lstStyle>
            <a:lvl1pPr>
              <a:defRPr/>
            </a:lvl1pPr>
            <a:lvl2pPr>
              <a:defRPr/>
            </a:lvl2pPr>
            <a:lvl3pPr>
              <a:defRPr/>
            </a:lvl3pPr>
            <a:lvl4pPr>
              <a:defRPr/>
            </a:lvl4pPr>
            <a:lvl5pPr>
              <a:defRPr/>
            </a:lvl5pPr>
          </a:lstStyle>
          <a:p>
            <a:r>
              <a:rPr lang="ja-JP" altLang="en-US" sz="1500" b="0" kern="0" dirty="0">
                <a:latin typeface="メイリオ" panose="020B0604030504040204" pitchFamily="50" charset="-128"/>
                <a:ea typeface="メイリオ" panose="020B0604030504040204" pitchFamily="50" charset="-128"/>
              </a:rPr>
              <a:t>第１レベルテキスト </a:t>
            </a:r>
            <a:r>
              <a:rPr lang="en-US" altLang="ja-JP" sz="1500" b="0" kern="0" dirty="0">
                <a:latin typeface="メイリオ" panose="020B0604030504040204" pitchFamily="50" charset="-128"/>
                <a:ea typeface="メイリオ" panose="020B0604030504040204" pitchFamily="50" charset="-128"/>
              </a:rPr>
              <a:t>15pt</a:t>
            </a:r>
            <a:endParaRPr lang="ja-JP" altLang="en-US" sz="1500" b="0" kern="0" dirty="0">
              <a:latin typeface="メイリオ" panose="020B0604030504040204" pitchFamily="50" charset="-128"/>
              <a:ea typeface="メイリオ" panose="020B0604030504040204" pitchFamily="50" charset="-128"/>
            </a:endParaRPr>
          </a:p>
          <a:p>
            <a:pPr lvl="1"/>
            <a:r>
              <a:rPr lang="ja-JP" altLang="en-US" sz="1300" kern="0" dirty="0">
                <a:latin typeface="メイリオ" panose="020B0604030504040204" pitchFamily="50" charset="-128"/>
                <a:ea typeface="メイリオ" panose="020B0604030504040204" pitchFamily="50" charset="-128"/>
              </a:rPr>
              <a:t>第 </a:t>
            </a:r>
            <a:r>
              <a:rPr lang="en-US" altLang="ja-JP" sz="1300" kern="0" dirty="0">
                <a:latin typeface="メイリオ" panose="020B0604030504040204" pitchFamily="50" charset="-128"/>
                <a:ea typeface="メイリオ" panose="020B0604030504040204" pitchFamily="50" charset="-128"/>
              </a:rPr>
              <a:t>2 </a:t>
            </a:r>
            <a:r>
              <a:rPr lang="ja-JP" altLang="en-US" sz="1300" kern="0" dirty="0">
                <a:latin typeface="メイリオ" panose="020B0604030504040204" pitchFamily="50" charset="-128"/>
                <a:ea typeface="メイリオ" panose="020B0604030504040204" pitchFamily="50" charset="-128"/>
              </a:rPr>
              <a:t>レベル </a:t>
            </a:r>
            <a:r>
              <a:rPr lang="en-US" altLang="ja-JP" sz="1300" kern="0" dirty="0">
                <a:latin typeface="メイリオ" panose="020B0604030504040204" pitchFamily="50" charset="-128"/>
                <a:ea typeface="メイリオ" panose="020B0604030504040204" pitchFamily="50" charset="-128"/>
              </a:rPr>
              <a:t>13pt</a:t>
            </a:r>
            <a:endParaRPr lang="ja-JP" altLang="en-US" sz="1300" kern="0" dirty="0">
              <a:latin typeface="メイリオ" panose="020B0604030504040204" pitchFamily="50" charset="-128"/>
              <a:ea typeface="メイリオ" panose="020B0604030504040204" pitchFamily="50" charset="-128"/>
            </a:endParaRPr>
          </a:p>
          <a:p>
            <a:pPr lvl="2"/>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3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3"/>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4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4"/>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5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p>
        </p:txBody>
      </p:sp>
      <p:sp>
        <p:nvSpPr>
          <p:cNvPr id="6" name="テキスト プレースホルダー 5">
            <a:extLst>
              <a:ext uri="{FF2B5EF4-FFF2-40B4-BE49-F238E27FC236}">
                <a16:creationId xmlns:a16="http://schemas.microsoft.com/office/drawing/2014/main" id="{A5F421E6-A40C-4C6F-9E2C-D05DECF78ECB}"/>
              </a:ext>
            </a:extLst>
          </p:cNvPr>
          <p:cNvSpPr>
            <a:spLocks noGrp="1"/>
          </p:cNvSpPr>
          <p:nvPr>
            <p:ph type="body" sz="quarter" idx="12" hasCustomPrompt="1"/>
          </p:nvPr>
        </p:nvSpPr>
        <p:spPr>
          <a:xfrm>
            <a:off x="5004048" y="868958"/>
            <a:ext cx="3600000" cy="3816424"/>
          </a:xfrm>
        </p:spPr>
        <p:txBody>
          <a:bodyPr/>
          <a:lstStyle>
            <a:lvl1pPr>
              <a:defRPr/>
            </a:lvl1pPr>
            <a:lvl2pPr>
              <a:defRPr/>
            </a:lvl2pPr>
            <a:lvl3pPr>
              <a:defRPr/>
            </a:lvl3pPr>
            <a:lvl4pPr>
              <a:defRPr/>
            </a:lvl4pPr>
            <a:lvl5pPr>
              <a:defRPr/>
            </a:lvl5pPr>
          </a:lstStyle>
          <a:p>
            <a:r>
              <a:rPr lang="ja-JP" altLang="en-US" sz="1500" b="0" kern="0" dirty="0">
                <a:latin typeface="メイリオ" panose="020B0604030504040204" pitchFamily="50" charset="-128"/>
                <a:ea typeface="メイリオ" panose="020B0604030504040204" pitchFamily="50" charset="-128"/>
              </a:rPr>
              <a:t>第１レベルテキスト </a:t>
            </a:r>
            <a:r>
              <a:rPr lang="en-US" altLang="ja-JP" sz="1500" b="0" kern="0" dirty="0">
                <a:latin typeface="メイリオ" panose="020B0604030504040204" pitchFamily="50" charset="-128"/>
                <a:ea typeface="メイリオ" panose="020B0604030504040204" pitchFamily="50" charset="-128"/>
              </a:rPr>
              <a:t>15pt</a:t>
            </a:r>
            <a:endParaRPr lang="ja-JP" altLang="en-US" sz="1500" b="0" kern="0" dirty="0">
              <a:latin typeface="メイリオ" panose="020B0604030504040204" pitchFamily="50" charset="-128"/>
              <a:ea typeface="メイリオ" panose="020B0604030504040204" pitchFamily="50" charset="-128"/>
            </a:endParaRPr>
          </a:p>
          <a:p>
            <a:pPr lvl="1"/>
            <a:r>
              <a:rPr lang="ja-JP" altLang="en-US" sz="1300" kern="0" dirty="0">
                <a:latin typeface="メイリオ" panose="020B0604030504040204" pitchFamily="50" charset="-128"/>
                <a:ea typeface="メイリオ" panose="020B0604030504040204" pitchFamily="50" charset="-128"/>
              </a:rPr>
              <a:t>第 </a:t>
            </a:r>
            <a:r>
              <a:rPr lang="en-US" altLang="ja-JP" sz="1300" kern="0" dirty="0">
                <a:latin typeface="メイリオ" panose="020B0604030504040204" pitchFamily="50" charset="-128"/>
                <a:ea typeface="メイリオ" panose="020B0604030504040204" pitchFamily="50" charset="-128"/>
              </a:rPr>
              <a:t>2 </a:t>
            </a:r>
            <a:r>
              <a:rPr lang="ja-JP" altLang="en-US" sz="1300" kern="0" dirty="0">
                <a:latin typeface="メイリオ" panose="020B0604030504040204" pitchFamily="50" charset="-128"/>
                <a:ea typeface="メイリオ" panose="020B0604030504040204" pitchFamily="50" charset="-128"/>
              </a:rPr>
              <a:t>レベル </a:t>
            </a:r>
            <a:r>
              <a:rPr lang="en-US" altLang="ja-JP" sz="1300" kern="0" dirty="0">
                <a:latin typeface="メイリオ" panose="020B0604030504040204" pitchFamily="50" charset="-128"/>
                <a:ea typeface="メイリオ" panose="020B0604030504040204" pitchFamily="50" charset="-128"/>
              </a:rPr>
              <a:t>13pt</a:t>
            </a:r>
            <a:endParaRPr lang="ja-JP" altLang="en-US" sz="1300" kern="0" dirty="0">
              <a:latin typeface="メイリオ" panose="020B0604030504040204" pitchFamily="50" charset="-128"/>
              <a:ea typeface="メイリオ" panose="020B0604030504040204" pitchFamily="50" charset="-128"/>
            </a:endParaRPr>
          </a:p>
          <a:p>
            <a:pPr lvl="2"/>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3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3"/>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4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4"/>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5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p>
        </p:txBody>
      </p:sp>
    </p:spTree>
    <p:extLst>
      <p:ext uri="{BB962C8B-B14F-4D97-AF65-F5344CB8AC3E}">
        <p14:creationId xmlns:p14="http://schemas.microsoft.com/office/powerpoint/2010/main" val="414394534"/>
      </p:ext>
    </p:extLst>
  </p:cSld>
  <p:clrMapOvr>
    <a:masterClrMapping/>
  </p:clrMapOvr>
  <p:extLst>
    <p:ext uri="{DCECCB84-F9BA-43D5-87BE-67443E8EF086}">
      <p15:sldGuideLst xmlns:p15="http://schemas.microsoft.com/office/powerpoint/2012/main">
        <p15:guide id="1" pos="2608" userDrawn="1">
          <p15:clr>
            <a:srgbClr val="FBAE40"/>
          </p15:clr>
        </p15:guide>
        <p15:guide id="2" pos="340" userDrawn="1">
          <p15:clr>
            <a:srgbClr val="FBAE40"/>
          </p15:clr>
        </p15:guide>
        <p15:guide id="3" pos="3152" userDrawn="1">
          <p15:clr>
            <a:srgbClr val="FBAE40"/>
          </p15:clr>
        </p15:guide>
        <p15:guide id="4" pos="5420" userDrawn="1">
          <p15:clr>
            <a:srgbClr val="FBAE40"/>
          </p15:clr>
        </p15:guide>
        <p15:guide id="5" orient="horz" pos="546" userDrawn="1">
          <p15:clr>
            <a:srgbClr val="FBAE40"/>
          </p15:clr>
        </p15:guide>
        <p15:guide id="6" orient="horz" pos="1749" userDrawn="1">
          <p15:clr>
            <a:srgbClr val="FBAE40"/>
          </p15:clr>
        </p15:guide>
        <p15:guide id="7" orient="horz" pos="2954" userDrawn="1">
          <p15:clr>
            <a:srgbClr val="FBAE40"/>
          </p15:clr>
        </p15:guide>
        <p15:guide id="8" orient="horz" pos="316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98ED19-8E52-4299-9202-1A07A95975D0}"/>
              </a:ext>
            </a:extLst>
          </p:cNvPr>
          <p:cNvSpPr>
            <a:spLocks noGrp="1"/>
          </p:cNvSpPr>
          <p:nvPr>
            <p:ph type="title"/>
          </p:nvPr>
        </p:nvSpPr>
        <p:spPr/>
        <p:txBody>
          <a:bodyPr/>
          <a:lstStyle>
            <a:lvl1pPr>
              <a:defRPr/>
            </a:lvl1pPr>
          </a:lstStyle>
          <a:p>
            <a:r>
              <a:rPr kumimoji="1" lang="ja-JP" altLang="en-US"/>
              <a:t>マスター タイトルの書式設定</a:t>
            </a:r>
            <a:endParaRPr kumimoji="1" lang="ja-JP" altLang="en-US" dirty="0"/>
          </a:p>
        </p:txBody>
      </p:sp>
      <p:sp>
        <p:nvSpPr>
          <p:cNvPr id="3" name="スライド番号プレースホルダー 2">
            <a:extLst>
              <a:ext uri="{FF2B5EF4-FFF2-40B4-BE49-F238E27FC236}">
                <a16:creationId xmlns:a16="http://schemas.microsoft.com/office/drawing/2014/main" id="{135F642B-888C-4CAF-B871-8B246E605CCB}"/>
              </a:ext>
            </a:extLst>
          </p:cNvPr>
          <p:cNvSpPr>
            <a:spLocks noGrp="1"/>
          </p:cNvSpPr>
          <p:nvPr>
            <p:ph type="sldNum" sz="quarter" idx="10"/>
          </p:nvPr>
        </p:nvSpPr>
        <p:spPr/>
        <p:txBody>
          <a:bodyPr/>
          <a:lstStyle/>
          <a:p>
            <a:fld id="{9FB9FBB1-FD5B-41A6-B84B-A229A6B4BB39}" type="slidenum">
              <a:rPr lang="en-US" altLang="ja-JP" smtClean="0"/>
              <a:pPr/>
              <a:t>‹#›</a:t>
            </a:fld>
            <a:endParaRPr lang="en-US" dirty="0"/>
          </a:p>
        </p:txBody>
      </p:sp>
    </p:spTree>
    <p:extLst>
      <p:ext uri="{BB962C8B-B14F-4D97-AF65-F5344CB8AC3E}">
        <p14:creationId xmlns:p14="http://schemas.microsoft.com/office/powerpoint/2010/main" val="2667790047"/>
      </p:ext>
    </p:extLst>
  </p:cSld>
  <p:clrMapOvr>
    <a:masterClrMapping/>
  </p:clrMapOvr>
  <p:extLst>
    <p:ext uri="{DCECCB84-F9BA-43D5-87BE-67443E8EF086}">
      <p15:sldGuideLst xmlns:p15="http://schemas.microsoft.com/office/powerpoint/2012/main">
        <p15:guide id="1" orient="horz" pos="547" userDrawn="1">
          <p15:clr>
            <a:srgbClr val="FBAE40"/>
          </p15:clr>
        </p15:guide>
        <p15:guide id="3" orient="horz" pos="3162" userDrawn="1">
          <p15:clr>
            <a:srgbClr val="FBAE40"/>
          </p15:clr>
        </p15:guide>
        <p15:guide id="5" pos="5420" userDrawn="1">
          <p15:clr>
            <a:srgbClr val="FBAE40"/>
          </p15:clr>
        </p15:guide>
        <p15:guide id="6" pos="340" userDrawn="1">
          <p15:clr>
            <a:srgbClr val="FBAE40"/>
          </p15:clr>
        </p15:guide>
        <p15:guide id="7" pos="2880" userDrawn="1">
          <p15:clr>
            <a:srgbClr val="FBAE40"/>
          </p15:clr>
        </p15:guide>
        <p15:guide id="8" orient="horz" pos="1749" userDrawn="1">
          <p15:clr>
            <a:srgbClr val="FBAE40"/>
          </p15:clr>
        </p15:guide>
        <p15:guide id="9" orient="horz" pos="295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最終ページ">
    <p:spTree>
      <p:nvGrpSpPr>
        <p:cNvPr id="1" name=""/>
        <p:cNvGrpSpPr/>
        <p:nvPr/>
      </p:nvGrpSpPr>
      <p:grpSpPr>
        <a:xfrm>
          <a:off x="0" y="0"/>
          <a:ext cx="0" cy="0"/>
          <a:chOff x="0" y="0"/>
          <a:chExt cx="0" cy="0"/>
        </a:xfrm>
      </p:grpSpPr>
      <p:grpSp>
        <p:nvGrpSpPr>
          <p:cNvPr id="32" name="グラフィックス 65">
            <a:extLst>
              <a:ext uri="{FF2B5EF4-FFF2-40B4-BE49-F238E27FC236}">
                <a16:creationId xmlns:a16="http://schemas.microsoft.com/office/drawing/2014/main" id="{5B4C66C5-79ED-4A2B-A7F6-A06F8800991F}"/>
              </a:ext>
            </a:extLst>
          </p:cNvPr>
          <p:cNvGrpSpPr/>
          <p:nvPr userDrawn="1"/>
        </p:nvGrpSpPr>
        <p:grpSpPr>
          <a:xfrm>
            <a:off x="3222111" y="2205113"/>
            <a:ext cx="2699779" cy="733274"/>
            <a:chOff x="3691731" y="3246312"/>
            <a:chExt cx="3270028" cy="888156"/>
          </a:xfrm>
        </p:grpSpPr>
        <p:sp>
          <p:nvSpPr>
            <p:cNvPr id="33" name="フリーフォーム: 図形 32">
              <a:extLst>
                <a:ext uri="{FF2B5EF4-FFF2-40B4-BE49-F238E27FC236}">
                  <a16:creationId xmlns:a16="http://schemas.microsoft.com/office/drawing/2014/main" id="{F4C73BCE-29A4-45D4-9496-7DEB699C1229}"/>
                </a:ext>
              </a:extLst>
            </p:cNvPr>
            <p:cNvSpPr/>
            <p:nvPr/>
          </p:nvSpPr>
          <p:spPr>
            <a:xfrm>
              <a:off x="6043094" y="3241957"/>
              <a:ext cx="322966" cy="530587"/>
            </a:xfrm>
            <a:custGeom>
              <a:avLst/>
              <a:gdLst>
                <a:gd name="connsiteX0" fmla="*/ 139221 w 322965"/>
                <a:gd name="connsiteY0" fmla="*/ 4355 h 530586"/>
                <a:gd name="connsiteX1" fmla="*/ 139221 w 322965"/>
                <a:gd name="connsiteY1" fmla="*/ 430267 h 530586"/>
                <a:gd name="connsiteX2" fmla="*/ 180745 w 322965"/>
                <a:gd name="connsiteY2" fmla="*/ 473579 h 530586"/>
                <a:gd name="connsiteX3" fmla="*/ 321063 w 322965"/>
                <a:gd name="connsiteY3" fmla="*/ 473579 h 530586"/>
                <a:gd name="connsiteX4" fmla="*/ 321063 w 322965"/>
                <a:gd name="connsiteY4" fmla="*/ 521331 h 530586"/>
                <a:gd name="connsiteX5" fmla="*/ 313821 w 322965"/>
                <a:gd name="connsiteY5" fmla="*/ 530370 h 530586"/>
                <a:gd name="connsiteX6" fmla="*/ 312181 w 322965"/>
                <a:gd name="connsiteY6" fmla="*/ 530386 h 530586"/>
                <a:gd name="connsiteX7" fmla="*/ 85067 w 322965"/>
                <a:gd name="connsiteY7" fmla="*/ 530386 h 530586"/>
                <a:gd name="connsiteX8" fmla="*/ 4325 w 322965"/>
                <a:gd name="connsiteY8" fmla="*/ 456681 h 530586"/>
                <a:gd name="connsiteX9" fmla="*/ 4325 w 322965"/>
                <a:gd name="connsiteY9" fmla="*/ 33192 h 530586"/>
                <a:gd name="connsiteX10" fmla="*/ 35584 w 322965"/>
                <a:gd name="connsiteY10" fmla="*/ 4355 h 530586"/>
                <a:gd name="connsiteX11" fmla="*/ 139048 w 322965"/>
                <a:gd name="connsiteY11" fmla="*/ 4355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2965" h="530586">
                  <a:moveTo>
                    <a:pt x="139221" y="4355"/>
                  </a:moveTo>
                  <a:lnTo>
                    <a:pt x="139221" y="430267"/>
                  </a:lnTo>
                  <a:cubicBezTo>
                    <a:pt x="139221" y="457949"/>
                    <a:pt x="152832" y="472137"/>
                    <a:pt x="180745" y="473579"/>
                  </a:cubicBezTo>
                  <a:lnTo>
                    <a:pt x="321063" y="473579"/>
                  </a:lnTo>
                  <a:lnTo>
                    <a:pt x="321063" y="521331"/>
                  </a:lnTo>
                  <a:cubicBezTo>
                    <a:pt x="321559" y="525827"/>
                    <a:pt x="318317" y="529874"/>
                    <a:pt x="313821" y="530370"/>
                  </a:cubicBezTo>
                  <a:cubicBezTo>
                    <a:pt x="313276" y="530430"/>
                    <a:pt x="312727" y="530436"/>
                    <a:pt x="312181" y="530386"/>
                  </a:cubicBezTo>
                  <a:lnTo>
                    <a:pt x="85067" y="530386"/>
                  </a:lnTo>
                  <a:cubicBezTo>
                    <a:pt x="14937" y="530386"/>
                    <a:pt x="4325" y="491803"/>
                    <a:pt x="4325" y="456681"/>
                  </a:cubicBezTo>
                  <a:lnTo>
                    <a:pt x="4325" y="33192"/>
                  </a:lnTo>
                  <a:cubicBezTo>
                    <a:pt x="4325" y="13179"/>
                    <a:pt x="11996" y="3721"/>
                    <a:pt x="35584" y="4355"/>
                  </a:cubicBezTo>
                  <a:lnTo>
                    <a:pt x="139048" y="4355"/>
                  </a:lnTo>
                </a:path>
              </a:pathLst>
            </a:custGeom>
            <a:solidFill>
              <a:srgbClr val="000000"/>
            </a:solidFill>
            <a:ln w="9525" cap="flat">
              <a:noFill/>
              <a:prstDash val="solid"/>
              <a:miter/>
            </a:ln>
          </p:spPr>
          <p:txBody>
            <a:bodyPr rtlCol="0" anchor="ctr"/>
            <a:lstStyle/>
            <a:p>
              <a:endParaRPr lang="ja-JP" altLang="en-US"/>
            </a:p>
          </p:txBody>
        </p:sp>
        <p:sp>
          <p:nvSpPr>
            <p:cNvPr id="64" name="フリーフォーム: 図形 63">
              <a:extLst>
                <a:ext uri="{FF2B5EF4-FFF2-40B4-BE49-F238E27FC236}">
                  <a16:creationId xmlns:a16="http://schemas.microsoft.com/office/drawing/2014/main" id="{AC3272AE-86F1-478A-8500-E33E232DAE5F}"/>
                </a:ext>
              </a:extLst>
            </p:cNvPr>
            <p:cNvSpPr/>
            <p:nvPr/>
          </p:nvSpPr>
          <p:spPr>
            <a:xfrm>
              <a:off x="5781377" y="3241987"/>
              <a:ext cx="138414" cy="530587"/>
            </a:xfrm>
            <a:custGeom>
              <a:avLst/>
              <a:gdLst>
                <a:gd name="connsiteX0" fmla="*/ 139164 w 138413"/>
                <a:gd name="connsiteY0" fmla="*/ 4325 h 530586"/>
                <a:gd name="connsiteX1" fmla="*/ 139164 w 138413"/>
                <a:gd name="connsiteY1" fmla="*/ 502731 h 530586"/>
                <a:gd name="connsiteX2" fmla="*/ 110846 w 138413"/>
                <a:gd name="connsiteY2" fmla="*/ 530414 h 530586"/>
                <a:gd name="connsiteX3" fmla="*/ 4325 w 138413"/>
                <a:gd name="connsiteY3" fmla="*/ 530414 h 530586"/>
                <a:gd name="connsiteX4" fmla="*/ 4325 w 138413"/>
                <a:gd name="connsiteY4" fmla="*/ 31893 h 530586"/>
                <a:gd name="connsiteX5" fmla="*/ 34488 w 138413"/>
                <a:gd name="connsiteY5" fmla="*/ 4383 h 530586"/>
                <a:gd name="connsiteX6" fmla="*/ 139164 w 138413"/>
                <a:gd name="connsiteY6" fmla="*/ 4383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413" h="530586">
                  <a:moveTo>
                    <a:pt x="139164" y="4325"/>
                  </a:moveTo>
                  <a:lnTo>
                    <a:pt x="139164" y="502731"/>
                  </a:lnTo>
                  <a:cubicBezTo>
                    <a:pt x="139164" y="524877"/>
                    <a:pt x="129705" y="530414"/>
                    <a:pt x="110846" y="530414"/>
                  </a:cubicBezTo>
                  <a:lnTo>
                    <a:pt x="4325" y="530414"/>
                  </a:lnTo>
                  <a:lnTo>
                    <a:pt x="4325" y="31893"/>
                  </a:lnTo>
                  <a:cubicBezTo>
                    <a:pt x="4325" y="15399"/>
                    <a:pt x="10612" y="4383"/>
                    <a:pt x="34488" y="4383"/>
                  </a:cubicBezTo>
                  <a:lnTo>
                    <a:pt x="139164" y="4383"/>
                  </a:lnTo>
                </a:path>
              </a:pathLst>
            </a:custGeom>
            <a:solidFill>
              <a:srgbClr val="000000"/>
            </a:solidFill>
            <a:ln w="9525" cap="flat">
              <a:noFill/>
              <a:prstDash val="solid"/>
              <a:miter/>
            </a:ln>
          </p:spPr>
          <p:txBody>
            <a:bodyPr rtlCol="0" anchor="ctr"/>
            <a:lstStyle/>
            <a:p>
              <a:endParaRPr lang="ja-JP" altLang="en-US"/>
            </a:p>
          </p:txBody>
        </p:sp>
        <p:sp>
          <p:nvSpPr>
            <p:cNvPr id="65" name="フリーフォーム: 図形 64">
              <a:extLst>
                <a:ext uri="{FF2B5EF4-FFF2-40B4-BE49-F238E27FC236}">
                  <a16:creationId xmlns:a16="http://schemas.microsoft.com/office/drawing/2014/main" id="{63145313-7D8D-4FB2-8AD8-0345402E5E42}"/>
                </a:ext>
              </a:extLst>
            </p:cNvPr>
            <p:cNvSpPr/>
            <p:nvPr/>
          </p:nvSpPr>
          <p:spPr>
            <a:xfrm>
              <a:off x="3687406" y="3241987"/>
              <a:ext cx="363336" cy="530587"/>
            </a:xfrm>
            <a:custGeom>
              <a:avLst/>
              <a:gdLst>
                <a:gd name="connsiteX0" fmla="*/ 4325 w 363336"/>
                <a:gd name="connsiteY0" fmla="*/ 76877 h 530586"/>
                <a:gd name="connsiteX1" fmla="*/ 70245 w 363336"/>
                <a:gd name="connsiteY1" fmla="*/ 4325 h 530586"/>
                <a:gd name="connsiteX2" fmla="*/ 359876 w 363336"/>
                <a:gd name="connsiteY2" fmla="*/ 4325 h 530586"/>
                <a:gd name="connsiteX3" fmla="*/ 359876 w 363336"/>
                <a:gd name="connsiteY3" fmla="*/ 54904 h 530586"/>
                <a:gd name="connsiteX4" fmla="*/ 354604 w 363336"/>
                <a:gd name="connsiteY4" fmla="*/ 61961 h 530586"/>
                <a:gd name="connsiteX5" fmla="*/ 353128 w 363336"/>
                <a:gd name="connsiteY5" fmla="*/ 61998 h 530586"/>
                <a:gd name="connsiteX6" fmla="*/ 179534 w 363336"/>
                <a:gd name="connsiteY6" fmla="*/ 61998 h 530586"/>
                <a:gd name="connsiteX7" fmla="*/ 144527 w 363336"/>
                <a:gd name="connsiteY7" fmla="*/ 96601 h 530586"/>
                <a:gd name="connsiteX8" fmla="*/ 144527 w 363336"/>
                <a:gd name="connsiteY8" fmla="*/ 230171 h 530586"/>
                <a:gd name="connsiteX9" fmla="*/ 348745 w 363336"/>
                <a:gd name="connsiteY9" fmla="*/ 230171 h 530586"/>
                <a:gd name="connsiteX10" fmla="*/ 348745 w 363336"/>
                <a:gd name="connsiteY10" fmla="*/ 283287 h 530586"/>
                <a:gd name="connsiteX11" fmla="*/ 342467 w 363336"/>
                <a:gd name="connsiteY11" fmla="*/ 290474 h 530586"/>
                <a:gd name="connsiteX12" fmla="*/ 341190 w 363336"/>
                <a:gd name="connsiteY12" fmla="*/ 290439 h 530586"/>
                <a:gd name="connsiteX13" fmla="*/ 144469 w 363336"/>
                <a:gd name="connsiteY13" fmla="*/ 290439 h 530586"/>
                <a:gd name="connsiteX14" fmla="*/ 144469 w 363336"/>
                <a:gd name="connsiteY14" fmla="*/ 502212 h 530586"/>
                <a:gd name="connsiteX15" fmla="*/ 111481 w 363336"/>
                <a:gd name="connsiteY15" fmla="*/ 530414 h 530586"/>
                <a:gd name="connsiteX16" fmla="*/ 4325 w 363336"/>
                <a:gd name="connsiteY16" fmla="*/ 530414 h 530586"/>
                <a:gd name="connsiteX17" fmla="*/ 4325 w 363336"/>
                <a:gd name="connsiteY17" fmla="*/ 76877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3336" h="530586">
                  <a:moveTo>
                    <a:pt x="4325" y="76877"/>
                  </a:moveTo>
                  <a:cubicBezTo>
                    <a:pt x="4325" y="36795"/>
                    <a:pt x="4325" y="4325"/>
                    <a:pt x="70245" y="4325"/>
                  </a:cubicBezTo>
                  <a:lnTo>
                    <a:pt x="359876" y="4325"/>
                  </a:lnTo>
                  <a:lnTo>
                    <a:pt x="359876" y="54904"/>
                  </a:lnTo>
                  <a:cubicBezTo>
                    <a:pt x="360369" y="58309"/>
                    <a:pt x="358009" y="61468"/>
                    <a:pt x="354604" y="61961"/>
                  </a:cubicBezTo>
                  <a:cubicBezTo>
                    <a:pt x="354115" y="62032"/>
                    <a:pt x="353620" y="62044"/>
                    <a:pt x="353128" y="61998"/>
                  </a:cubicBezTo>
                  <a:lnTo>
                    <a:pt x="179534" y="61998"/>
                  </a:lnTo>
                  <a:cubicBezTo>
                    <a:pt x="156465" y="61998"/>
                    <a:pt x="144527" y="73186"/>
                    <a:pt x="144527" y="96601"/>
                  </a:cubicBezTo>
                  <a:cubicBezTo>
                    <a:pt x="144527" y="96947"/>
                    <a:pt x="144527" y="230171"/>
                    <a:pt x="144527" y="230171"/>
                  </a:cubicBezTo>
                  <a:lnTo>
                    <a:pt x="348745" y="230171"/>
                  </a:lnTo>
                  <a:lnTo>
                    <a:pt x="348745" y="283287"/>
                  </a:lnTo>
                  <a:cubicBezTo>
                    <a:pt x="348996" y="287005"/>
                    <a:pt x="346185" y="290223"/>
                    <a:pt x="342467" y="290474"/>
                  </a:cubicBezTo>
                  <a:cubicBezTo>
                    <a:pt x="342041" y="290502"/>
                    <a:pt x="341614" y="290491"/>
                    <a:pt x="341190" y="290439"/>
                  </a:cubicBezTo>
                  <a:lnTo>
                    <a:pt x="144469" y="290439"/>
                  </a:lnTo>
                  <a:lnTo>
                    <a:pt x="144469" y="502212"/>
                  </a:lnTo>
                  <a:cubicBezTo>
                    <a:pt x="144066" y="522686"/>
                    <a:pt x="133915" y="531048"/>
                    <a:pt x="111481" y="530414"/>
                  </a:cubicBezTo>
                  <a:lnTo>
                    <a:pt x="4325" y="530414"/>
                  </a:lnTo>
                  <a:lnTo>
                    <a:pt x="4325" y="76877"/>
                  </a:lnTo>
                </a:path>
              </a:pathLst>
            </a:custGeom>
            <a:solidFill>
              <a:srgbClr val="000000"/>
            </a:solidFill>
            <a:ln w="9525" cap="flat">
              <a:noFill/>
              <a:prstDash val="solid"/>
              <a:miter/>
            </a:ln>
          </p:spPr>
          <p:txBody>
            <a:bodyPr rtlCol="0" anchor="ctr"/>
            <a:lstStyle/>
            <a:p>
              <a:endParaRPr lang="ja-JP" altLang="en-US"/>
            </a:p>
          </p:txBody>
        </p:sp>
        <p:sp>
          <p:nvSpPr>
            <p:cNvPr id="66" name="フリーフォーム: 図形 65">
              <a:extLst>
                <a:ext uri="{FF2B5EF4-FFF2-40B4-BE49-F238E27FC236}">
                  <a16:creationId xmlns:a16="http://schemas.microsoft.com/office/drawing/2014/main" id="{AC4A067B-0E33-4A3D-AAF2-E8C0A270F65C}"/>
                </a:ext>
              </a:extLst>
            </p:cNvPr>
            <p:cNvSpPr/>
            <p:nvPr/>
          </p:nvSpPr>
          <p:spPr>
            <a:xfrm>
              <a:off x="4117469" y="3241987"/>
              <a:ext cx="455612" cy="547888"/>
            </a:xfrm>
            <a:custGeom>
              <a:avLst/>
              <a:gdLst>
                <a:gd name="connsiteX0" fmla="*/ 138991 w 455612"/>
                <a:gd name="connsiteY0" fmla="*/ 4325 h 547888"/>
                <a:gd name="connsiteX1" fmla="*/ 138991 w 455612"/>
                <a:gd name="connsiteY1" fmla="*/ 405322 h 547888"/>
                <a:gd name="connsiteX2" fmla="*/ 167827 w 455612"/>
                <a:gd name="connsiteY2" fmla="*/ 477816 h 547888"/>
                <a:gd name="connsiteX3" fmla="*/ 288074 w 455612"/>
                <a:gd name="connsiteY3" fmla="*/ 478335 h 547888"/>
                <a:gd name="connsiteX4" fmla="*/ 319275 w 455612"/>
                <a:gd name="connsiteY4" fmla="*/ 405437 h 547888"/>
                <a:gd name="connsiteX5" fmla="*/ 319275 w 455612"/>
                <a:gd name="connsiteY5" fmla="*/ 31028 h 547888"/>
                <a:gd name="connsiteX6" fmla="*/ 349264 w 455612"/>
                <a:gd name="connsiteY6" fmla="*/ 4325 h 547888"/>
                <a:gd name="connsiteX7" fmla="*/ 453998 w 455612"/>
                <a:gd name="connsiteY7" fmla="*/ 4325 h 547888"/>
                <a:gd name="connsiteX8" fmla="*/ 453998 w 455612"/>
                <a:gd name="connsiteY8" fmla="*/ 393442 h 547888"/>
                <a:gd name="connsiteX9" fmla="*/ 346784 w 455612"/>
                <a:gd name="connsiteY9" fmla="*/ 534681 h 547888"/>
                <a:gd name="connsiteX10" fmla="*/ 114999 w 455612"/>
                <a:gd name="connsiteY10" fmla="*/ 534278 h 547888"/>
                <a:gd name="connsiteX11" fmla="*/ 4325 w 455612"/>
                <a:gd name="connsiteY11" fmla="*/ 393442 h 547888"/>
                <a:gd name="connsiteX12" fmla="*/ 4325 w 455612"/>
                <a:gd name="connsiteY12" fmla="*/ 31316 h 547888"/>
                <a:gd name="connsiteX13" fmla="*/ 30624 w 455612"/>
                <a:gd name="connsiteY13" fmla="*/ 4325 h 547888"/>
                <a:gd name="connsiteX14" fmla="*/ 138991 w 455612"/>
                <a:gd name="connsiteY14" fmla="*/ 4325 h 54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55612" h="547888">
                  <a:moveTo>
                    <a:pt x="138991" y="4325"/>
                  </a:moveTo>
                  <a:lnTo>
                    <a:pt x="138991" y="405322"/>
                  </a:lnTo>
                  <a:cubicBezTo>
                    <a:pt x="138991" y="439926"/>
                    <a:pt x="143835" y="463860"/>
                    <a:pt x="167827" y="477816"/>
                  </a:cubicBezTo>
                  <a:cubicBezTo>
                    <a:pt x="200239" y="496560"/>
                    <a:pt x="255085" y="496848"/>
                    <a:pt x="288074" y="478335"/>
                  </a:cubicBezTo>
                  <a:cubicBezTo>
                    <a:pt x="310624" y="465763"/>
                    <a:pt x="319275" y="445520"/>
                    <a:pt x="319275" y="405437"/>
                  </a:cubicBezTo>
                  <a:lnTo>
                    <a:pt x="319275" y="31028"/>
                  </a:lnTo>
                  <a:cubicBezTo>
                    <a:pt x="319275" y="14187"/>
                    <a:pt x="325676" y="4325"/>
                    <a:pt x="349264" y="4325"/>
                  </a:cubicBezTo>
                  <a:lnTo>
                    <a:pt x="453998" y="4325"/>
                  </a:lnTo>
                  <a:lnTo>
                    <a:pt x="453998" y="393442"/>
                  </a:lnTo>
                  <a:cubicBezTo>
                    <a:pt x="453998" y="483872"/>
                    <a:pt x="397075" y="520955"/>
                    <a:pt x="346784" y="534681"/>
                  </a:cubicBezTo>
                  <a:cubicBezTo>
                    <a:pt x="279827" y="552964"/>
                    <a:pt x="178093" y="553252"/>
                    <a:pt x="114999" y="534278"/>
                  </a:cubicBezTo>
                  <a:cubicBezTo>
                    <a:pt x="39679" y="511843"/>
                    <a:pt x="4441" y="466859"/>
                    <a:pt x="4325" y="393442"/>
                  </a:cubicBezTo>
                  <a:lnTo>
                    <a:pt x="4325" y="31316"/>
                  </a:lnTo>
                  <a:cubicBezTo>
                    <a:pt x="4325" y="14014"/>
                    <a:pt x="10554" y="4325"/>
                    <a:pt x="30624" y="4325"/>
                  </a:cubicBezTo>
                  <a:lnTo>
                    <a:pt x="138991" y="4325"/>
                  </a:lnTo>
                </a:path>
              </a:pathLst>
            </a:custGeom>
            <a:solidFill>
              <a:srgbClr val="000000"/>
            </a:solidFill>
            <a:ln w="9525" cap="flat">
              <a:noFill/>
              <a:prstDash val="solid"/>
              <a:miter/>
            </a:ln>
          </p:spPr>
          <p:txBody>
            <a:bodyPr rtlCol="0" anchor="ctr"/>
            <a:lstStyle/>
            <a:p>
              <a:endParaRPr lang="ja-JP" altLang="en-US"/>
            </a:p>
          </p:txBody>
        </p:sp>
        <p:sp>
          <p:nvSpPr>
            <p:cNvPr id="67" name="フリーフォーム: 図形 66">
              <a:extLst>
                <a:ext uri="{FF2B5EF4-FFF2-40B4-BE49-F238E27FC236}">
                  <a16:creationId xmlns:a16="http://schemas.microsoft.com/office/drawing/2014/main" id="{D447FB87-AC21-4F8A-8891-A8AFE59F8E83}"/>
                </a:ext>
              </a:extLst>
            </p:cNvPr>
            <p:cNvSpPr/>
            <p:nvPr/>
          </p:nvSpPr>
          <p:spPr>
            <a:xfrm>
              <a:off x="6424944" y="3241987"/>
              <a:ext cx="536354" cy="530587"/>
            </a:xfrm>
            <a:custGeom>
              <a:avLst/>
              <a:gdLst>
                <a:gd name="connsiteX0" fmla="*/ 380580 w 536353"/>
                <a:gd name="connsiteY0" fmla="*/ 4325 h 530586"/>
                <a:gd name="connsiteX1" fmla="*/ 332828 w 536353"/>
                <a:gd name="connsiteY1" fmla="*/ 40486 h 530586"/>
                <a:gd name="connsiteX2" fmla="*/ 247011 w 536353"/>
                <a:gd name="connsiteY2" fmla="*/ 403246 h 530586"/>
                <a:gd name="connsiteX3" fmla="*/ 244647 w 536353"/>
                <a:gd name="connsiteY3" fmla="*/ 403246 h 530586"/>
                <a:gd name="connsiteX4" fmla="*/ 156177 w 536353"/>
                <a:gd name="connsiteY4" fmla="*/ 4325 h 530586"/>
                <a:gd name="connsiteX5" fmla="*/ 35065 w 536353"/>
                <a:gd name="connsiteY5" fmla="*/ 4325 h 530586"/>
                <a:gd name="connsiteX6" fmla="*/ 4325 w 536353"/>
                <a:gd name="connsiteY6" fmla="*/ 34950 h 530586"/>
                <a:gd name="connsiteX7" fmla="*/ 4325 w 536353"/>
                <a:gd name="connsiteY7" fmla="*/ 530356 h 530586"/>
                <a:gd name="connsiteX8" fmla="*/ 55538 w 536353"/>
                <a:gd name="connsiteY8" fmla="*/ 530356 h 530586"/>
                <a:gd name="connsiteX9" fmla="*/ 67073 w 536353"/>
                <a:gd name="connsiteY9" fmla="*/ 517899 h 530586"/>
                <a:gd name="connsiteX10" fmla="*/ 67073 w 536353"/>
                <a:gd name="connsiteY10" fmla="*/ 102369 h 530586"/>
                <a:gd name="connsiteX11" fmla="*/ 75147 w 536353"/>
                <a:gd name="connsiteY11" fmla="*/ 102369 h 530586"/>
                <a:gd name="connsiteX12" fmla="*/ 184725 w 536353"/>
                <a:gd name="connsiteY12" fmla="*/ 530241 h 530586"/>
                <a:gd name="connsiteX13" fmla="*/ 256527 w 536353"/>
                <a:gd name="connsiteY13" fmla="*/ 530241 h 530586"/>
                <a:gd name="connsiteX14" fmla="*/ 300300 w 536353"/>
                <a:gd name="connsiteY14" fmla="*/ 492408 h 530586"/>
                <a:gd name="connsiteX15" fmla="*/ 398401 w 536353"/>
                <a:gd name="connsiteY15" fmla="*/ 102369 h 530586"/>
                <a:gd name="connsiteX16" fmla="*/ 406360 w 536353"/>
                <a:gd name="connsiteY16" fmla="*/ 102369 h 530586"/>
                <a:gd name="connsiteX17" fmla="*/ 406360 w 536353"/>
                <a:gd name="connsiteY17" fmla="*/ 530414 h 530586"/>
                <a:gd name="connsiteX18" fmla="*/ 502096 w 536353"/>
                <a:gd name="connsiteY18" fmla="*/ 530414 h 530586"/>
                <a:gd name="connsiteX19" fmla="*/ 536296 w 536353"/>
                <a:gd name="connsiteY19" fmla="*/ 498290 h 530586"/>
                <a:gd name="connsiteX20" fmla="*/ 536296 w 536353"/>
                <a:gd name="connsiteY20" fmla="*/ 4325 h 530586"/>
                <a:gd name="connsiteX21" fmla="*/ 380580 w 536353"/>
                <a:gd name="connsiteY21" fmla="*/ 4325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36353" h="530586">
                  <a:moveTo>
                    <a:pt x="380580" y="4325"/>
                  </a:moveTo>
                  <a:cubicBezTo>
                    <a:pt x="353993" y="4325"/>
                    <a:pt x="338825" y="16725"/>
                    <a:pt x="332828" y="40486"/>
                  </a:cubicBezTo>
                  <a:lnTo>
                    <a:pt x="247011" y="403246"/>
                  </a:lnTo>
                  <a:lnTo>
                    <a:pt x="244647" y="403246"/>
                  </a:lnTo>
                  <a:lnTo>
                    <a:pt x="156177" y="4325"/>
                  </a:lnTo>
                  <a:lnTo>
                    <a:pt x="35065" y="4325"/>
                  </a:lnTo>
                  <a:cubicBezTo>
                    <a:pt x="11650" y="4325"/>
                    <a:pt x="4325" y="16379"/>
                    <a:pt x="4325" y="34950"/>
                  </a:cubicBezTo>
                  <a:lnTo>
                    <a:pt x="4325" y="530356"/>
                  </a:lnTo>
                  <a:lnTo>
                    <a:pt x="55538" y="530356"/>
                  </a:lnTo>
                  <a:cubicBezTo>
                    <a:pt x="63728" y="530356"/>
                    <a:pt x="67073" y="526261"/>
                    <a:pt x="67073" y="517899"/>
                  </a:cubicBezTo>
                  <a:lnTo>
                    <a:pt x="67073" y="102369"/>
                  </a:lnTo>
                  <a:lnTo>
                    <a:pt x="75147" y="102369"/>
                  </a:lnTo>
                  <a:lnTo>
                    <a:pt x="184725" y="530241"/>
                  </a:lnTo>
                  <a:lnTo>
                    <a:pt x="256527" y="530241"/>
                  </a:lnTo>
                  <a:cubicBezTo>
                    <a:pt x="283576" y="530241"/>
                    <a:pt x="293610" y="519168"/>
                    <a:pt x="300300" y="492408"/>
                  </a:cubicBezTo>
                  <a:lnTo>
                    <a:pt x="398401" y="102369"/>
                  </a:lnTo>
                  <a:lnTo>
                    <a:pt x="406360" y="102369"/>
                  </a:lnTo>
                  <a:lnTo>
                    <a:pt x="406360" y="530414"/>
                  </a:lnTo>
                  <a:lnTo>
                    <a:pt x="502096" y="530414"/>
                  </a:lnTo>
                  <a:cubicBezTo>
                    <a:pt x="525569" y="530414"/>
                    <a:pt x="536296" y="521417"/>
                    <a:pt x="536296" y="498290"/>
                  </a:cubicBezTo>
                  <a:lnTo>
                    <a:pt x="536296" y="4325"/>
                  </a:lnTo>
                  <a:lnTo>
                    <a:pt x="380580" y="4325"/>
                  </a:lnTo>
                </a:path>
              </a:pathLst>
            </a:custGeom>
            <a:solidFill>
              <a:srgbClr val="000000"/>
            </a:solidFill>
            <a:ln w="9525" cap="flat">
              <a:noFill/>
              <a:prstDash val="solid"/>
              <a:miter/>
            </a:ln>
          </p:spPr>
          <p:txBody>
            <a:bodyPr rtlCol="0" anchor="ctr"/>
            <a:lstStyle/>
            <a:p>
              <a:endParaRPr lang="ja-JP" altLang="en-US"/>
            </a:p>
          </p:txBody>
        </p:sp>
        <p:sp>
          <p:nvSpPr>
            <p:cNvPr id="68" name="フリーフォーム: 図形 67">
              <a:extLst>
                <a:ext uri="{FF2B5EF4-FFF2-40B4-BE49-F238E27FC236}">
                  <a16:creationId xmlns:a16="http://schemas.microsoft.com/office/drawing/2014/main" id="{A27F885A-1D7F-4193-80F4-D61903CE9B3E}"/>
                </a:ext>
              </a:extLst>
            </p:cNvPr>
            <p:cNvSpPr/>
            <p:nvPr/>
          </p:nvSpPr>
          <p:spPr>
            <a:xfrm>
              <a:off x="5073044" y="3527927"/>
              <a:ext cx="138414" cy="247992"/>
            </a:xfrm>
            <a:custGeom>
              <a:avLst/>
              <a:gdLst>
                <a:gd name="connsiteX0" fmla="*/ 139106 w 138413"/>
                <a:gd name="connsiteY0" fmla="*/ 4325 h 247991"/>
                <a:gd name="connsiteX1" fmla="*/ 4325 w 138413"/>
                <a:gd name="connsiteY1" fmla="*/ 4325 h 247991"/>
                <a:gd name="connsiteX2" fmla="*/ 4325 w 138413"/>
                <a:gd name="connsiteY2" fmla="*/ 244474 h 247991"/>
                <a:gd name="connsiteX3" fmla="*/ 110904 w 138413"/>
                <a:gd name="connsiteY3" fmla="*/ 244474 h 247991"/>
                <a:gd name="connsiteX4" fmla="*/ 139164 w 138413"/>
                <a:gd name="connsiteY4" fmla="*/ 216791 h 247991"/>
                <a:gd name="connsiteX5" fmla="*/ 139164 w 138413"/>
                <a:gd name="connsiteY5" fmla="*/ 4325 h 247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413" h="247991">
                  <a:moveTo>
                    <a:pt x="139106" y="4325"/>
                  </a:moveTo>
                  <a:lnTo>
                    <a:pt x="4325" y="4325"/>
                  </a:lnTo>
                  <a:lnTo>
                    <a:pt x="4325" y="244474"/>
                  </a:lnTo>
                  <a:lnTo>
                    <a:pt x="110904" y="244474"/>
                  </a:lnTo>
                  <a:cubicBezTo>
                    <a:pt x="129705" y="244474"/>
                    <a:pt x="139164" y="238706"/>
                    <a:pt x="139164" y="216791"/>
                  </a:cubicBezTo>
                  <a:cubicBezTo>
                    <a:pt x="139164" y="216791"/>
                    <a:pt x="139164" y="114018"/>
                    <a:pt x="139164" y="4325"/>
                  </a:cubicBezTo>
                </a:path>
              </a:pathLst>
            </a:custGeom>
            <a:solidFill>
              <a:srgbClr val="000000"/>
            </a:solidFill>
            <a:ln w="9525" cap="flat">
              <a:noFill/>
              <a:prstDash val="solid"/>
              <a:miter/>
            </a:ln>
          </p:spPr>
          <p:txBody>
            <a:bodyPr rtlCol="0" anchor="ctr"/>
            <a:lstStyle/>
            <a:p>
              <a:endParaRPr lang="ja-JP" altLang="en-US"/>
            </a:p>
          </p:txBody>
        </p:sp>
        <p:sp>
          <p:nvSpPr>
            <p:cNvPr id="69" name="フリーフォーム: 図形 68">
              <a:extLst>
                <a:ext uri="{FF2B5EF4-FFF2-40B4-BE49-F238E27FC236}">
                  <a16:creationId xmlns:a16="http://schemas.microsoft.com/office/drawing/2014/main" id="{D101226C-2A26-4519-A837-235040FF0AE4}"/>
                </a:ext>
              </a:extLst>
            </p:cNvPr>
            <p:cNvSpPr/>
            <p:nvPr/>
          </p:nvSpPr>
          <p:spPr>
            <a:xfrm>
              <a:off x="5073044" y="3241987"/>
              <a:ext cx="138414" cy="288362"/>
            </a:xfrm>
            <a:custGeom>
              <a:avLst/>
              <a:gdLst>
                <a:gd name="connsiteX0" fmla="*/ 131262 w 138413"/>
                <a:gd name="connsiteY0" fmla="*/ 187609 h 288362"/>
                <a:gd name="connsiteX1" fmla="*/ 139106 w 138413"/>
                <a:gd name="connsiteY1" fmla="*/ 172614 h 288362"/>
                <a:gd name="connsiteX2" fmla="*/ 139106 w 138413"/>
                <a:gd name="connsiteY2" fmla="*/ 4325 h 288362"/>
                <a:gd name="connsiteX3" fmla="*/ 34488 w 138413"/>
                <a:gd name="connsiteY3" fmla="*/ 4325 h 288362"/>
                <a:gd name="connsiteX4" fmla="*/ 4325 w 138413"/>
                <a:gd name="connsiteY4" fmla="*/ 32239 h 288362"/>
                <a:gd name="connsiteX5" fmla="*/ 4325 w 138413"/>
                <a:gd name="connsiteY5" fmla="*/ 286921 h 288362"/>
                <a:gd name="connsiteX6" fmla="*/ 131205 w 138413"/>
                <a:gd name="connsiteY6" fmla="*/ 187493 h 28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413" h="288362">
                  <a:moveTo>
                    <a:pt x="131262" y="187609"/>
                  </a:moveTo>
                  <a:cubicBezTo>
                    <a:pt x="136310" y="184317"/>
                    <a:pt x="139281" y="178637"/>
                    <a:pt x="139106" y="172614"/>
                  </a:cubicBezTo>
                  <a:lnTo>
                    <a:pt x="139106" y="4325"/>
                  </a:lnTo>
                  <a:lnTo>
                    <a:pt x="34488" y="4325"/>
                  </a:lnTo>
                  <a:cubicBezTo>
                    <a:pt x="10900" y="4325"/>
                    <a:pt x="4325" y="15860"/>
                    <a:pt x="4325" y="32239"/>
                  </a:cubicBezTo>
                  <a:lnTo>
                    <a:pt x="4325" y="286921"/>
                  </a:lnTo>
                  <a:lnTo>
                    <a:pt x="131205" y="187493"/>
                  </a:lnTo>
                </a:path>
              </a:pathLst>
            </a:custGeom>
            <a:solidFill>
              <a:srgbClr val="FB0020"/>
            </a:solidFill>
            <a:ln w="9525" cap="flat">
              <a:noFill/>
              <a:prstDash val="solid"/>
              <a:miter/>
            </a:ln>
          </p:spPr>
          <p:txBody>
            <a:bodyPr rtlCol="0" anchor="ctr"/>
            <a:lstStyle/>
            <a:p>
              <a:endParaRPr lang="ja-JP" altLang="en-US"/>
            </a:p>
          </p:txBody>
        </p:sp>
        <p:sp>
          <p:nvSpPr>
            <p:cNvPr id="70" name="フリーフォーム: 図形 69">
              <a:extLst>
                <a:ext uri="{FF2B5EF4-FFF2-40B4-BE49-F238E27FC236}">
                  <a16:creationId xmlns:a16="http://schemas.microsoft.com/office/drawing/2014/main" id="{BD05A569-1B6E-4DA4-9155-8A9D3ACEE854}"/>
                </a:ext>
              </a:extLst>
            </p:cNvPr>
            <p:cNvSpPr/>
            <p:nvPr/>
          </p:nvSpPr>
          <p:spPr>
            <a:xfrm>
              <a:off x="4622662" y="3241987"/>
              <a:ext cx="334500" cy="547888"/>
            </a:xfrm>
            <a:custGeom>
              <a:avLst/>
              <a:gdLst>
                <a:gd name="connsiteX0" fmla="*/ 119630 w 334500"/>
                <a:gd name="connsiteY0" fmla="*/ 488774 h 547888"/>
                <a:gd name="connsiteX1" fmla="*/ 197603 w 334500"/>
                <a:gd name="connsiteY1" fmla="*/ 394480 h 547888"/>
                <a:gd name="connsiteX2" fmla="*/ 197603 w 334500"/>
                <a:gd name="connsiteY2" fmla="*/ 33162 h 547888"/>
                <a:gd name="connsiteX3" fmla="*/ 224421 w 334500"/>
                <a:gd name="connsiteY3" fmla="*/ 4325 h 547888"/>
                <a:gd name="connsiteX4" fmla="*/ 332384 w 334500"/>
                <a:gd name="connsiteY4" fmla="*/ 4325 h 547888"/>
                <a:gd name="connsiteX5" fmla="*/ 332384 w 334500"/>
                <a:gd name="connsiteY5" fmla="*/ 346208 h 547888"/>
                <a:gd name="connsiteX6" fmla="*/ 264849 w 334500"/>
                <a:gd name="connsiteY6" fmla="*/ 508556 h 547888"/>
                <a:gd name="connsiteX7" fmla="*/ 95639 w 334500"/>
                <a:gd name="connsiteY7" fmla="*/ 548408 h 547888"/>
                <a:gd name="connsiteX8" fmla="*/ 11091 w 334500"/>
                <a:gd name="connsiteY8" fmla="*/ 544428 h 547888"/>
                <a:gd name="connsiteX9" fmla="*/ 4343 w 334500"/>
                <a:gd name="connsiteY9" fmla="*/ 536296 h 547888"/>
                <a:gd name="connsiteX10" fmla="*/ 4343 w 334500"/>
                <a:gd name="connsiteY10" fmla="*/ 492177 h 547888"/>
                <a:gd name="connsiteX11" fmla="*/ 119688 w 334500"/>
                <a:gd name="connsiteY11" fmla="*/ 488832 h 547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4500" h="547888">
                  <a:moveTo>
                    <a:pt x="119630" y="488774"/>
                  </a:moveTo>
                  <a:cubicBezTo>
                    <a:pt x="178110" y="480469"/>
                    <a:pt x="197603" y="445751"/>
                    <a:pt x="197603" y="394480"/>
                  </a:cubicBezTo>
                  <a:lnTo>
                    <a:pt x="197603" y="33162"/>
                  </a:lnTo>
                  <a:cubicBezTo>
                    <a:pt x="197603" y="11534"/>
                    <a:pt x="209138" y="4325"/>
                    <a:pt x="224421" y="4325"/>
                  </a:cubicBezTo>
                  <a:lnTo>
                    <a:pt x="332384" y="4325"/>
                  </a:lnTo>
                  <a:lnTo>
                    <a:pt x="332384" y="346208"/>
                  </a:lnTo>
                  <a:cubicBezTo>
                    <a:pt x="332384" y="430294"/>
                    <a:pt x="314678" y="472741"/>
                    <a:pt x="264849" y="508556"/>
                  </a:cubicBezTo>
                  <a:cubicBezTo>
                    <a:pt x="238955" y="527184"/>
                    <a:pt x="193682" y="548408"/>
                    <a:pt x="95639" y="548408"/>
                  </a:cubicBezTo>
                  <a:cubicBezTo>
                    <a:pt x="39466" y="548408"/>
                    <a:pt x="14436" y="545236"/>
                    <a:pt x="11091" y="544428"/>
                  </a:cubicBezTo>
                  <a:cubicBezTo>
                    <a:pt x="7035" y="543946"/>
                    <a:pt x="4069" y="540371"/>
                    <a:pt x="4343" y="536296"/>
                  </a:cubicBezTo>
                  <a:lnTo>
                    <a:pt x="4343" y="492177"/>
                  </a:lnTo>
                  <a:cubicBezTo>
                    <a:pt x="27412" y="492811"/>
                    <a:pt x="80355" y="494426"/>
                    <a:pt x="119688" y="488832"/>
                  </a:cubicBezTo>
                </a:path>
              </a:pathLst>
            </a:custGeom>
            <a:solidFill>
              <a:srgbClr val="000000"/>
            </a:solidFill>
            <a:ln w="9525" cap="flat">
              <a:noFill/>
              <a:prstDash val="solid"/>
              <a:miter/>
            </a:ln>
          </p:spPr>
          <p:txBody>
            <a:bodyPr rtlCol="0" anchor="ctr"/>
            <a:lstStyle/>
            <a:p>
              <a:endParaRPr lang="ja-JP" altLang="en-US"/>
            </a:p>
          </p:txBody>
        </p:sp>
        <p:sp>
          <p:nvSpPr>
            <p:cNvPr id="71" name="フリーフォーム: 図形 70">
              <a:extLst>
                <a:ext uri="{FF2B5EF4-FFF2-40B4-BE49-F238E27FC236}">
                  <a16:creationId xmlns:a16="http://schemas.microsoft.com/office/drawing/2014/main" id="{CED99FC5-FDD3-4247-9DF5-7A5F2732F6E1}"/>
                </a:ext>
              </a:extLst>
            </p:cNvPr>
            <p:cNvSpPr/>
            <p:nvPr/>
          </p:nvSpPr>
          <p:spPr>
            <a:xfrm>
              <a:off x="5251194" y="3241987"/>
              <a:ext cx="455612" cy="530587"/>
            </a:xfrm>
            <a:custGeom>
              <a:avLst/>
              <a:gdLst>
                <a:gd name="connsiteX0" fmla="*/ 164943 w 455612"/>
                <a:gd name="connsiteY0" fmla="*/ 4325 h 530586"/>
                <a:gd name="connsiteX1" fmla="*/ 99024 w 455612"/>
                <a:gd name="connsiteY1" fmla="*/ 76877 h 530586"/>
                <a:gd name="connsiteX2" fmla="*/ 99024 w 455612"/>
                <a:gd name="connsiteY2" fmla="*/ 212465 h 530586"/>
                <a:gd name="connsiteX3" fmla="*/ 96601 w 455612"/>
                <a:gd name="connsiteY3" fmla="*/ 217598 h 530586"/>
                <a:gd name="connsiteX4" fmla="*/ 4325 w 455612"/>
                <a:gd name="connsiteY4" fmla="*/ 290208 h 530586"/>
                <a:gd name="connsiteX5" fmla="*/ 98966 w 455612"/>
                <a:gd name="connsiteY5" fmla="*/ 290208 h 530586"/>
                <a:gd name="connsiteX6" fmla="*/ 98966 w 455612"/>
                <a:gd name="connsiteY6" fmla="*/ 530414 h 530586"/>
                <a:gd name="connsiteX7" fmla="*/ 206064 w 455612"/>
                <a:gd name="connsiteY7" fmla="*/ 530414 h 530586"/>
                <a:gd name="connsiteX8" fmla="*/ 239110 w 455612"/>
                <a:gd name="connsiteY8" fmla="*/ 502212 h 530586"/>
                <a:gd name="connsiteX9" fmla="*/ 239110 w 455612"/>
                <a:gd name="connsiteY9" fmla="*/ 290266 h 530586"/>
                <a:gd name="connsiteX10" fmla="*/ 436004 w 455612"/>
                <a:gd name="connsiteY10" fmla="*/ 290266 h 530586"/>
                <a:gd name="connsiteX11" fmla="*/ 443575 w 455612"/>
                <a:gd name="connsiteY11" fmla="*/ 284457 h 530586"/>
                <a:gd name="connsiteX12" fmla="*/ 443616 w 455612"/>
                <a:gd name="connsiteY12" fmla="*/ 283114 h 530586"/>
                <a:gd name="connsiteX13" fmla="*/ 443617 w 455612"/>
                <a:gd name="connsiteY13" fmla="*/ 229998 h 530586"/>
                <a:gd name="connsiteX14" fmla="*/ 239398 w 455612"/>
                <a:gd name="connsiteY14" fmla="*/ 229998 h 530586"/>
                <a:gd name="connsiteX15" fmla="*/ 239398 w 455612"/>
                <a:gd name="connsiteY15" fmla="*/ 96601 h 530586"/>
                <a:gd name="connsiteX16" fmla="*/ 274463 w 455612"/>
                <a:gd name="connsiteY16" fmla="*/ 61998 h 530586"/>
                <a:gd name="connsiteX17" fmla="*/ 448057 w 455612"/>
                <a:gd name="connsiteY17" fmla="*/ 61998 h 530586"/>
                <a:gd name="connsiteX18" fmla="*/ 454821 w 455612"/>
                <a:gd name="connsiteY18" fmla="*/ 56355 h 530586"/>
                <a:gd name="connsiteX19" fmla="*/ 454805 w 455612"/>
                <a:gd name="connsiteY19" fmla="*/ 55077 h 530586"/>
                <a:gd name="connsiteX20" fmla="*/ 454805 w 455612"/>
                <a:gd name="connsiteY20" fmla="*/ 4325 h 530586"/>
                <a:gd name="connsiteX21" fmla="*/ 164943 w 455612"/>
                <a:gd name="connsiteY21" fmla="*/ 4325 h 53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5612" h="530586">
                  <a:moveTo>
                    <a:pt x="164943" y="4325"/>
                  </a:moveTo>
                  <a:cubicBezTo>
                    <a:pt x="99081" y="4325"/>
                    <a:pt x="99024" y="36795"/>
                    <a:pt x="99024" y="76877"/>
                  </a:cubicBezTo>
                  <a:lnTo>
                    <a:pt x="99024" y="212465"/>
                  </a:lnTo>
                  <a:cubicBezTo>
                    <a:pt x="99069" y="214462"/>
                    <a:pt x="98172" y="216364"/>
                    <a:pt x="96601" y="217598"/>
                  </a:cubicBezTo>
                  <a:lnTo>
                    <a:pt x="4325" y="290208"/>
                  </a:lnTo>
                  <a:lnTo>
                    <a:pt x="98966" y="290208"/>
                  </a:lnTo>
                  <a:lnTo>
                    <a:pt x="98966" y="530414"/>
                  </a:lnTo>
                  <a:lnTo>
                    <a:pt x="206064" y="530414"/>
                  </a:lnTo>
                  <a:cubicBezTo>
                    <a:pt x="228498" y="530817"/>
                    <a:pt x="238649" y="522686"/>
                    <a:pt x="239110" y="502212"/>
                  </a:cubicBezTo>
                  <a:lnTo>
                    <a:pt x="239110" y="290266"/>
                  </a:lnTo>
                  <a:lnTo>
                    <a:pt x="436004" y="290266"/>
                  </a:lnTo>
                  <a:cubicBezTo>
                    <a:pt x="439699" y="290752"/>
                    <a:pt x="443088" y="288151"/>
                    <a:pt x="443575" y="284457"/>
                  </a:cubicBezTo>
                  <a:cubicBezTo>
                    <a:pt x="443633" y="284012"/>
                    <a:pt x="443647" y="283562"/>
                    <a:pt x="443616" y="283114"/>
                  </a:cubicBezTo>
                  <a:lnTo>
                    <a:pt x="443617" y="229998"/>
                  </a:lnTo>
                  <a:lnTo>
                    <a:pt x="239398" y="229998"/>
                  </a:lnTo>
                  <a:lnTo>
                    <a:pt x="239398" y="96601"/>
                  </a:lnTo>
                  <a:cubicBezTo>
                    <a:pt x="239398" y="73071"/>
                    <a:pt x="250933" y="61998"/>
                    <a:pt x="274463" y="61998"/>
                  </a:cubicBezTo>
                  <a:lnTo>
                    <a:pt x="448057" y="61998"/>
                  </a:lnTo>
                  <a:cubicBezTo>
                    <a:pt x="451483" y="62307"/>
                    <a:pt x="454512" y="59781"/>
                    <a:pt x="454821" y="56355"/>
                  </a:cubicBezTo>
                  <a:cubicBezTo>
                    <a:pt x="454859" y="55930"/>
                    <a:pt x="454854" y="55501"/>
                    <a:pt x="454805" y="55077"/>
                  </a:cubicBezTo>
                  <a:lnTo>
                    <a:pt x="454805" y="4325"/>
                  </a:lnTo>
                  <a:lnTo>
                    <a:pt x="164943" y="4325"/>
                  </a:lnTo>
                </a:path>
              </a:pathLst>
            </a:custGeom>
            <a:solidFill>
              <a:srgbClr val="000000"/>
            </a:solidFill>
            <a:ln w="9525" cap="flat">
              <a:noFill/>
              <a:prstDash val="solid"/>
              <a:miter/>
            </a:ln>
          </p:spPr>
          <p:txBody>
            <a:bodyPr rtlCol="0" anchor="ctr"/>
            <a:lstStyle/>
            <a:p>
              <a:endParaRPr lang="ja-JP" altLang="en-US"/>
            </a:p>
          </p:txBody>
        </p:sp>
        <p:sp>
          <p:nvSpPr>
            <p:cNvPr id="72" name="フリーフォーム: 図形 71">
              <a:extLst>
                <a:ext uri="{FF2B5EF4-FFF2-40B4-BE49-F238E27FC236}">
                  <a16:creationId xmlns:a16="http://schemas.microsoft.com/office/drawing/2014/main" id="{6D91FCA8-E05E-441A-972E-80BAF2E084C1}"/>
                </a:ext>
              </a:extLst>
            </p:cNvPr>
            <p:cNvSpPr/>
            <p:nvPr/>
          </p:nvSpPr>
          <p:spPr>
            <a:xfrm>
              <a:off x="3810014" y="3925867"/>
              <a:ext cx="201854" cy="207621"/>
            </a:xfrm>
            <a:custGeom>
              <a:avLst/>
              <a:gdLst>
                <a:gd name="connsiteX0" fmla="*/ 49774 w 201853"/>
                <a:gd name="connsiteY0" fmla="*/ 4325 h 207620"/>
                <a:gd name="connsiteX1" fmla="*/ 112868 w 201853"/>
                <a:gd name="connsiteY1" fmla="*/ 143604 h 207620"/>
                <a:gd name="connsiteX2" fmla="*/ 171290 w 201853"/>
                <a:gd name="connsiteY2" fmla="*/ 4325 h 207620"/>
                <a:gd name="connsiteX3" fmla="*/ 201453 w 201853"/>
                <a:gd name="connsiteY3" fmla="*/ 4325 h 207620"/>
                <a:gd name="connsiteX4" fmla="*/ 118808 w 201853"/>
                <a:gd name="connsiteY4" fmla="*/ 201277 h 207620"/>
                <a:gd name="connsiteX5" fmla="*/ 107274 w 201853"/>
                <a:gd name="connsiteY5" fmla="*/ 208947 h 207620"/>
                <a:gd name="connsiteX6" fmla="*/ 93548 w 201853"/>
                <a:gd name="connsiteY6" fmla="*/ 208947 h 207620"/>
                <a:gd name="connsiteX7" fmla="*/ 4790 w 201853"/>
                <a:gd name="connsiteY7" fmla="*/ 11938 h 207620"/>
                <a:gd name="connsiteX8" fmla="*/ 7556 w 201853"/>
                <a:gd name="connsiteY8" fmla="*/ 4788 h 207620"/>
                <a:gd name="connsiteX9" fmla="*/ 9692 w 201853"/>
                <a:gd name="connsiteY9" fmla="*/ 4325 h 207620"/>
                <a:gd name="connsiteX10" fmla="*/ 50063 w 201853"/>
                <a:gd name="connsiteY10" fmla="*/ 4325 h 20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1853" h="207620">
                  <a:moveTo>
                    <a:pt x="49774" y="4325"/>
                  </a:moveTo>
                  <a:lnTo>
                    <a:pt x="112868" y="143604"/>
                  </a:lnTo>
                  <a:lnTo>
                    <a:pt x="171290" y="4325"/>
                  </a:lnTo>
                  <a:lnTo>
                    <a:pt x="201453" y="4325"/>
                  </a:lnTo>
                  <a:lnTo>
                    <a:pt x="118808" y="201277"/>
                  </a:lnTo>
                  <a:cubicBezTo>
                    <a:pt x="116858" y="205922"/>
                    <a:pt x="112312" y="208945"/>
                    <a:pt x="107274" y="208947"/>
                  </a:cubicBezTo>
                  <a:lnTo>
                    <a:pt x="93548" y="208947"/>
                  </a:lnTo>
                  <a:lnTo>
                    <a:pt x="4790" y="11938"/>
                  </a:lnTo>
                  <a:cubicBezTo>
                    <a:pt x="3579" y="9200"/>
                    <a:pt x="4818" y="5999"/>
                    <a:pt x="7556" y="4788"/>
                  </a:cubicBezTo>
                  <a:cubicBezTo>
                    <a:pt x="8229" y="4490"/>
                    <a:pt x="8956" y="4333"/>
                    <a:pt x="9692" y="4325"/>
                  </a:cubicBezTo>
                  <a:lnTo>
                    <a:pt x="50063" y="4325"/>
                  </a:lnTo>
                </a:path>
              </a:pathLst>
            </a:custGeom>
            <a:solidFill>
              <a:srgbClr val="000000"/>
            </a:solidFill>
            <a:ln w="9525" cap="flat">
              <a:noFill/>
              <a:prstDash val="solid"/>
              <a:miter/>
            </a:ln>
          </p:spPr>
          <p:txBody>
            <a:bodyPr rtlCol="0" anchor="ctr"/>
            <a:lstStyle/>
            <a:p>
              <a:endParaRPr lang="ja-JP" altLang="en-US"/>
            </a:p>
          </p:txBody>
        </p:sp>
        <p:sp>
          <p:nvSpPr>
            <p:cNvPr id="73" name="フリーフォーム: 図形 72">
              <a:extLst>
                <a:ext uri="{FF2B5EF4-FFF2-40B4-BE49-F238E27FC236}">
                  <a16:creationId xmlns:a16="http://schemas.microsoft.com/office/drawing/2014/main" id="{803B9A90-3401-48EB-BA6B-B7EB7FCA53CE}"/>
                </a:ext>
              </a:extLst>
            </p:cNvPr>
            <p:cNvSpPr/>
            <p:nvPr/>
          </p:nvSpPr>
          <p:spPr>
            <a:xfrm>
              <a:off x="4166087" y="3903893"/>
              <a:ext cx="51905" cy="230690"/>
            </a:xfrm>
            <a:custGeom>
              <a:avLst/>
              <a:gdLst>
                <a:gd name="connsiteX0" fmla="*/ 47580 w 51905"/>
                <a:gd name="connsiteY0" fmla="*/ 219501 h 230689"/>
                <a:gd name="connsiteX1" fmla="*/ 39275 w 51905"/>
                <a:gd name="connsiteY1" fmla="*/ 227806 h 230689"/>
                <a:gd name="connsiteX2" fmla="*/ 39217 w 51905"/>
                <a:gd name="connsiteY2" fmla="*/ 227806 h 230689"/>
                <a:gd name="connsiteX3" fmla="*/ 4325 w 51905"/>
                <a:gd name="connsiteY3" fmla="*/ 227806 h 230689"/>
                <a:gd name="connsiteX4" fmla="*/ 4325 w 51905"/>
                <a:gd name="connsiteY4" fmla="*/ 12630 h 230689"/>
                <a:gd name="connsiteX5" fmla="*/ 12630 w 51905"/>
                <a:gd name="connsiteY5" fmla="*/ 4325 h 230689"/>
                <a:gd name="connsiteX6" fmla="*/ 47580 w 51905"/>
                <a:gd name="connsiteY6" fmla="*/ 4325 h 230689"/>
                <a:gd name="connsiteX7" fmla="*/ 47580 w 51905"/>
                <a:gd name="connsiteY7" fmla="*/ 219501 h 230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 h="230689">
                  <a:moveTo>
                    <a:pt x="47580" y="219501"/>
                  </a:moveTo>
                  <a:cubicBezTo>
                    <a:pt x="47580" y="224088"/>
                    <a:pt x="43862" y="227806"/>
                    <a:pt x="39275" y="227806"/>
                  </a:cubicBezTo>
                  <a:cubicBezTo>
                    <a:pt x="39256" y="227806"/>
                    <a:pt x="39237" y="227806"/>
                    <a:pt x="39217" y="227806"/>
                  </a:cubicBezTo>
                  <a:lnTo>
                    <a:pt x="4325" y="227806"/>
                  </a:lnTo>
                  <a:lnTo>
                    <a:pt x="4325" y="12630"/>
                  </a:lnTo>
                  <a:cubicBezTo>
                    <a:pt x="4357" y="8057"/>
                    <a:pt x="8057" y="4357"/>
                    <a:pt x="12630" y="4325"/>
                  </a:cubicBezTo>
                  <a:lnTo>
                    <a:pt x="47580" y="4325"/>
                  </a:lnTo>
                  <a:lnTo>
                    <a:pt x="47580" y="219501"/>
                  </a:lnTo>
                </a:path>
              </a:pathLst>
            </a:custGeom>
            <a:solidFill>
              <a:srgbClr val="000000"/>
            </a:solidFill>
            <a:ln w="9525" cap="flat">
              <a:noFill/>
              <a:prstDash val="solid"/>
              <a:miter/>
            </a:ln>
          </p:spPr>
          <p:txBody>
            <a:bodyPr rtlCol="0" anchor="ctr"/>
            <a:lstStyle/>
            <a:p>
              <a:endParaRPr lang="ja-JP" altLang="en-US"/>
            </a:p>
          </p:txBody>
        </p:sp>
        <p:sp>
          <p:nvSpPr>
            <p:cNvPr id="74" name="フリーフォーム: 図形 73">
              <a:extLst>
                <a:ext uri="{FF2B5EF4-FFF2-40B4-BE49-F238E27FC236}">
                  <a16:creationId xmlns:a16="http://schemas.microsoft.com/office/drawing/2014/main" id="{42CF9D03-DDF7-4841-A0D3-B1BC661DBD9A}"/>
                </a:ext>
              </a:extLst>
            </p:cNvPr>
            <p:cNvSpPr/>
            <p:nvPr/>
          </p:nvSpPr>
          <p:spPr>
            <a:xfrm>
              <a:off x="5412331" y="3925751"/>
              <a:ext cx="51905" cy="207621"/>
            </a:xfrm>
            <a:custGeom>
              <a:avLst/>
              <a:gdLst>
                <a:gd name="connsiteX0" fmla="*/ 4325 w 51905"/>
                <a:gd name="connsiteY0" fmla="*/ 12630 h 207620"/>
                <a:gd name="connsiteX1" fmla="*/ 12630 w 51905"/>
                <a:gd name="connsiteY1" fmla="*/ 4325 h 207620"/>
                <a:gd name="connsiteX2" fmla="*/ 51098 w 51905"/>
                <a:gd name="connsiteY2" fmla="*/ 4325 h 207620"/>
                <a:gd name="connsiteX3" fmla="*/ 51098 w 51905"/>
                <a:gd name="connsiteY3" fmla="*/ 197528 h 207620"/>
                <a:gd name="connsiteX4" fmla="*/ 42793 w 51905"/>
                <a:gd name="connsiteY4" fmla="*/ 205833 h 207620"/>
                <a:gd name="connsiteX5" fmla="*/ 42735 w 51905"/>
                <a:gd name="connsiteY5" fmla="*/ 205833 h 207620"/>
                <a:gd name="connsiteX6" fmla="*/ 4325 w 51905"/>
                <a:gd name="connsiteY6" fmla="*/ 205833 h 207620"/>
                <a:gd name="connsiteX7" fmla="*/ 4325 w 51905"/>
                <a:gd name="connsiteY7" fmla="*/ 12630 h 20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 h="207620">
                  <a:moveTo>
                    <a:pt x="4325" y="12630"/>
                  </a:moveTo>
                  <a:cubicBezTo>
                    <a:pt x="4325" y="8044"/>
                    <a:pt x="8044" y="4325"/>
                    <a:pt x="12630" y="4325"/>
                  </a:cubicBezTo>
                  <a:lnTo>
                    <a:pt x="51098" y="4325"/>
                  </a:lnTo>
                  <a:lnTo>
                    <a:pt x="51098" y="197528"/>
                  </a:lnTo>
                  <a:cubicBezTo>
                    <a:pt x="51098" y="202115"/>
                    <a:pt x="47380" y="205833"/>
                    <a:pt x="42793" y="205833"/>
                  </a:cubicBezTo>
                  <a:cubicBezTo>
                    <a:pt x="42774" y="205833"/>
                    <a:pt x="42755" y="205833"/>
                    <a:pt x="42735" y="205833"/>
                  </a:cubicBezTo>
                  <a:lnTo>
                    <a:pt x="4325" y="205833"/>
                  </a:lnTo>
                  <a:lnTo>
                    <a:pt x="4325" y="12630"/>
                  </a:lnTo>
                </a:path>
              </a:pathLst>
            </a:custGeom>
            <a:solidFill>
              <a:srgbClr val="000000"/>
            </a:solidFill>
            <a:ln w="9525" cap="flat">
              <a:noFill/>
              <a:prstDash val="solid"/>
              <a:miter/>
            </a:ln>
          </p:spPr>
          <p:txBody>
            <a:bodyPr rtlCol="0" anchor="ctr"/>
            <a:lstStyle/>
            <a:p>
              <a:endParaRPr lang="ja-JP" altLang="en-US"/>
            </a:p>
          </p:txBody>
        </p:sp>
        <p:sp>
          <p:nvSpPr>
            <p:cNvPr id="75" name="フリーフォーム: 図形 74">
              <a:extLst>
                <a:ext uri="{FF2B5EF4-FFF2-40B4-BE49-F238E27FC236}">
                  <a16:creationId xmlns:a16="http://schemas.microsoft.com/office/drawing/2014/main" id="{67C3BFF3-0AA2-40E3-83B7-47BD63F45380}"/>
                </a:ext>
              </a:extLst>
            </p:cNvPr>
            <p:cNvSpPr/>
            <p:nvPr/>
          </p:nvSpPr>
          <p:spPr>
            <a:xfrm>
              <a:off x="5993865" y="3972639"/>
              <a:ext cx="161483" cy="161483"/>
            </a:xfrm>
            <a:custGeom>
              <a:avLst/>
              <a:gdLst>
                <a:gd name="connsiteX0" fmla="*/ 47500 w 161482"/>
                <a:gd name="connsiteY0" fmla="*/ 4441 h 161482"/>
                <a:gd name="connsiteX1" fmla="*/ 89543 w 161482"/>
                <a:gd name="connsiteY1" fmla="*/ 99658 h 161482"/>
                <a:gd name="connsiteX2" fmla="*/ 132451 w 161482"/>
                <a:gd name="connsiteY2" fmla="*/ 4441 h 161482"/>
                <a:gd name="connsiteX3" fmla="*/ 162326 w 161482"/>
                <a:gd name="connsiteY3" fmla="*/ 4441 h 161482"/>
                <a:gd name="connsiteX4" fmla="*/ 94734 w 161482"/>
                <a:gd name="connsiteY4" fmla="*/ 154908 h 161482"/>
                <a:gd name="connsiteX5" fmla="*/ 83199 w 161482"/>
                <a:gd name="connsiteY5" fmla="*/ 162463 h 161482"/>
                <a:gd name="connsiteX6" fmla="*/ 71665 w 161482"/>
                <a:gd name="connsiteY6" fmla="*/ 162463 h 161482"/>
                <a:gd name="connsiteX7" fmla="*/ 4764 w 161482"/>
                <a:gd name="connsiteY7" fmla="*/ 11881 h 161482"/>
                <a:gd name="connsiteX8" fmla="*/ 7614 w 161482"/>
                <a:gd name="connsiteY8" fmla="*/ 4763 h 161482"/>
                <a:gd name="connsiteX9" fmla="*/ 9782 w 161482"/>
                <a:gd name="connsiteY9" fmla="*/ 4326 h 161482"/>
                <a:gd name="connsiteX10" fmla="*/ 47269 w 161482"/>
                <a:gd name="connsiteY10" fmla="*/ 4326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1482" h="161482">
                  <a:moveTo>
                    <a:pt x="47500" y="4441"/>
                  </a:moveTo>
                  <a:lnTo>
                    <a:pt x="89543" y="99658"/>
                  </a:lnTo>
                  <a:lnTo>
                    <a:pt x="132451" y="4441"/>
                  </a:lnTo>
                  <a:lnTo>
                    <a:pt x="162326" y="4441"/>
                  </a:lnTo>
                  <a:lnTo>
                    <a:pt x="94734" y="154908"/>
                  </a:lnTo>
                  <a:cubicBezTo>
                    <a:pt x="92678" y="159449"/>
                    <a:pt x="88183" y="162393"/>
                    <a:pt x="83199" y="162463"/>
                  </a:cubicBezTo>
                  <a:lnTo>
                    <a:pt x="71665" y="162463"/>
                  </a:lnTo>
                  <a:lnTo>
                    <a:pt x="4764" y="11881"/>
                  </a:lnTo>
                  <a:cubicBezTo>
                    <a:pt x="3586" y="9128"/>
                    <a:pt x="4862" y="5942"/>
                    <a:pt x="7614" y="4763"/>
                  </a:cubicBezTo>
                  <a:cubicBezTo>
                    <a:pt x="8299" y="4470"/>
                    <a:pt x="9037" y="4321"/>
                    <a:pt x="9782" y="4326"/>
                  </a:cubicBezTo>
                  <a:lnTo>
                    <a:pt x="47269" y="4326"/>
                  </a:lnTo>
                </a:path>
              </a:pathLst>
            </a:custGeom>
            <a:solidFill>
              <a:srgbClr val="000000"/>
            </a:solidFill>
            <a:ln w="9525" cap="flat">
              <a:noFill/>
              <a:prstDash val="solid"/>
              <a:miter/>
            </a:ln>
          </p:spPr>
          <p:txBody>
            <a:bodyPr rtlCol="0" anchor="ctr"/>
            <a:lstStyle/>
            <a:p>
              <a:endParaRPr lang="ja-JP" altLang="en-US"/>
            </a:p>
          </p:txBody>
        </p:sp>
        <p:sp>
          <p:nvSpPr>
            <p:cNvPr id="76" name="フリーフォーム: 図形 75">
              <a:extLst>
                <a:ext uri="{FF2B5EF4-FFF2-40B4-BE49-F238E27FC236}">
                  <a16:creationId xmlns:a16="http://schemas.microsoft.com/office/drawing/2014/main" id="{5B10DF58-E06C-49FE-8DAF-7A46479548C3}"/>
                </a:ext>
              </a:extLst>
            </p:cNvPr>
            <p:cNvSpPr/>
            <p:nvPr/>
          </p:nvSpPr>
          <p:spPr>
            <a:xfrm>
              <a:off x="6442822" y="3975523"/>
              <a:ext cx="51905" cy="155716"/>
            </a:xfrm>
            <a:custGeom>
              <a:avLst/>
              <a:gdLst>
                <a:gd name="connsiteX0" fmla="*/ 4325 w 51905"/>
                <a:gd name="connsiteY0" fmla="*/ 12630 h 155715"/>
                <a:gd name="connsiteX1" fmla="*/ 12688 w 51905"/>
                <a:gd name="connsiteY1" fmla="*/ 4325 h 155715"/>
                <a:gd name="connsiteX2" fmla="*/ 47926 w 51905"/>
                <a:gd name="connsiteY2" fmla="*/ 4325 h 155715"/>
                <a:gd name="connsiteX3" fmla="*/ 47926 w 51905"/>
                <a:gd name="connsiteY3" fmla="*/ 147872 h 155715"/>
                <a:gd name="connsiteX4" fmla="*/ 39621 w 51905"/>
                <a:gd name="connsiteY4" fmla="*/ 156177 h 155715"/>
                <a:gd name="connsiteX5" fmla="*/ 39563 w 51905"/>
                <a:gd name="connsiteY5" fmla="*/ 156177 h 155715"/>
                <a:gd name="connsiteX6" fmla="*/ 4325 w 51905"/>
                <a:gd name="connsiteY6" fmla="*/ 156177 h 155715"/>
                <a:gd name="connsiteX7" fmla="*/ 4325 w 51905"/>
                <a:gd name="connsiteY7" fmla="*/ 12630 h 155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 h="155715">
                  <a:moveTo>
                    <a:pt x="4325" y="12630"/>
                  </a:moveTo>
                  <a:cubicBezTo>
                    <a:pt x="4357" y="8034"/>
                    <a:pt x="8092" y="4325"/>
                    <a:pt x="12688" y="4325"/>
                  </a:cubicBezTo>
                  <a:lnTo>
                    <a:pt x="47926" y="4325"/>
                  </a:lnTo>
                  <a:lnTo>
                    <a:pt x="47926" y="147872"/>
                  </a:lnTo>
                  <a:cubicBezTo>
                    <a:pt x="47926" y="152459"/>
                    <a:pt x="44208" y="156177"/>
                    <a:pt x="39621" y="156177"/>
                  </a:cubicBezTo>
                  <a:cubicBezTo>
                    <a:pt x="39602" y="156177"/>
                    <a:pt x="39583" y="156177"/>
                    <a:pt x="39563" y="156177"/>
                  </a:cubicBezTo>
                  <a:lnTo>
                    <a:pt x="4325" y="156177"/>
                  </a:lnTo>
                  <a:lnTo>
                    <a:pt x="4325" y="12630"/>
                  </a:lnTo>
                </a:path>
              </a:pathLst>
            </a:custGeom>
            <a:solidFill>
              <a:srgbClr val="000000"/>
            </a:solidFill>
            <a:ln w="9525" cap="flat">
              <a:noFill/>
              <a:prstDash val="solid"/>
              <a:miter/>
            </a:ln>
          </p:spPr>
          <p:txBody>
            <a:bodyPr rtlCol="0" anchor="ctr"/>
            <a:lstStyle/>
            <a:p>
              <a:endParaRPr lang="ja-JP" altLang="en-US"/>
            </a:p>
          </p:txBody>
        </p:sp>
        <p:sp>
          <p:nvSpPr>
            <p:cNvPr id="77" name="フリーフォーム: 図形 76">
              <a:extLst>
                <a:ext uri="{FF2B5EF4-FFF2-40B4-BE49-F238E27FC236}">
                  <a16:creationId xmlns:a16="http://schemas.microsoft.com/office/drawing/2014/main" id="{FF2C431C-A2D3-479C-B7E3-23CC8D9A7443}"/>
                </a:ext>
              </a:extLst>
            </p:cNvPr>
            <p:cNvSpPr/>
            <p:nvPr/>
          </p:nvSpPr>
          <p:spPr>
            <a:xfrm>
              <a:off x="4773551" y="3972062"/>
              <a:ext cx="115345" cy="161483"/>
            </a:xfrm>
            <a:custGeom>
              <a:avLst/>
              <a:gdLst>
                <a:gd name="connsiteX0" fmla="*/ 85990 w 115344"/>
                <a:gd name="connsiteY0" fmla="*/ 4325 h 161482"/>
                <a:gd name="connsiteX1" fmla="*/ 47868 w 115344"/>
                <a:gd name="connsiteY1" fmla="*/ 20589 h 161482"/>
                <a:gd name="connsiteX2" fmla="*/ 47868 w 115344"/>
                <a:gd name="connsiteY2" fmla="*/ 7843 h 161482"/>
                <a:gd name="connsiteX3" fmla="*/ 12630 w 115344"/>
                <a:gd name="connsiteY3" fmla="*/ 7843 h 161482"/>
                <a:gd name="connsiteX4" fmla="*/ 4325 w 115344"/>
                <a:gd name="connsiteY4" fmla="*/ 16148 h 161482"/>
                <a:gd name="connsiteX5" fmla="*/ 4325 w 115344"/>
                <a:gd name="connsiteY5" fmla="*/ 159637 h 161482"/>
                <a:gd name="connsiteX6" fmla="*/ 39563 w 115344"/>
                <a:gd name="connsiteY6" fmla="*/ 159637 h 161482"/>
                <a:gd name="connsiteX7" fmla="*/ 47868 w 115344"/>
                <a:gd name="connsiteY7" fmla="*/ 151333 h 161482"/>
                <a:gd name="connsiteX8" fmla="*/ 47868 w 115344"/>
                <a:gd name="connsiteY8" fmla="*/ 48560 h 161482"/>
                <a:gd name="connsiteX9" fmla="*/ 112115 w 115344"/>
                <a:gd name="connsiteY9" fmla="*/ 45792 h 161482"/>
                <a:gd name="connsiteX10" fmla="*/ 112115 w 115344"/>
                <a:gd name="connsiteY10" fmla="*/ 11188 h 161482"/>
                <a:gd name="connsiteX11" fmla="*/ 85990 w 115344"/>
                <a:gd name="connsiteY11" fmla="*/ 4325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5344" h="161482">
                  <a:moveTo>
                    <a:pt x="85990" y="4325"/>
                  </a:moveTo>
                  <a:cubicBezTo>
                    <a:pt x="71841" y="5412"/>
                    <a:pt x="58444" y="11128"/>
                    <a:pt x="47868" y="20589"/>
                  </a:cubicBezTo>
                  <a:lnTo>
                    <a:pt x="47868" y="7843"/>
                  </a:lnTo>
                  <a:lnTo>
                    <a:pt x="12630" y="7843"/>
                  </a:lnTo>
                  <a:cubicBezTo>
                    <a:pt x="8044" y="7843"/>
                    <a:pt x="4325" y="11562"/>
                    <a:pt x="4325" y="16148"/>
                  </a:cubicBezTo>
                  <a:lnTo>
                    <a:pt x="4325" y="159637"/>
                  </a:lnTo>
                  <a:lnTo>
                    <a:pt x="39563" y="159637"/>
                  </a:lnTo>
                  <a:cubicBezTo>
                    <a:pt x="44150" y="159637"/>
                    <a:pt x="47868" y="155919"/>
                    <a:pt x="47868" y="151333"/>
                  </a:cubicBezTo>
                  <a:lnTo>
                    <a:pt x="47868" y="48560"/>
                  </a:lnTo>
                  <a:cubicBezTo>
                    <a:pt x="73302" y="23415"/>
                    <a:pt x="99024" y="35988"/>
                    <a:pt x="112115" y="45792"/>
                  </a:cubicBezTo>
                  <a:lnTo>
                    <a:pt x="112115" y="11188"/>
                  </a:lnTo>
                  <a:cubicBezTo>
                    <a:pt x="106233" y="6690"/>
                    <a:pt x="100465" y="4325"/>
                    <a:pt x="85990" y="4325"/>
                  </a:cubicBezTo>
                  <a:close/>
                </a:path>
              </a:pathLst>
            </a:custGeom>
            <a:solidFill>
              <a:srgbClr val="000000"/>
            </a:solidFill>
            <a:ln w="9525" cap="flat">
              <a:noFill/>
              <a:prstDash val="solid"/>
              <a:miter/>
            </a:ln>
          </p:spPr>
          <p:txBody>
            <a:bodyPr rtlCol="0" anchor="ctr"/>
            <a:lstStyle/>
            <a:p>
              <a:endParaRPr lang="ja-JP" altLang="en-US"/>
            </a:p>
          </p:txBody>
        </p:sp>
        <p:sp>
          <p:nvSpPr>
            <p:cNvPr id="78" name="フリーフォーム: 図形 77">
              <a:extLst>
                <a:ext uri="{FF2B5EF4-FFF2-40B4-BE49-F238E27FC236}">
                  <a16:creationId xmlns:a16="http://schemas.microsoft.com/office/drawing/2014/main" id="{5ED11B04-92E9-4EA8-945B-A5678684BC9F}"/>
                </a:ext>
              </a:extLst>
            </p:cNvPr>
            <p:cNvSpPr/>
            <p:nvPr/>
          </p:nvSpPr>
          <p:spPr>
            <a:xfrm>
              <a:off x="3997972" y="3972005"/>
              <a:ext cx="138414" cy="161483"/>
            </a:xfrm>
            <a:custGeom>
              <a:avLst/>
              <a:gdLst>
                <a:gd name="connsiteX0" fmla="*/ 75724 w 138413"/>
                <a:gd name="connsiteY0" fmla="*/ 4325 h 161482"/>
                <a:gd name="connsiteX1" fmla="*/ 134954 w 138413"/>
                <a:gd name="connsiteY1" fmla="*/ 45792 h 161482"/>
                <a:gd name="connsiteX2" fmla="*/ 134954 w 138413"/>
                <a:gd name="connsiteY2" fmla="*/ 151390 h 161482"/>
                <a:gd name="connsiteX3" fmla="*/ 126649 w 138413"/>
                <a:gd name="connsiteY3" fmla="*/ 159695 h 161482"/>
                <a:gd name="connsiteX4" fmla="*/ 91122 w 138413"/>
                <a:gd name="connsiteY4" fmla="*/ 159695 h 161482"/>
                <a:gd name="connsiteX5" fmla="*/ 91122 w 138413"/>
                <a:gd name="connsiteY5" fmla="*/ 146603 h 161482"/>
                <a:gd name="connsiteX6" fmla="*/ 49598 w 138413"/>
                <a:gd name="connsiteY6" fmla="*/ 162463 h 161482"/>
                <a:gd name="connsiteX7" fmla="*/ 4325 w 138413"/>
                <a:gd name="connsiteY7" fmla="*/ 120881 h 161482"/>
                <a:gd name="connsiteX8" fmla="*/ 90834 w 138413"/>
                <a:gd name="connsiteY8" fmla="*/ 55423 h 161482"/>
                <a:gd name="connsiteX9" fmla="*/ 90834 w 138413"/>
                <a:gd name="connsiteY9" fmla="*/ 55423 h 161482"/>
                <a:gd name="connsiteX10" fmla="*/ 88124 w 138413"/>
                <a:gd name="connsiteY10" fmla="*/ 33738 h 161482"/>
                <a:gd name="connsiteX11" fmla="*/ 71629 w 138413"/>
                <a:gd name="connsiteY11" fmla="*/ 23934 h 161482"/>
                <a:gd name="connsiteX12" fmla="*/ 14937 w 138413"/>
                <a:gd name="connsiteY12" fmla="*/ 37833 h 161482"/>
                <a:gd name="connsiteX13" fmla="*/ 14937 w 138413"/>
                <a:gd name="connsiteY13" fmla="*/ 16725 h 161482"/>
                <a:gd name="connsiteX14" fmla="*/ 75724 w 138413"/>
                <a:gd name="connsiteY14" fmla="*/ 4325 h 161482"/>
                <a:gd name="connsiteX15" fmla="*/ 91122 w 138413"/>
                <a:gd name="connsiteY15" fmla="*/ 125438 h 161482"/>
                <a:gd name="connsiteX16" fmla="*/ 91122 w 138413"/>
                <a:gd name="connsiteY16" fmla="*/ 75782 h 161482"/>
                <a:gd name="connsiteX17" fmla="*/ 48445 w 138413"/>
                <a:gd name="connsiteY17" fmla="*/ 117421 h 161482"/>
                <a:gd name="connsiteX18" fmla="*/ 65055 w 138413"/>
                <a:gd name="connsiteY18" fmla="*/ 137895 h 161482"/>
                <a:gd name="connsiteX19" fmla="*/ 91122 w 138413"/>
                <a:gd name="connsiteY19" fmla="*/ 125149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8413" h="161482">
                  <a:moveTo>
                    <a:pt x="75724" y="4325"/>
                  </a:moveTo>
                  <a:cubicBezTo>
                    <a:pt x="124111" y="4325"/>
                    <a:pt x="134954" y="26875"/>
                    <a:pt x="134954" y="45792"/>
                  </a:cubicBezTo>
                  <a:lnTo>
                    <a:pt x="134954" y="151390"/>
                  </a:lnTo>
                  <a:cubicBezTo>
                    <a:pt x="134954" y="155977"/>
                    <a:pt x="131235" y="159695"/>
                    <a:pt x="126649" y="159695"/>
                  </a:cubicBezTo>
                  <a:lnTo>
                    <a:pt x="91122" y="159695"/>
                  </a:lnTo>
                  <a:lnTo>
                    <a:pt x="91122" y="146603"/>
                  </a:lnTo>
                  <a:cubicBezTo>
                    <a:pt x="79789" y="156958"/>
                    <a:pt x="64949" y="162626"/>
                    <a:pt x="49598" y="162463"/>
                  </a:cubicBezTo>
                  <a:cubicBezTo>
                    <a:pt x="39506" y="162463"/>
                    <a:pt x="4325" y="158484"/>
                    <a:pt x="4325" y="120881"/>
                  </a:cubicBezTo>
                  <a:cubicBezTo>
                    <a:pt x="4325" y="80049"/>
                    <a:pt x="55308" y="64939"/>
                    <a:pt x="90834" y="55423"/>
                  </a:cubicBezTo>
                  <a:lnTo>
                    <a:pt x="90834" y="55423"/>
                  </a:lnTo>
                  <a:cubicBezTo>
                    <a:pt x="91163" y="48094"/>
                    <a:pt x="90247" y="40761"/>
                    <a:pt x="88124" y="33738"/>
                  </a:cubicBezTo>
                  <a:cubicBezTo>
                    <a:pt x="85990" y="26068"/>
                    <a:pt x="75897" y="23934"/>
                    <a:pt x="71629" y="23934"/>
                  </a:cubicBezTo>
                  <a:cubicBezTo>
                    <a:pt x="51997" y="24760"/>
                    <a:pt x="32725" y="29485"/>
                    <a:pt x="14937" y="37833"/>
                  </a:cubicBezTo>
                  <a:lnTo>
                    <a:pt x="14937" y="16725"/>
                  </a:lnTo>
                  <a:cubicBezTo>
                    <a:pt x="34404" y="9361"/>
                    <a:pt x="54928" y="5174"/>
                    <a:pt x="75724" y="4325"/>
                  </a:cubicBezTo>
                  <a:close/>
                  <a:moveTo>
                    <a:pt x="91122" y="125438"/>
                  </a:moveTo>
                  <a:cubicBezTo>
                    <a:pt x="91122" y="110328"/>
                    <a:pt x="91122" y="90488"/>
                    <a:pt x="91122" y="75782"/>
                  </a:cubicBezTo>
                  <a:cubicBezTo>
                    <a:pt x="61017" y="85471"/>
                    <a:pt x="48445" y="104041"/>
                    <a:pt x="48445" y="117421"/>
                  </a:cubicBezTo>
                  <a:cubicBezTo>
                    <a:pt x="48445" y="126879"/>
                    <a:pt x="54212" y="137895"/>
                    <a:pt x="65055" y="137895"/>
                  </a:cubicBezTo>
                  <a:cubicBezTo>
                    <a:pt x="75281" y="138055"/>
                    <a:pt x="84969" y="133319"/>
                    <a:pt x="91122" y="125149"/>
                  </a:cubicBezTo>
                  <a:close/>
                </a:path>
              </a:pathLst>
            </a:custGeom>
            <a:solidFill>
              <a:srgbClr val="000000"/>
            </a:solidFill>
            <a:ln w="9525" cap="flat">
              <a:noFill/>
              <a:prstDash val="solid"/>
              <a:miter/>
            </a:ln>
          </p:spPr>
          <p:txBody>
            <a:bodyPr rtlCol="0" anchor="ctr"/>
            <a:lstStyle/>
            <a:p>
              <a:endParaRPr lang="ja-JP" altLang="en-US"/>
            </a:p>
          </p:txBody>
        </p:sp>
        <p:sp>
          <p:nvSpPr>
            <p:cNvPr id="79" name="フリーフォーム: 図形 78">
              <a:extLst>
                <a:ext uri="{FF2B5EF4-FFF2-40B4-BE49-F238E27FC236}">
                  <a16:creationId xmlns:a16="http://schemas.microsoft.com/office/drawing/2014/main" id="{991F5944-29BB-4124-A9A6-7560D5A99E80}"/>
                </a:ext>
              </a:extLst>
            </p:cNvPr>
            <p:cNvSpPr/>
            <p:nvPr/>
          </p:nvSpPr>
          <p:spPr>
            <a:xfrm>
              <a:off x="4643672" y="3912428"/>
              <a:ext cx="126879" cy="219155"/>
            </a:xfrm>
            <a:custGeom>
              <a:avLst/>
              <a:gdLst>
                <a:gd name="connsiteX0" fmla="*/ 95794 w 126879"/>
                <a:gd name="connsiteY0" fmla="*/ 24050 h 219155"/>
                <a:gd name="connsiteX1" fmla="*/ 125668 w 126879"/>
                <a:gd name="connsiteY1" fmla="*/ 28087 h 219155"/>
                <a:gd name="connsiteX2" fmla="*/ 125668 w 126879"/>
                <a:gd name="connsiteY2" fmla="*/ 8651 h 219155"/>
                <a:gd name="connsiteX3" fmla="*/ 91930 w 126879"/>
                <a:gd name="connsiteY3" fmla="*/ 4326 h 219155"/>
                <a:gd name="connsiteX4" fmla="*/ 32700 w 126879"/>
                <a:gd name="connsiteY4" fmla="*/ 47638 h 219155"/>
                <a:gd name="connsiteX5" fmla="*/ 32700 w 126879"/>
                <a:gd name="connsiteY5" fmla="*/ 67535 h 219155"/>
                <a:gd name="connsiteX6" fmla="*/ 4325 w 126879"/>
                <a:gd name="connsiteY6" fmla="*/ 67535 h 219155"/>
                <a:gd name="connsiteX7" fmla="*/ 4325 w 126879"/>
                <a:gd name="connsiteY7" fmla="*/ 86048 h 219155"/>
                <a:gd name="connsiteX8" fmla="*/ 32700 w 126879"/>
                <a:gd name="connsiteY8" fmla="*/ 86048 h 219155"/>
                <a:gd name="connsiteX9" fmla="*/ 32700 w 126879"/>
                <a:gd name="connsiteY9" fmla="*/ 219329 h 219155"/>
                <a:gd name="connsiteX10" fmla="*/ 67881 w 126879"/>
                <a:gd name="connsiteY10" fmla="*/ 219329 h 219155"/>
                <a:gd name="connsiteX11" fmla="*/ 76243 w 126879"/>
                <a:gd name="connsiteY11" fmla="*/ 211082 h 219155"/>
                <a:gd name="connsiteX12" fmla="*/ 76243 w 126879"/>
                <a:gd name="connsiteY12" fmla="*/ 211024 h 219155"/>
                <a:gd name="connsiteX13" fmla="*/ 76243 w 126879"/>
                <a:gd name="connsiteY13" fmla="*/ 85990 h 219155"/>
                <a:gd name="connsiteX14" fmla="*/ 112115 w 126879"/>
                <a:gd name="connsiteY14" fmla="*/ 85990 h 219155"/>
                <a:gd name="connsiteX15" fmla="*/ 112115 w 126879"/>
                <a:gd name="connsiteY15" fmla="*/ 67477 h 219155"/>
                <a:gd name="connsiteX16" fmla="*/ 76243 w 126879"/>
                <a:gd name="connsiteY16" fmla="*/ 67477 h 219155"/>
                <a:gd name="connsiteX17" fmla="*/ 76243 w 126879"/>
                <a:gd name="connsiteY17" fmla="*/ 57385 h 219155"/>
                <a:gd name="connsiteX18" fmla="*/ 79011 w 126879"/>
                <a:gd name="connsiteY18" fmla="*/ 35642 h 219155"/>
                <a:gd name="connsiteX19" fmla="*/ 95794 w 126879"/>
                <a:gd name="connsiteY19" fmla="*/ 24050 h 219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6879" h="219155">
                  <a:moveTo>
                    <a:pt x="95794" y="24050"/>
                  </a:moveTo>
                  <a:cubicBezTo>
                    <a:pt x="105917" y="23516"/>
                    <a:pt x="116050" y="24886"/>
                    <a:pt x="125668" y="28087"/>
                  </a:cubicBezTo>
                  <a:lnTo>
                    <a:pt x="125668" y="8651"/>
                  </a:lnTo>
                  <a:cubicBezTo>
                    <a:pt x="114658" y="5748"/>
                    <a:pt x="103316" y="4294"/>
                    <a:pt x="91930" y="4326"/>
                  </a:cubicBezTo>
                  <a:cubicBezTo>
                    <a:pt x="73532" y="4326"/>
                    <a:pt x="32700" y="11593"/>
                    <a:pt x="32700" y="47638"/>
                  </a:cubicBezTo>
                  <a:lnTo>
                    <a:pt x="32700" y="67535"/>
                  </a:lnTo>
                  <a:lnTo>
                    <a:pt x="4325" y="67535"/>
                  </a:lnTo>
                  <a:lnTo>
                    <a:pt x="4325" y="86048"/>
                  </a:lnTo>
                  <a:lnTo>
                    <a:pt x="32700" y="86048"/>
                  </a:lnTo>
                  <a:lnTo>
                    <a:pt x="32700" y="219329"/>
                  </a:lnTo>
                  <a:lnTo>
                    <a:pt x="67881" y="219329"/>
                  </a:lnTo>
                  <a:cubicBezTo>
                    <a:pt x="72467" y="219361"/>
                    <a:pt x="76211" y="215669"/>
                    <a:pt x="76243" y="211082"/>
                  </a:cubicBezTo>
                  <a:cubicBezTo>
                    <a:pt x="76243" y="211063"/>
                    <a:pt x="76243" y="211043"/>
                    <a:pt x="76243" y="211024"/>
                  </a:cubicBezTo>
                  <a:lnTo>
                    <a:pt x="76243" y="85990"/>
                  </a:lnTo>
                  <a:lnTo>
                    <a:pt x="112115" y="85990"/>
                  </a:lnTo>
                  <a:lnTo>
                    <a:pt x="112115" y="67477"/>
                  </a:lnTo>
                  <a:lnTo>
                    <a:pt x="76243" y="67477"/>
                  </a:lnTo>
                  <a:lnTo>
                    <a:pt x="76243" y="57385"/>
                  </a:lnTo>
                  <a:cubicBezTo>
                    <a:pt x="75448" y="50020"/>
                    <a:pt x="76396" y="42572"/>
                    <a:pt x="79011" y="35642"/>
                  </a:cubicBezTo>
                  <a:cubicBezTo>
                    <a:pt x="82365" y="29258"/>
                    <a:pt x="88637" y="24926"/>
                    <a:pt x="95794" y="24050"/>
                  </a:cubicBezTo>
                  <a:close/>
                </a:path>
              </a:pathLst>
            </a:custGeom>
            <a:solidFill>
              <a:srgbClr val="000000"/>
            </a:solidFill>
            <a:ln w="9525" cap="flat">
              <a:noFill/>
              <a:prstDash val="solid"/>
              <a:miter/>
            </a:ln>
          </p:spPr>
          <p:txBody>
            <a:bodyPr rtlCol="0" anchor="ctr"/>
            <a:lstStyle/>
            <a:p>
              <a:endParaRPr lang="ja-JP" altLang="en-US"/>
            </a:p>
          </p:txBody>
        </p:sp>
        <p:sp>
          <p:nvSpPr>
            <p:cNvPr id="80" name="フリーフォーム: 図形 79">
              <a:extLst>
                <a:ext uri="{FF2B5EF4-FFF2-40B4-BE49-F238E27FC236}">
                  <a16:creationId xmlns:a16="http://schemas.microsoft.com/office/drawing/2014/main" id="{32C2910A-E79C-4D86-BD0E-D07C3DFEAFA5}"/>
                </a:ext>
              </a:extLst>
            </p:cNvPr>
            <p:cNvSpPr/>
            <p:nvPr/>
          </p:nvSpPr>
          <p:spPr>
            <a:xfrm>
              <a:off x="4404620" y="3972921"/>
              <a:ext cx="149948" cy="161483"/>
            </a:xfrm>
            <a:custGeom>
              <a:avLst/>
              <a:gdLst>
                <a:gd name="connsiteX0" fmla="*/ 78319 w 149948"/>
                <a:gd name="connsiteY0" fmla="*/ 162181 h 161482"/>
                <a:gd name="connsiteX1" fmla="*/ 4325 w 149948"/>
                <a:gd name="connsiteY1" fmla="*/ 87784 h 161482"/>
                <a:gd name="connsiteX2" fmla="*/ 79934 w 149948"/>
                <a:gd name="connsiteY2" fmla="*/ 4332 h 161482"/>
                <a:gd name="connsiteX3" fmla="*/ 146892 w 149948"/>
                <a:gd name="connsiteY3" fmla="*/ 79825 h 161482"/>
                <a:gd name="connsiteX4" fmla="*/ 47234 w 149948"/>
                <a:gd name="connsiteY4" fmla="*/ 79825 h 161482"/>
                <a:gd name="connsiteX5" fmla="*/ 85817 w 149948"/>
                <a:gd name="connsiteY5" fmla="*/ 132192 h 161482"/>
                <a:gd name="connsiteX6" fmla="*/ 127283 w 149948"/>
                <a:gd name="connsiteY6" fmla="*/ 100587 h 161482"/>
                <a:gd name="connsiteX7" fmla="*/ 149660 w 149948"/>
                <a:gd name="connsiteY7" fmla="*/ 100587 h 161482"/>
                <a:gd name="connsiteX8" fmla="*/ 131089 w 149948"/>
                <a:gd name="connsiteY8" fmla="*/ 137440 h 161482"/>
                <a:gd name="connsiteX9" fmla="*/ 78319 w 149948"/>
                <a:gd name="connsiteY9" fmla="*/ 162181 h 161482"/>
                <a:gd name="connsiteX10" fmla="*/ 96832 w 149948"/>
                <a:gd name="connsiteY10" fmla="*/ 64138 h 161482"/>
                <a:gd name="connsiteX11" fmla="*/ 70822 w 149948"/>
                <a:gd name="connsiteY11" fmla="*/ 23018 h 161482"/>
                <a:gd name="connsiteX12" fmla="*/ 47753 w 149948"/>
                <a:gd name="connsiteY12" fmla="*/ 6413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948" h="161482">
                  <a:moveTo>
                    <a:pt x="78319" y="162181"/>
                  </a:moveTo>
                  <a:cubicBezTo>
                    <a:pt x="37622" y="161407"/>
                    <a:pt x="4878" y="128485"/>
                    <a:pt x="4325" y="87784"/>
                  </a:cubicBezTo>
                  <a:cubicBezTo>
                    <a:pt x="4325" y="35129"/>
                    <a:pt x="38006" y="3813"/>
                    <a:pt x="79934" y="4332"/>
                  </a:cubicBezTo>
                  <a:cubicBezTo>
                    <a:pt x="125322" y="4851"/>
                    <a:pt x="148564" y="36801"/>
                    <a:pt x="146892" y="79825"/>
                  </a:cubicBezTo>
                  <a:lnTo>
                    <a:pt x="47234" y="79825"/>
                  </a:lnTo>
                  <a:cubicBezTo>
                    <a:pt x="47234" y="100472"/>
                    <a:pt x="52136" y="132192"/>
                    <a:pt x="85817" y="132192"/>
                  </a:cubicBezTo>
                  <a:cubicBezTo>
                    <a:pt x="114307" y="131154"/>
                    <a:pt x="124688" y="107162"/>
                    <a:pt x="127283" y="100587"/>
                  </a:cubicBezTo>
                  <a:lnTo>
                    <a:pt x="149660" y="100587"/>
                  </a:lnTo>
                  <a:cubicBezTo>
                    <a:pt x="147750" y="114598"/>
                    <a:pt x="141214" y="127568"/>
                    <a:pt x="131089" y="137440"/>
                  </a:cubicBezTo>
                  <a:cubicBezTo>
                    <a:pt x="117429" y="152293"/>
                    <a:pt x="98475" y="161180"/>
                    <a:pt x="78319" y="162181"/>
                  </a:cubicBezTo>
                  <a:close/>
                  <a:moveTo>
                    <a:pt x="96832" y="64138"/>
                  </a:moveTo>
                  <a:cubicBezTo>
                    <a:pt x="96140" y="31842"/>
                    <a:pt x="84086" y="22902"/>
                    <a:pt x="70822" y="23018"/>
                  </a:cubicBezTo>
                  <a:cubicBezTo>
                    <a:pt x="50463" y="23018"/>
                    <a:pt x="47753" y="50873"/>
                    <a:pt x="47753" y="64138"/>
                  </a:cubicBezTo>
                  <a:close/>
                </a:path>
              </a:pathLst>
            </a:custGeom>
            <a:solidFill>
              <a:srgbClr val="000000"/>
            </a:solidFill>
            <a:ln w="9525" cap="flat">
              <a:noFill/>
              <a:prstDash val="solid"/>
              <a:miter/>
            </a:ln>
          </p:spPr>
          <p:txBody>
            <a:bodyPr rtlCol="0" anchor="ctr"/>
            <a:lstStyle/>
            <a:p>
              <a:endParaRPr lang="ja-JP" altLang="en-US"/>
            </a:p>
          </p:txBody>
        </p:sp>
        <p:sp>
          <p:nvSpPr>
            <p:cNvPr id="81" name="フリーフォーム: 図形 80">
              <a:extLst>
                <a:ext uri="{FF2B5EF4-FFF2-40B4-BE49-F238E27FC236}">
                  <a16:creationId xmlns:a16="http://schemas.microsoft.com/office/drawing/2014/main" id="{FB38CD4F-DCB3-46CA-8A6A-1D14B197F0A9}"/>
                </a:ext>
              </a:extLst>
            </p:cNvPr>
            <p:cNvSpPr/>
            <p:nvPr/>
          </p:nvSpPr>
          <p:spPr>
            <a:xfrm>
              <a:off x="4889876" y="3972178"/>
              <a:ext cx="167250" cy="161483"/>
            </a:xfrm>
            <a:custGeom>
              <a:avLst/>
              <a:gdLst>
                <a:gd name="connsiteX0" fmla="*/ 163501 w 167250"/>
                <a:gd name="connsiteY0" fmla="*/ 80741 h 161482"/>
                <a:gd name="connsiteX1" fmla="*/ 84502 w 167250"/>
                <a:gd name="connsiteY1" fmla="*/ 162282 h 161482"/>
                <a:gd name="connsiteX2" fmla="*/ 83798 w 167250"/>
                <a:gd name="connsiteY2" fmla="*/ 162290 h 161482"/>
                <a:gd name="connsiteX3" fmla="*/ 4358 w 167250"/>
                <a:gd name="connsiteY3" fmla="*/ 87349 h 161482"/>
                <a:gd name="connsiteX4" fmla="*/ 4325 w 167250"/>
                <a:gd name="connsiteY4" fmla="*/ 85067 h 161482"/>
                <a:gd name="connsiteX5" fmla="*/ 83625 w 167250"/>
                <a:gd name="connsiteY5" fmla="*/ 4325 h 161482"/>
                <a:gd name="connsiteX6" fmla="*/ 163501 w 167250"/>
                <a:gd name="connsiteY6" fmla="*/ 80741 h 161482"/>
                <a:gd name="connsiteX7" fmla="*/ 77454 w 167250"/>
                <a:gd name="connsiteY7" fmla="*/ 23069 h 161482"/>
                <a:gd name="connsiteX8" fmla="*/ 53751 w 167250"/>
                <a:gd name="connsiteY8" fmla="*/ 100062 h 161482"/>
                <a:gd name="connsiteX9" fmla="*/ 88873 w 167250"/>
                <a:gd name="connsiteY9" fmla="*/ 144066 h 161482"/>
                <a:gd name="connsiteX10" fmla="*/ 116325 w 167250"/>
                <a:gd name="connsiteY10" fmla="*/ 94006 h 161482"/>
                <a:gd name="connsiteX11" fmla="*/ 77454 w 167250"/>
                <a:gd name="connsiteY11" fmla="*/ 2283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250" h="161482">
                  <a:moveTo>
                    <a:pt x="163501" y="80741"/>
                  </a:moveTo>
                  <a:cubicBezTo>
                    <a:pt x="164203" y="125073"/>
                    <a:pt x="128834" y="161580"/>
                    <a:pt x="84502" y="162282"/>
                  </a:cubicBezTo>
                  <a:cubicBezTo>
                    <a:pt x="84267" y="162286"/>
                    <a:pt x="84033" y="162289"/>
                    <a:pt x="83798" y="162290"/>
                  </a:cubicBezTo>
                  <a:cubicBezTo>
                    <a:pt x="41167" y="163533"/>
                    <a:pt x="5600" y="129980"/>
                    <a:pt x="4358" y="87349"/>
                  </a:cubicBezTo>
                  <a:cubicBezTo>
                    <a:pt x="4336" y="86588"/>
                    <a:pt x="4325" y="85828"/>
                    <a:pt x="4325" y="85067"/>
                  </a:cubicBezTo>
                  <a:cubicBezTo>
                    <a:pt x="4325" y="41870"/>
                    <a:pt x="34892" y="4325"/>
                    <a:pt x="83625" y="4325"/>
                  </a:cubicBezTo>
                  <a:cubicBezTo>
                    <a:pt x="128840" y="4614"/>
                    <a:pt x="163501" y="37545"/>
                    <a:pt x="163501" y="80741"/>
                  </a:cubicBezTo>
                  <a:close/>
                  <a:moveTo>
                    <a:pt x="77454" y="23069"/>
                  </a:moveTo>
                  <a:cubicBezTo>
                    <a:pt x="62748" y="25491"/>
                    <a:pt x="44292" y="48099"/>
                    <a:pt x="53751" y="100062"/>
                  </a:cubicBezTo>
                  <a:cubicBezTo>
                    <a:pt x="59979" y="134146"/>
                    <a:pt x="76012" y="144066"/>
                    <a:pt x="88873" y="144066"/>
                  </a:cubicBezTo>
                  <a:cubicBezTo>
                    <a:pt x="101734" y="144066"/>
                    <a:pt x="116325" y="125611"/>
                    <a:pt x="116325" y="94006"/>
                  </a:cubicBezTo>
                  <a:cubicBezTo>
                    <a:pt x="116325" y="29644"/>
                    <a:pt x="88988" y="20935"/>
                    <a:pt x="77454" y="22838"/>
                  </a:cubicBezTo>
                  <a:close/>
                </a:path>
              </a:pathLst>
            </a:custGeom>
            <a:solidFill>
              <a:srgbClr val="000000"/>
            </a:solidFill>
            <a:ln w="9525" cap="flat">
              <a:noFill/>
              <a:prstDash val="solid"/>
              <a:miter/>
            </a:ln>
          </p:spPr>
          <p:txBody>
            <a:bodyPr rtlCol="0" anchor="ctr"/>
            <a:lstStyle/>
            <a:p>
              <a:endParaRPr lang="ja-JP" altLang="en-US"/>
            </a:p>
          </p:txBody>
        </p:sp>
        <p:sp>
          <p:nvSpPr>
            <p:cNvPr id="82" name="フリーフォーム: 図形 81">
              <a:extLst>
                <a:ext uri="{FF2B5EF4-FFF2-40B4-BE49-F238E27FC236}">
                  <a16:creationId xmlns:a16="http://schemas.microsoft.com/office/drawing/2014/main" id="{D2B9C5BA-1D63-4D04-A266-4DC78973CC7E}"/>
                </a:ext>
              </a:extLst>
            </p:cNvPr>
            <p:cNvSpPr/>
            <p:nvPr/>
          </p:nvSpPr>
          <p:spPr>
            <a:xfrm>
              <a:off x="5826131" y="3972178"/>
              <a:ext cx="167250" cy="161483"/>
            </a:xfrm>
            <a:custGeom>
              <a:avLst/>
              <a:gdLst>
                <a:gd name="connsiteX0" fmla="*/ 163501 w 167250"/>
                <a:gd name="connsiteY0" fmla="*/ 80741 h 161482"/>
                <a:gd name="connsiteX1" fmla="*/ 84502 w 167250"/>
                <a:gd name="connsiteY1" fmla="*/ 162282 h 161482"/>
                <a:gd name="connsiteX2" fmla="*/ 83740 w 167250"/>
                <a:gd name="connsiteY2" fmla="*/ 162290 h 161482"/>
                <a:gd name="connsiteX3" fmla="*/ 4358 w 167250"/>
                <a:gd name="connsiteY3" fmla="*/ 87407 h 161482"/>
                <a:gd name="connsiteX4" fmla="*/ 4325 w 167250"/>
                <a:gd name="connsiteY4" fmla="*/ 85067 h 161482"/>
                <a:gd name="connsiteX5" fmla="*/ 83625 w 167250"/>
                <a:gd name="connsiteY5" fmla="*/ 4325 h 161482"/>
                <a:gd name="connsiteX6" fmla="*/ 163501 w 167250"/>
                <a:gd name="connsiteY6" fmla="*/ 80741 h 161482"/>
                <a:gd name="connsiteX7" fmla="*/ 77454 w 167250"/>
                <a:gd name="connsiteY7" fmla="*/ 23069 h 161482"/>
                <a:gd name="connsiteX8" fmla="*/ 53751 w 167250"/>
                <a:gd name="connsiteY8" fmla="*/ 100062 h 161482"/>
                <a:gd name="connsiteX9" fmla="*/ 88873 w 167250"/>
                <a:gd name="connsiteY9" fmla="*/ 144066 h 161482"/>
                <a:gd name="connsiteX10" fmla="*/ 116325 w 167250"/>
                <a:gd name="connsiteY10" fmla="*/ 94006 h 161482"/>
                <a:gd name="connsiteX11" fmla="*/ 77454 w 167250"/>
                <a:gd name="connsiteY11" fmla="*/ 2283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250" h="161482">
                  <a:moveTo>
                    <a:pt x="163501" y="80741"/>
                  </a:moveTo>
                  <a:cubicBezTo>
                    <a:pt x="164203" y="125073"/>
                    <a:pt x="128834" y="161580"/>
                    <a:pt x="84502" y="162282"/>
                  </a:cubicBezTo>
                  <a:cubicBezTo>
                    <a:pt x="84248" y="162286"/>
                    <a:pt x="83994" y="162289"/>
                    <a:pt x="83740" y="162290"/>
                  </a:cubicBezTo>
                  <a:cubicBezTo>
                    <a:pt x="41141" y="163533"/>
                    <a:pt x="5600" y="130006"/>
                    <a:pt x="4358" y="87407"/>
                  </a:cubicBezTo>
                  <a:cubicBezTo>
                    <a:pt x="4336" y="86627"/>
                    <a:pt x="4325" y="85847"/>
                    <a:pt x="4325" y="85067"/>
                  </a:cubicBezTo>
                  <a:cubicBezTo>
                    <a:pt x="4325" y="41870"/>
                    <a:pt x="34892" y="4325"/>
                    <a:pt x="83625" y="4325"/>
                  </a:cubicBezTo>
                  <a:cubicBezTo>
                    <a:pt x="128840" y="4614"/>
                    <a:pt x="163501" y="37545"/>
                    <a:pt x="163501" y="80741"/>
                  </a:cubicBezTo>
                  <a:close/>
                  <a:moveTo>
                    <a:pt x="77454" y="23069"/>
                  </a:moveTo>
                  <a:cubicBezTo>
                    <a:pt x="62748" y="25491"/>
                    <a:pt x="44292" y="48099"/>
                    <a:pt x="53751" y="100062"/>
                  </a:cubicBezTo>
                  <a:cubicBezTo>
                    <a:pt x="59922" y="134146"/>
                    <a:pt x="75955" y="144066"/>
                    <a:pt x="88873" y="144066"/>
                  </a:cubicBezTo>
                  <a:cubicBezTo>
                    <a:pt x="101792" y="144066"/>
                    <a:pt x="116325" y="125611"/>
                    <a:pt x="116325" y="94006"/>
                  </a:cubicBezTo>
                  <a:cubicBezTo>
                    <a:pt x="116325" y="29644"/>
                    <a:pt x="88988" y="20935"/>
                    <a:pt x="77454" y="22838"/>
                  </a:cubicBezTo>
                  <a:close/>
                </a:path>
              </a:pathLst>
            </a:custGeom>
            <a:solidFill>
              <a:srgbClr val="000000"/>
            </a:solidFill>
            <a:ln w="9525" cap="flat">
              <a:noFill/>
              <a:prstDash val="solid"/>
              <a:miter/>
            </a:ln>
          </p:spPr>
          <p:txBody>
            <a:bodyPr rtlCol="0" anchor="ctr"/>
            <a:lstStyle/>
            <a:p>
              <a:endParaRPr lang="ja-JP" altLang="en-US"/>
            </a:p>
          </p:txBody>
        </p:sp>
        <p:sp>
          <p:nvSpPr>
            <p:cNvPr id="83" name="フリーフォーム: 図形 82">
              <a:extLst>
                <a:ext uri="{FF2B5EF4-FFF2-40B4-BE49-F238E27FC236}">
                  <a16:creationId xmlns:a16="http://schemas.microsoft.com/office/drawing/2014/main" id="{943FEDB7-B815-4C04-914E-7CAE5E7029AD}"/>
                </a:ext>
              </a:extLst>
            </p:cNvPr>
            <p:cNvSpPr/>
            <p:nvPr/>
          </p:nvSpPr>
          <p:spPr>
            <a:xfrm>
              <a:off x="6516182" y="3972178"/>
              <a:ext cx="167250" cy="161483"/>
            </a:xfrm>
            <a:custGeom>
              <a:avLst/>
              <a:gdLst>
                <a:gd name="connsiteX0" fmla="*/ 163501 w 167250"/>
                <a:gd name="connsiteY0" fmla="*/ 80741 h 161482"/>
                <a:gd name="connsiteX1" fmla="*/ 84502 w 167250"/>
                <a:gd name="connsiteY1" fmla="*/ 162282 h 161482"/>
                <a:gd name="connsiteX2" fmla="*/ 83740 w 167250"/>
                <a:gd name="connsiteY2" fmla="*/ 162290 h 161482"/>
                <a:gd name="connsiteX3" fmla="*/ 4358 w 167250"/>
                <a:gd name="connsiteY3" fmla="*/ 87407 h 161482"/>
                <a:gd name="connsiteX4" fmla="*/ 4325 w 167250"/>
                <a:gd name="connsiteY4" fmla="*/ 85067 h 161482"/>
                <a:gd name="connsiteX5" fmla="*/ 83625 w 167250"/>
                <a:gd name="connsiteY5" fmla="*/ 4325 h 161482"/>
                <a:gd name="connsiteX6" fmla="*/ 163501 w 167250"/>
                <a:gd name="connsiteY6" fmla="*/ 80741 h 161482"/>
                <a:gd name="connsiteX7" fmla="*/ 77454 w 167250"/>
                <a:gd name="connsiteY7" fmla="*/ 23069 h 161482"/>
                <a:gd name="connsiteX8" fmla="*/ 53750 w 167250"/>
                <a:gd name="connsiteY8" fmla="*/ 100062 h 161482"/>
                <a:gd name="connsiteX9" fmla="*/ 88873 w 167250"/>
                <a:gd name="connsiteY9" fmla="*/ 144066 h 161482"/>
                <a:gd name="connsiteX10" fmla="*/ 116325 w 167250"/>
                <a:gd name="connsiteY10" fmla="*/ 94006 h 161482"/>
                <a:gd name="connsiteX11" fmla="*/ 77454 w 167250"/>
                <a:gd name="connsiteY11" fmla="*/ 2283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250" h="161482">
                  <a:moveTo>
                    <a:pt x="163501" y="80741"/>
                  </a:moveTo>
                  <a:cubicBezTo>
                    <a:pt x="164203" y="125073"/>
                    <a:pt x="128834" y="161580"/>
                    <a:pt x="84502" y="162282"/>
                  </a:cubicBezTo>
                  <a:cubicBezTo>
                    <a:pt x="84248" y="162286"/>
                    <a:pt x="83994" y="162289"/>
                    <a:pt x="83740" y="162290"/>
                  </a:cubicBezTo>
                  <a:cubicBezTo>
                    <a:pt x="41141" y="163533"/>
                    <a:pt x="5600" y="130006"/>
                    <a:pt x="4358" y="87407"/>
                  </a:cubicBezTo>
                  <a:cubicBezTo>
                    <a:pt x="4336" y="86627"/>
                    <a:pt x="4325" y="85847"/>
                    <a:pt x="4325" y="85067"/>
                  </a:cubicBezTo>
                  <a:cubicBezTo>
                    <a:pt x="4325" y="41870"/>
                    <a:pt x="34892" y="4325"/>
                    <a:pt x="83625" y="4325"/>
                  </a:cubicBezTo>
                  <a:cubicBezTo>
                    <a:pt x="128840" y="4614"/>
                    <a:pt x="163501" y="37545"/>
                    <a:pt x="163501" y="80741"/>
                  </a:cubicBezTo>
                  <a:close/>
                  <a:moveTo>
                    <a:pt x="77454" y="23069"/>
                  </a:moveTo>
                  <a:cubicBezTo>
                    <a:pt x="62747" y="25491"/>
                    <a:pt x="44292" y="48099"/>
                    <a:pt x="53750" y="100062"/>
                  </a:cubicBezTo>
                  <a:cubicBezTo>
                    <a:pt x="59921" y="134146"/>
                    <a:pt x="75954" y="144066"/>
                    <a:pt x="88873" y="144066"/>
                  </a:cubicBezTo>
                  <a:cubicBezTo>
                    <a:pt x="101792" y="144066"/>
                    <a:pt x="116325" y="125611"/>
                    <a:pt x="116325" y="94006"/>
                  </a:cubicBezTo>
                  <a:cubicBezTo>
                    <a:pt x="116325" y="29644"/>
                    <a:pt x="88988" y="20935"/>
                    <a:pt x="77454" y="22838"/>
                  </a:cubicBezTo>
                  <a:close/>
                </a:path>
              </a:pathLst>
            </a:custGeom>
            <a:solidFill>
              <a:srgbClr val="000000"/>
            </a:solidFill>
            <a:ln w="9525" cap="flat">
              <a:noFill/>
              <a:prstDash val="solid"/>
              <a:miter/>
            </a:ln>
          </p:spPr>
          <p:txBody>
            <a:bodyPr rtlCol="0" anchor="ctr"/>
            <a:lstStyle/>
            <a:p>
              <a:endParaRPr lang="ja-JP" altLang="en-US"/>
            </a:p>
          </p:txBody>
        </p:sp>
        <p:sp>
          <p:nvSpPr>
            <p:cNvPr id="84" name="フリーフォーム: 図形 83">
              <a:extLst>
                <a:ext uri="{FF2B5EF4-FFF2-40B4-BE49-F238E27FC236}">
                  <a16:creationId xmlns:a16="http://schemas.microsoft.com/office/drawing/2014/main" id="{D85EA428-1DA7-4EB4-8EB6-3485C9E11465}"/>
                </a:ext>
              </a:extLst>
            </p:cNvPr>
            <p:cNvSpPr/>
            <p:nvPr/>
          </p:nvSpPr>
          <p:spPr>
            <a:xfrm>
              <a:off x="6440977" y="3913640"/>
              <a:ext cx="51905" cy="51905"/>
            </a:xfrm>
            <a:custGeom>
              <a:avLst/>
              <a:gdLst>
                <a:gd name="connsiteX0" fmla="*/ 52078 w 51905"/>
                <a:gd name="connsiteY0" fmla="*/ 28202 h 51905"/>
                <a:gd name="connsiteX1" fmla="*/ 28202 w 51905"/>
                <a:gd name="connsiteY1" fmla="*/ 52078 h 51905"/>
                <a:gd name="connsiteX2" fmla="*/ 4325 w 51905"/>
                <a:gd name="connsiteY2" fmla="*/ 28202 h 51905"/>
                <a:gd name="connsiteX3" fmla="*/ 28202 w 51905"/>
                <a:gd name="connsiteY3" fmla="*/ 4325 h 51905"/>
                <a:gd name="connsiteX4" fmla="*/ 52078 w 51905"/>
                <a:gd name="connsiteY4" fmla="*/ 28202 h 51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05" h="51905">
                  <a:moveTo>
                    <a:pt x="52078" y="28202"/>
                  </a:moveTo>
                  <a:cubicBezTo>
                    <a:pt x="52078" y="41388"/>
                    <a:pt x="41389" y="52078"/>
                    <a:pt x="28202" y="52078"/>
                  </a:cubicBezTo>
                  <a:cubicBezTo>
                    <a:pt x="15015" y="52078"/>
                    <a:pt x="4325" y="41388"/>
                    <a:pt x="4325" y="28202"/>
                  </a:cubicBezTo>
                  <a:cubicBezTo>
                    <a:pt x="4325" y="15015"/>
                    <a:pt x="15015" y="4325"/>
                    <a:pt x="28202" y="4325"/>
                  </a:cubicBezTo>
                  <a:cubicBezTo>
                    <a:pt x="41389" y="4325"/>
                    <a:pt x="52078" y="15015"/>
                    <a:pt x="52078" y="28202"/>
                  </a:cubicBezTo>
                  <a:close/>
                </a:path>
              </a:pathLst>
            </a:custGeom>
            <a:solidFill>
              <a:srgbClr val="000000"/>
            </a:solidFill>
            <a:ln w="9525" cap="flat">
              <a:noFill/>
              <a:prstDash val="solid"/>
              <a:miter/>
            </a:ln>
          </p:spPr>
          <p:txBody>
            <a:bodyPr rtlCol="0" anchor="ctr"/>
            <a:lstStyle/>
            <a:p>
              <a:endParaRPr lang="ja-JP" altLang="en-US"/>
            </a:p>
          </p:txBody>
        </p:sp>
        <p:sp>
          <p:nvSpPr>
            <p:cNvPr id="85" name="フリーフォーム: 図形 84">
              <a:extLst>
                <a:ext uri="{FF2B5EF4-FFF2-40B4-BE49-F238E27FC236}">
                  <a16:creationId xmlns:a16="http://schemas.microsoft.com/office/drawing/2014/main" id="{B31E4A08-B394-4F75-B68E-15520D08CD71}"/>
                </a:ext>
              </a:extLst>
            </p:cNvPr>
            <p:cNvSpPr/>
            <p:nvPr/>
          </p:nvSpPr>
          <p:spPr>
            <a:xfrm>
              <a:off x="4246021" y="3975580"/>
              <a:ext cx="138414" cy="161483"/>
            </a:xfrm>
            <a:custGeom>
              <a:avLst/>
              <a:gdLst>
                <a:gd name="connsiteX0" fmla="*/ 48099 w 138413"/>
                <a:gd name="connsiteY0" fmla="*/ 4326 h 161482"/>
                <a:gd name="connsiteX1" fmla="*/ 48099 w 138413"/>
                <a:gd name="connsiteY1" fmla="*/ 111308 h 161482"/>
                <a:gd name="connsiteX2" fmla="*/ 69149 w 138413"/>
                <a:gd name="connsiteY2" fmla="*/ 132647 h 161482"/>
                <a:gd name="connsiteX3" fmla="*/ 92218 w 138413"/>
                <a:gd name="connsiteY3" fmla="*/ 113846 h 161482"/>
                <a:gd name="connsiteX4" fmla="*/ 92218 w 138413"/>
                <a:gd name="connsiteY4" fmla="*/ 12630 h 161482"/>
                <a:gd name="connsiteX5" fmla="*/ 100523 w 138413"/>
                <a:gd name="connsiteY5" fmla="*/ 4326 h 161482"/>
                <a:gd name="connsiteX6" fmla="*/ 135876 w 138413"/>
                <a:gd name="connsiteY6" fmla="*/ 4326 h 161482"/>
                <a:gd name="connsiteX7" fmla="*/ 135876 w 138413"/>
                <a:gd name="connsiteY7" fmla="*/ 147815 h 161482"/>
                <a:gd name="connsiteX8" fmla="*/ 127687 w 138413"/>
                <a:gd name="connsiteY8" fmla="*/ 156120 h 161482"/>
                <a:gd name="connsiteX9" fmla="*/ 127572 w 138413"/>
                <a:gd name="connsiteY9" fmla="*/ 156120 h 161482"/>
                <a:gd name="connsiteX10" fmla="*/ 92218 w 138413"/>
                <a:gd name="connsiteY10" fmla="*/ 156120 h 161482"/>
                <a:gd name="connsiteX11" fmla="*/ 92218 w 138413"/>
                <a:gd name="connsiteY11" fmla="*/ 141990 h 161482"/>
                <a:gd name="connsiteX12" fmla="*/ 73936 w 138413"/>
                <a:gd name="connsiteY12" fmla="*/ 154389 h 161482"/>
                <a:gd name="connsiteX13" fmla="*/ 54962 w 138413"/>
                <a:gd name="connsiteY13" fmla="*/ 158946 h 161482"/>
                <a:gd name="connsiteX14" fmla="*/ 4348 w 138413"/>
                <a:gd name="connsiteY14" fmla="*/ 112048 h 161482"/>
                <a:gd name="connsiteX15" fmla="*/ 4326 w 138413"/>
                <a:gd name="connsiteY15" fmla="*/ 111308 h 161482"/>
                <a:gd name="connsiteX16" fmla="*/ 4326 w 138413"/>
                <a:gd name="connsiteY16" fmla="*/ 12630 h 161482"/>
                <a:gd name="connsiteX17" fmla="*/ 12515 w 138413"/>
                <a:gd name="connsiteY17" fmla="*/ 4326 h 161482"/>
                <a:gd name="connsiteX18" fmla="*/ 12630 w 138413"/>
                <a:gd name="connsiteY18" fmla="*/ 4326 h 161482"/>
                <a:gd name="connsiteX19" fmla="*/ 47868 w 138413"/>
                <a:gd name="connsiteY19" fmla="*/ 4326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8413" h="161482">
                  <a:moveTo>
                    <a:pt x="48099" y="4326"/>
                  </a:moveTo>
                  <a:lnTo>
                    <a:pt x="48099" y="111308"/>
                  </a:lnTo>
                  <a:cubicBezTo>
                    <a:pt x="48067" y="122994"/>
                    <a:pt x="57464" y="132520"/>
                    <a:pt x="69149" y="132647"/>
                  </a:cubicBezTo>
                  <a:cubicBezTo>
                    <a:pt x="76647" y="132647"/>
                    <a:pt x="86451" y="123592"/>
                    <a:pt x="92218" y="113846"/>
                  </a:cubicBezTo>
                  <a:lnTo>
                    <a:pt x="92218" y="12630"/>
                  </a:lnTo>
                  <a:cubicBezTo>
                    <a:pt x="92218" y="8044"/>
                    <a:pt x="95937" y="4326"/>
                    <a:pt x="100523" y="4326"/>
                  </a:cubicBezTo>
                  <a:lnTo>
                    <a:pt x="135876" y="4326"/>
                  </a:lnTo>
                  <a:lnTo>
                    <a:pt x="135876" y="147815"/>
                  </a:lnTo>
                  <a:cubicBezTo>
                    <a:pt x="135908" y="152369"/>
                    <a:pt x="132242" y="156088"/>
                    <a:pt x="127687" y="156120"/>
                  </a:cubicBezTo>
                  <a:cubicBezTo>
                    <a:pt x="127649" y="156120"/>
                    <a:pt x="127610" y="156120"/>
                    <a:pt x="127572" y="156120"/>
                  </a:cubicBezTo>
                  <a:lnTo>
                    <a:pt x="92218" y="156120"/>
                  </a:lnTo>
                  <a:lnTo>
                    <a:pt x="92218" y="141990"/>
                  </a:lnTo>
                  <a:cubicBezTo>
                    <a:pt x="86770" y="147003"/>
                    <a:pt x="80609" y="151182"/>
                    <a:pt x="73936" y="154389"/>
                  </a:cubicBezTo>
                  <a:cubicBezTo>
                    <a:pt x="68030" y="157303"/>
                    <a:pt x="61547" y="158860"/>
                    <a:pt x="54962" y="158946"/>
                  </a:cubicBezTo>
                  <a:cubicBezTo>
                    <a:pt x="28035" y="159972"/>
                    <a:pt x="5375" y="138975"/>
                    <a:pt x="4348" y="112048"/>
                  </a:cubicBezTo>
                  <a:cubicBezTo>
                    <a:pt x="4339" y="111802"/>
                    <a:pt x="4331" y="111555"/>
                    <a:pt x="4326" y="111308"/>
                  </a:cubicBezTo>
                  <a:lnTo>
                    <a:pt x="4326" y="12630"/>
                  </a:lnTo>
                  <a:cubicBezTo>
                    <a:pt x="4294" y="8076"/>
                    <a:pt x="7960" y="4358"/>
                    <a:pt x="12515" y="4326"/>
                  </a:cubicBezTo>
                  <a:cubicBezTo>
                    <a:pt x="12553" y="4325"/>
                    <a:pt x="12592" y="4325"/>
                    <a:pt x="12630" y="4326"/>
                  </a:cubicBezTo>
                  <a:lnTo>
                    <a:pt x="47868" y="4326"/>
                  </a:lnTo>
                </a:path>
              </a:pathLst>
            </a:custGeom>
            <a:solidFill>
              <a:srgbClr val="000000"/>
            </a:solidFill>
            <a:ln w="9525" cap="flat">
              <a:noFill/>
              <a:prstDash val="solid"/>
              <a:miter/>
            </a:ln>
          </p:spPr>
          <p:txBody>
            <a:bodyPr rtlCol="0" anchor="ctr"/>
            <a:lstStyle/>
            <a:p>
              <a:endParaRPr lang="ja-JP" altLang="en-US"/>
            </a:p>
          </p:txBody>
        </p:sp>
        <p:sp>
          <p:nvSpPr>
            <p:cNvPr id="86" name="フリーフォーム: 図形 85">
              <a:extLst>
                <a:ext uri="{FF2B5EF4-FFF2-40B4-BE49-F238E27FC236}">
                  <a16:creationId xmlns:a16="http://schemas.microsoft.com/office/drawing/2014/main" id="{F9722719-A3FE-4314-9A83-BC33803DE1F8}"/>
                </a:ext>
              </a:extLst>
            </p:cNvPr>
            <p:cNvSpPr/>
            <p:nvPr/>
          </p:nvSpPr>
          <p:spPr>
            <a:xfrm>
              <a:off x="6702175" y="3972407"/>
              <a:ext cx="138414" cy="161483"/>
            </a:xfrm>
            <a:custGeom>
              <a:avLst/>
              <a:gdLst>
                <a:gd name="connsiteX0" fmla="*/ 48157 w 138413"/>
                <a:gd name="connsiteY0" fmla="*/ 48100 h 161482"/>
                <a:gd name="connsiteX1" fmla="*/ 78550 w 138413"/>
                <a:gd name="connsiteY1" fmla="*/ 31260 h 161482"/>
                <a:gd name="connsiteX2" fmla="*/ 93026 w 138413"/>
                <a:gd name="connsiteY2" fmla="*/ 55309 h 161482"/>
                <a:gd name="connsiteX3" fmla="*/ 93026 w 138413"/>
                <a:gd name="connsiteY3" fmla="*/ 159120 h 161482"/>
                <a:gd name="connsiteX4" fmla="*/ 128264 w 138413"/>
                <a:gd name="connsiteY4" fmla="*/ 159120 h 161482"/>
                <a:gd name="connsiteX5" fmla="*/ 136569 w 138413"/>
                <a:gd name="connsiteY5" fmla="*/ 150815 h 161482"/>
                <a:gd name="connsiteX6" fmla="*/ 136569 w 138413"/>
                <a:gd name="connsiteY6" fmla="*/ 50465 h 161482"/>
                <a:gd name="connsiteX7" fmla="*/ 92738 w 138413"/>
                <a:gd name="connsiteY7" fmla="*/ 4327 h 161482"/>
                <a:gd name="connsiteX8" fmla="*/ 48157 w 138413"/>
                <a:gd name="connsiteY8" fmla="*/ 19321 h 161482"/>
                <a:gd name="connsiteX9" fmla="*/ 48157 w 138413"/>
                <a:gd name="connsiteY9" fmla="*/ 7499 h 161482"/>
                <a:gd name="connsiteX10" fmla="*/ 12631 w 138413"/>
                <a:gd name="connsiteY10" fmla="*/ 7499 h 161482"/>
                <a:gd name="connsiteX11" fmla="*/ 4326 w 138413"/>
                <a:gd name="connsiteY11" fmla="*/ 15688 h 161482"/>
                <a:gd name="connsiteX12" fmla="*/ 4326 w 138413"/>
                <a:gd name="connsiteY12" fmla="*/ 15803 h 161482"/>
                <a:gd name="connsiteX13" fmla="*/ 4326 w 138413"/>
                <a:gd name="connsiteY13" fmla="*/ 159293 h 161482"/>
                <a:gd name="connsiteX14" fmla="*/ 39794 w 138413"/>
                <a:gd name="connsiteY14" fmla="*/ 159293 h 161482"/>
                <a:gd name="connsiteX15" fmla="*/ 48157 w 138413"/>
                <a:gd name="connsiteY15" fmla="*/ 151046 h 161482"/>
                <a:gd name="connsiteX16" fmla="*/ 48157 w 138413"/>
                <a:gd name="connsiteY16" fmla="*/ 15098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413" h="161482">
                  <a:moveTo>
                    <a:pt x="48157" y="48100"/>
                  </a:moveTo>
                  <a:cubicBezTo>
                    <a:pt x="49541" y="46658"/>
                    <a:pt x="64709" y="31894"/>
                    <a:pt x="78550" y="31260"/>
                  </a:cubicBezTo>
                  <a:cubicBezTo>
                    <a:pt x="87316" y="31260"/>
                    <a:pt x="93026" y="41468"/>
                    <a:pt x="93026" y="55309"/>
                  </a:cubicBezTo>
                  <a:lnTo>
                    <a:pt x="93026" y="159120"/>
                  </a:lnTo>
                  <a:lnTo>
                    <a:pt x="128264" y="159120"/>
                  </a:lnTo>
                  <a:cubicBezTo>
                    <a:pt x="132850" y="159120"/>
                    <a:pt x="136569" y="155401"/>
                    <a:pt x="136569" y="150815"/>
                  </a:cubicBezTo>
                  <a:lnTo>
                    <a:pt x="136569" y="50465"/>
                  </a:lnTo>
                  <a:cubicBezTo>
                    <a:pt x="136808" y="25775"/>
                    <a:pt x="117407" y="5353"/>
                    <a:pt x="92738" y="4327"/>
                  </a:cubicBezTo>
                  <a:cubicBezTo>
                    <a:pt x="76625" y="4236"/>
                    <a:pt x="60940" y="9511"/>
                    <a:pt x="48157" y="19321"/>
                  </a:cubicBezTo>
                  <a:lnTo>
                    <a:pt x="48157" y="7499"/>
                  </a:lnTo>
                  <a:lnTo>
                    <a:pt x="12631" y="7499"/>
                  </a:lnTo>
                  <a:cubicBezTo>
                    <a:pt x="8076" y="7467"/>
                    <a:pt x="4358" y="11133"/>
                    <a:pt x="4326" y="15688"/>
                  </a:cubicBezTo>
                  <a:cubicBezTo>
                    <a:pt x="4325" y="15726"/>
                    <a:pt x="4325" y="15765"/>
                    <a:pt x="4326" y="15803"/>
                  </a:cubicBezTo>
                  <a:lnTo>
                    <a:pt x="4326" y="159293"/>
                  </a:lnTo>
                  <a:lnTo>
                    <a:pt x="39794" y="159293"/>
                  </a:lnTo>
                  <a:cubicBezTo>
                    <a:pt x="44381" y="159324"/>
                    <a:pt x="48125" y="155632"/>
                    <a:pt x="48157" y="151046"/>
                  </a:cubicBezTo>
                  <a:cubicBezTo>
                    <a:pt x="48157" y="151026"/>
                    <a:pt x="48157" y="151007"/>
                    <a:pt x="48157" y="150988"/>
                  </a:cubicBezTo>
                  <a:close/>
                </a:path>
              </a:pathLst>
            </a:custGeom>
            <a:solidFill>
              <a:srgbClr val="000000"/>
            </a:solidFill>
            <a:ln w="9525" cap="flat">
              <a:noFill/>
              <a:prstDash val="solid"/>
              <a:miter/>
            </a:ln>
          </p:spPr>
          <p:txBody>
            <a:bodyPr rtlCol="0" anchor="ctr"/>
            <a:lstStyle/>
            <a:p>
              <a:endParaRPr lang="ja-JP" altLang="en-US"/>
            </a:p>
          </p:txBody>
        </p:sp>
        <p:sp>
          <p:nvSpPr>
            <p:cNvPr id="87" name="フリーフォーム: 図形 86">
              <a:extLst>
                <a:ext uri="{FF2B5EF4-FFF2-40B4-BE49-F238E27FC236}">
                  <a16:creationId xmlns:a16="http://schemas.microsoft.com/office/drawing/2014/main" id="{D22BD5E1-D47F-49C9-9500-3C2FC9C85542}"/>
                </a:ext>
              </a:extLst>
            </p:cNvPr>
            <p:cNvSpPr/>
            <p:nvPr/>
          </p:nvSpPr>
          <p:spPr>
            <a:xfrm>
              <a:off x="5667070" y="3972407"/>
              <a:ext cx="138414" cy="161483"/>
            </a:xfrm>
            <a:custGeom>
              <a:avLst/>
              <a:gdLst>
                <a:gd name="connsiteX0" fmla="*/ 48156 w 138413"/>
                <a:gd name="connsiteY0" fmla="*/ 48100 h 161482"/>
                <a:gd name="connsiteX1" fmla="*/ 78550 w 138413"/>
                <a:gd name="connsiteY1" fmla="*/ 31260 h 161482"/>
                <a:gd name="connsiteX2" fmla="*/ 93026 w 138413"/>
                <a:gd name="connsiteY2" fmla="*/ 55309 h 161482"/>
                <a:gd name="connsiteX3" fmla="*/ 93026 w 138413"/>
                <a:gd name="connsiteY3" fmla="*/ 159120 h 161482"/>
                <a:gd name="connsiteX4" fmla="*/ 128263 w 138413"/>
                <a:gd name="connsiteY4" fmla="*/ 159120 h 161482"/>
                <a:gd name="connsiteX5" fmla="*/ 136568 w 138413"/>
                <a:gd name="connsiteY5" fmla="*/ 150815 h 161482"/>
                <a:gd name="connsiteX6" fmla="*/ 136568 w 138413"/>
                <a:gd name="connsiteY6" fmla="*/ 50465 h 161482"/>
                <a:gd name="connsiteX7" fmla="*/ 92737 w 138413"/>
                <a:gd name="connsiteY7" fmla="*/ 4327 h 161482"/>
                <a:gd name="connsiteX8" fmla="*/ 48156 w 138413"/>
                <a:gd name="connsiteY8" fmla="*/ 19321 h 161482"/>
                <a:gd name="connsiteX9" fmla="*/ 48156 w 138413"/>
                <a:gd name="connsiteY9" fmla="*/ 7499 h 161482"/>
                <a:gd name="connsiteX10" fmla="*/ 12630 w 138413"/>
                <a:gd name="connsiteY10" fmla="*/ 7499 h 161482"/>
                <a:gd name="connsiteX11" fmla="*/ 4325 w 138413"/>
                <a:gd name="connsiteY11" fmla="*/ 15803 h 161482"/>
                <a:gd name="connsiteX12" fmla="*/ 4325 w 138413"/>
                <a:gd name="connsiteY12" fmla="*/ 159293 h 161482"/>
                <a:gd name="connsiteX13" fmla="*/ 39794 w 138413"/>
                <a:gd name="connsiteY13" fmla="*/ 159293 h 161482"/>
                <a:gd name="connsiteX14" fmla="*/ 48156 w 138413"/>
                <a:gd name="connsiteY14" fmla="*/ 151046 h 161482"/>
                <a:gd name="connsiteX15" fmla="*/ 48156 w 138413"/>
                <a:gd name="connsiteY15" fmla="*/ 15098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8413" h="161482">
                  <a:moveTo>
                    <a:pt x="48156" y="48100"/>
                  </a:moveTo>
                  <a:cubicBezTo>
                    <a:pt x="49598" y="46658"/>
                    <a:pt x="64708" y="31894"/>
                    <a:pt x="78550" y="31260"/>
                  </a:cubicBezTo>
                  <a:cubicBezTo>
                    <a:pt x="87316" y="31260"/>
                    <a:pt x="93026" y="41468"/>
                    <a:pt x="93026" y="55309"/>
                  </a:cubicBezTo>
                  <a:lnTo>
                    <a:pt x="93026" y="159120"/>
                  </a:lnTo>
                  <a:lnTo>
                    <a:pt x="128263" y="159120"/>
                  </a:lnTo>
                  <a:cubicBezTo>
                    <a:pt x="132850" y="159120"/>
                    <a:pt x="136568" y="155401"/>
                    <a:pt x="136568" y="150815"/>
                  </a:cubicBezTo>
                  <a:lnTo>
                    <a:pt x="136568" y="50465"/>
                  </a:lnTo>
                  <a:cubicBezTo>
                    <a:pt x="136808" y="25775"/>
                    <a:pt x="117407" y="5353"/>
                    <a:pt x="92737" y="4327"/>
                  </a:cubicBezTo>
                  <a:cubicBezTo>
                    <a:pt x="76624" y="4236"/>
                    <a:pt x="60939" y="9511"/>
                    <a:pt x="48156" y="19321"/>
                  </a:cubicBezTo>
                  <a:lnTo>
                    <a:pt x="48156" y="7499"/>
                  </a:lnTo>
                  <a:lnTo>
                    <a:pt x="12630" y="7499"/>
                  </a:lnTo>
                  <a:cubicBezTo>
                    <a:pt x="8044" y="7499"/>
                    <a:pt x="4325" y="11217"/>
                    <a:pt x="4325" y="15803"/>
                  </a:cubicBezTo>
                  <a:lnTo>
                    <a:pt x="4325" y="159293"/>
                  </a:lnTo>
                  <a:lnTo>
                    <a:pt x="39794" y="159293"/>
                  </a:lnTo>
                  <a:cubicBezTo>
                    <a:pt x="44380" y="159324"/>
                    <a:pt x="48124" y="155632"/>
                    <a:pt x="48156" y="151046"/>
                  </a:cubicBezTo>
                  <a:cubicBezTo>
                    <a:pt x="48156" y="151026"/>
                    <a:pt x="48156" y="151007"/>
                    <a:pt x="48156" y="150988"/>
                  </a:cubicBezTo>
                  <a:close/>
                </a:path>
              </a:pathLst>
            </a:custGeom>
            <a:solidFill>
              <a:srgbClr val="000000"/>
            </a:solidFill>
            <a:ln w="9525" cap="flat">
              <a:noFill/>
              <a:prstDash val="solid"/>
              <a:miter/>
            </a:ln>
          </p:spPr>
          <p:txBody>
            <a:bodyPr rtlCol="0" anchor="ctr"/>
            <a:lstStyle/>
            <a:p>
              <a:endParaRPr lang="ja-JP" altLang="en-US"/>
            </a:p>
          </p:txBody>
        </p:sp>
        <p:sp>
          <p:nvSpPr>
            <p:cNvPr id="88" name="フリーフォーム: 図形 87">
              <a:extLst>
                <a:ext uri="{FF2B5EF4-FFF2-40B4-BE49-F238E27FC236}">
                  <a16:creationId xmlns:a16="http://schemas.microsoft.com/office/drawing/2014/main" id="{12953726-7719-4926-85C8-F9C02E1E221C}"/>
                </a:ext>
              </a:extLst>
            </p:cNvPr>
            <p:cNvSpPr/>
            <p:nvPr/>
          </p:nvSpPr>
          <p:spPr>
            <a:xfrm>
              <a:off x="5501550" y="3972407"/>
              <a:ext cx="138414" cy="161483"/>
            </a:xfrm>
            <a:custGeom>
              <a:avLst/>
              <a:gdLst>
                <a:gd name="connsiteX0" fmla="*/ 47868 w 138413"/>
                <a:gd name="connsiteY0" fmla="*/ 48100 h 161482"/>
                <a:gd name="connsiteX1" fmla="*/ 78320 w 138413"/>
                <a:gd name="connsiteY1" fmla="*/ 31259 h 161482"/>
                <a:gd name="connsiteX2" fmla="*/ 92795 w 138413"/>
                <a:gd name="connsiteY2" fmla="*/ 55309 h 161482"/>
                <a:gd name="connsiteX3" fmla="*/ 92795 w 138413"/>
                <a:gd name="connsiteY3" fmla="*/ 159119 h 161482"/>
                <a:gd name="connsiteX4" fmla="*/ 127975 w 138413"/>
                <a:gd name="connsiteY4" fmla="*/ 159119 h 161482"/>
                <a:gd name="connsiteX5" fmla="*/ 136338 w 138413"/>
                <a:gd name="connsiteY5" fmla="*/ 150872 h 161482"/>
                <a:gd name="connsiteX6" fmla="*/ 136338 w 138413"/>
                <a:gd name="connsiteY6" fmla="*/ 150814 h 161482"/>
                <a:gd name="connsiteX7" fmla="*/ 136338 w 138413"/>
                <a:gd name="connsiteY7" fmla="*/ 50464 h 161482"/>
                <a:gd name="connsiteX8" fmla="*/ 92507 w 138413"/>
                <a:gd name="connsiteY8" fmla="*/ 4326 h 161482"/>
                <a:gd name="connsiteX9" fmla="*/ 47869 w 138413"/>
                <a:gd name="connsiteY9" fmla="*/ 19321 h 161482"/>
                <a:gd name="connsiteX10" fmla="*/ 47868 w 138413"/>
                <a:gd name="connsiteY10" fmla="*/ 7498 h 161482"/>
                <a:gd name="connsiteX11" fmla="*/ 12631 w 138413"/>
                <a:gd name="connsiteY11" fmla="*/ 7498 h 161482"/>
                <a:gd name="connsiteX12" fmla="*/ 4326 w 138413"/>
                <a:gd name="connsiteY12" fmla="*/ 15687 h 161482"/>
                <a:gd name="connsiteX13" fmla="*/ 4326 w 138413"/>
                <a:gd name="connsiteY13" fmla="*/ 15803 h 161482"/>
                <a:gd name="connsiteX14" fmla="*/ 4326 w 138413"/>
                <a:gd name="connsiteY14" fmla="*/ 159292 h 161482"/>
                <a:gd name="connsiteX15" fmla="*/ 39794 w 138413"/>
                <a:gd name="connsiteY15" fmla="*/ 159292 h 161482"/>
                <a:gd name="connsiteX16" fmla="*/ 48099 w 138413"/>
                <a:gd name="connsiteY16" fmla="*/ 151103 h 161482"/>
                <a:gd name="connsiteX17" fmla="*/ 48099 w 138413"/>
                <a:gd name="connsiteY17" fmla="*/ 150987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8413" h="161482">
                  <a:moveTo>
                    <a:pt x="47868" y="48100"/>
                  </a:moveTo>
                  <a:cubicBezTo>
                    <a:pt x="49310" y="46658"/>
                    <a:pt x="64478" y="31894"/>
                    <a:pt x="78320" y="31259"/>
                  </a:cubicBezTo>
                  <a:cubicBezTo>
                    <a:pt x="87086" y="31259"/>
                    <a:pt x="92795" y="41467"/>
                    <a:pt x="92795" y="55309"/>
                  </a:cubicBezTo>
                  <a:lnTo>
                    <a:pt x="92795" y="159119"/>
                  </a:lnTo>
                  <a:lnTo>
                    <a:pt x="127975" y="159119"/>
                  </a:lnTo>
                  <a:cubicBezTo>
                    <a:pt x="132562" y="159151"/>
                    <a:pt x="136306" y="155459"/>
                    <a:pt x="136338" y="150872"/>
                  </a:cubicBezTo>
                  <a:cubicBezTo>
                    <a:pt x="136338" y="150853"/>
                    <a:pt x="136338" y="150834"/>
                    <a:pt x="136338" y="150814"/>
                  </a:cubicBezTo>
                  <a:lnTo>
                    <a:pt x="136338" y="50464"/>
                  </a:lnTo>
                  <a:cubicBezTo>
                    <a:pt x="136577" y="25775"/>
                    <a:pt x="117176" y="5353"/>
                    <a:pt x="92507" y="4326"/>
                  </a:cubicBezTo>
                  <a:cubicBezTo>
                    <a:pt x="76378" y="4249"/>
                    <a:pt x="60679" y="9522"/>
                    <a:pt x="47869" y="19321"/>
                  </a:cubicBezTo>
                  <a:lnTo>
                    <a:pt x="47868" y="7498"/>
                  </a:lnTo>
                  <a:lnTo>
                    <a:pt x="12631" y="7498"/>
                  </a:lnTo>
                  <a:cubicBezTo>
                    <a:pt x="8076" y="7466"/>
                    <a:pt x="4358" y="11133"/>
                    <a:pt x="4326" y="15687"/>
                  </a:cubicBezTo>
                  <a:cubicBezTo>
                    <a:pt x="4325" y="15726"/>
                    <a:pt x="4325" y="15765"/>
                    <a:pt x="4326" y="15803"/>
                  </a:cubicBezTo>
                  <a:lnTo>
                    <a:pt x="4326" y="159292"/>
                  </a:lnTo>
                  <a:lnTo>
                    <a:pt x="39794" y="159292"/>
                  </a:lnTo>
                  <a:cubicBezTo>
                    <a:pt x="44349" y="159324"/>
                    <a:pt x="48067" y="155658"/>
                    <a:pt x="48099" y="151103"/>
                  </a:cubicBezTo>
                  <a:cubicBezTo>
                    <a:pt x="48099" y="151065"/>
                    <a:pt x="48099" y="151026"/>
                    <a:pt x="48099" y="150987"/>
                  </a:cubicBezTo>
                  <a:close/>
                </a:path>
              </a:pathLst>
            </a:custGeom>
            <a:solidFill>
              <a:srgbClr val="000000"/>
            </a:solidFill>
            <a:ln w="9525" cap="flat">
              <a:noFill/>
              <a:prstDash val="solid"/>
              <a:miter/>
            </a:ln>
          </p:spPr>
          <p:txBody>
            <a:bodyPr rtlCol="0" anchor="ctr"/>
            <a:lstStyle/>
            <a:p>
              <a:endParaRPr lang="ja-JP" altLang="en-US"/>
            </a:p>
          </p:txBody>
        </p:sp>
        <p:sp>
          <p:nvSpPr>
            <p:cNvPr id="89" name="フリーフォーム: 図形 88">
              <a:extLst>
                <a:ext uri="{FF2B5EF4-FFF2-40B4-BE49-F238E27FC236}">
                  <a16:creationId xmlns:a16="http://schemas.microsoft.com/office/drawing/2014/main" id="{86B21B39-AFA7-4631-9927-FDFE7BA25647}"/>
                </a:ext>
              </a:extLst>
            </p:cNvPr>
            <p:cNvSpPr/>
            <p:nvPr/>
          </p:nvSpPr>
          <p:spPr>
            <a:xfrm>
              <a:off x="5075985" y="3972465"/>
              <a:ext cx="224923" cy="161483"/>
            </a:xfrm>
            <a:custGeom>
              <a:avLst/>
              <a:gdLst>
                <a:gd name="connsiteX0" fmla="*/ 181495 w 224922"/>
                <a:gd name="connsiteY0" fmla="*/ 4326 h 161482"/>
                <a:gd name="connsiteX1" fmla="*/ 130051 w 224922"/>
                <a:gd name="connsiteY1" fmla="*/ 23358 h 161482"/>
                <a:gd name="connsiteX2" fmla="*/ 92795 w 224922"/>
                <a:gd name="connsiteY2" fmla="*/ 4326 h 161482"/>
                <a:gd name="connsiteX3" fmla="*/ 48156 w 224922"/>
                <a:gd name="connsiteY3" fmla="*/ 19321 h 161482"/>
                <a:gd name="connsiteX4" fmla="*/ 48156 w 224922"/>
                <a:gd name="connsiteY4" fmla="*/ 7441 h 161482"/>
                <a:gd name="connsiteX5" fmla="*/ 12630 w 224922"/>
                <a:gd name="connsiteY5" fmla="*/ 7441 h 161482"/>
                <a:gd name="connsiteX6" fmla="*/ 4325 w 224922"/>
                <a:gd name="connsiteY6" fmla="*/ 15745 h 161482"/>
                <a:gd name="connsiteX7" fmla="*/ 4325 w 224922"/>
                <a:gd name="connsiteY7" fmla="*/ 159235 h 161482"/>
                <a:gd name="connsiteX8" fmla="*/ 39852 w 224922"/>
                <a:gd name="connsiteY8" fmla="*/ 159235 h 161482"/>
                <a:gd name="connsiteX9" fmla="*/ 48156 w 224922"/>
                <a:gd name="connsiteY9" fmla="*/ 150930 h 161482"/>
                <a:gd name="connsiteX10" fmla="*/ 48156 w 224922"/>
                <a:gd name="connsiteY10" fmla="*/ 48042 h 161482"/>
                <a:gd name="connsiteX11" fmla="*/ 78550 w 224922"/>
                <a:gd name="connsiteY11" fmla="*/ 31202 h 161482"/>
                <a:gd name="connsiteX12" fmla="*/ 93026 w 224922"/>
                <a:gd name="connsiteY12" fmla="*/ 55251 h 161482"/>
                <a:gd name="connsiteX13" fmla="*/ 93026 w 224922"/>
                <a:gd name="connsiteY13" fmla="*/ 159062 h 161482"/>
                <a:gd name="connsiteX14" fmla="*/ 128552 w 224922"/>
                <a:gd name="connsiteY14" fmla="*/ 159062 h 161482"/>
                <a:gd name="connsiteX15" fmla="*/ 136857 w 224922"/>
                <a:gd name="connsiteY15" fmla="*/ 150757 h 161482"/>
                <a:gd name="connsiteX16" fmla="*/ 136857 w 224922"/>
                <a:gd name="connsiteY16" fmla="*/ 48042 h 161482"/>
                <a:gd name="connsiteX17" fmla="*/ 167250 w 224922"/>
                <a:gd name="connsiteY17" fmla="*/ 31202 h 161482"/>
                <a:gd name="connsiteX18" fmla="*/ 181726 w 224922"/>
                <a:gd name="connsiteY18" fmla="*/ 55251 h 161482"/>
                <a:gd name="connsiteX19" fmla="*/ 181726 w 224922"/>
                <a:gd name="connsiteY19" fmla="*/ 159062 h 161482"/>
                <a:gd name="connsiteX20" fmla="*/ 216964 w 224922"/>
                <a:gd name="connsiteY20" fmla="*/ 159062 h 161482"/>
                <a:gd name="connsiteX21" fmla="*/ 225269 w 224922"/>
                <a:gd name="connsiteY21" fmla="*/ 150872 h 161482"/>
                <a:gd name="connsiteX22" fmla="*/ 225269 w 224922"/>
                <a:gd name="connsiteY22" fmla="*/ 150757 h 161482"/>
                <a:gd name="connsiteX23" fmla="*/ 225269 w 224922"/>
                <a:gd name="connsiteY23" fmla="*/ 50407 h 161482"/>
                <a:gd name="connsiteX24" fmla="*/ 181495 w 224922"/>
                <a:gd name="connsiteY24" fmla="*/ 4326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4922" h="161482">
                  <a:moveTo>
                    <a:pt x="181495" y="4326"/>
                  </a:moveTo>
                  <a:cubicBezTo>
                    <a:pt x="162688" y="4665"/>
                    <a:pt x="144551" y="11375"/>
                    <a:pt x="130051" y="23358"/>
                  </a:cubicBezTo>
                  <a:cubicBezTo>
                    <a:pt x="121432" y="11373"/>
                    <a:pt x="107557" y="4285"/>
                    <a:pt x="92795" y="4326"/>
                  </a:cubicBezTo>
                  <a:cubicBezTo>
                    <a:pt x="76666" y="4249"/>
                    <a:pt x="60967" y="9522"/>
                    <a:pt x="48156" y="19321"/>
                  </a:cubicBezTo>
                  <a:lnTo>
                    <a:pt x="48156" y="7441"/>
                  </a:lnTo>
                  <a:lnTo>
                    <a:pt x="12630" y="7441"/>
                  </a:lnTo>
                  <a:cubicBezTo>
                    <a:pt x="8044" y="7441"/>
                    <a:pt x="4325" y="11159"/>
                    <a:pt x="4325" y="15745"/>
                  </a:cubicBezTo>
                  <a:lnTo>
                    <a:pt x="4325" y="159235"/>
                  </a:lnTo>
                  <a:lnTo>
                    <a:pt x="39852" y="159235"/>
                  </a:lnTo>
                  <a:cubicBezTo>
                    <a:pt x="44438" y="159235"/>
                    <a:pt x="48156" y="155516"/>
                    <a:pt x="48156" y="150930"/>
                  </a:cubicBezTo>
                  <a:lnTo>
                    <a:pt x="48156" y="48042"/>
                  </a:lnTo>
                  <a:cubicBezTo>
                    <a:pt x="49598" y="46600"/>
                    <a:pt x="64766" y="31836"/>
                    <a:pt x="78550" y="31202"/>
                  </a:cubicBezTo>
                  <a:cubicBezTo>
                    <a:pt x="87374" y="31202"/>
                    <a:pt x="93026" y="41410"/>
                    <a:pt x="93026" y="55251"/>
                  </a:cubicBezTo>
                  <a:lnTo>
                    <a:pt x="93026" y="159062"/>
                  </a:lnTo>
                  <a:lnTo>
                    <a:pt x="128552" y="159062"/>
                  </a:lnTo>
                  <a:cubicBezTo>
                    <a:pt x="133138" y="159062"/>
                    <a:pt x="136857" y="155343"/>
                    <a:pt x="136857" y="150757"/>
                  </a:cubicBezTo>
                  <a:lnTo>
                    <a:pt x="136857" y="48042"/>
                  </a:lnTo>
                  <a:cubicBezTo>
                    <a:pt x="138299" y="46600"/>
                    <a:pt x="153409" y="31836"/>
                    <a:pt x="167250" y="31202"/>
                  </a:cubicBezTo>
                  <a:cubicBezTo>
                    <a:pt x="176074" y="31202"/>
                    <a:pt x="181726" y="41410"/>
                    <a:pt x="181726" y="55251"/>
                  </a:cubicBezTo>
                  <a:lnTo>
                    <a:pt x="181726" y="159062"/>
                  </a:lnTo>
                  <a:lnTo>
                    <a:pt x="216964" y="159062"/>
                  </a:lnTo>
                  <a:cubicBezTo>
                    <a:pt x="221518" y="159093"/>
                    <a:pt x="225237" y="155427"/>
                    <a:pt x="225269" y="150872"/>
                  </a:cubicBezTo>
                  <a:cubicBezTo>
                    <a:pt x="225269" y="150834"/>
                    <a:pt x="225269" y="150795"/>
                    <a:pt x="225269" y="150757"/>
                  </a:cubicBezTo>
                  <a:lnTo>
                    <a:pt x="225269" y="50407"/>
                  </a:lnTo>
                  <a:cubicBezTo>
                    <a:pt x="225478" y="25761"/>
                    <a:pt x="206119" y="5382"/>
                    <a:pt x="181495" y="4326"/>
                  </a:cubicBezTo>
                  <a:close/>
                </a:path>
              </a:pathLst>
            </a:custGeom>
            <a:solidFill>
              <a:srgbClr val="000000"/>
            </a:solidFill>
            <a:ln w="9525" cap="flat">
              <a:noFill/>
              <a:prstDash val="solid"/>
              <a:miter/>
            </a:ln>
          </p:spPr>
          <p:txBody>
            <a:bodyPr rtlCol="0" anchor="ctr"/>
            <a:lstStyle/>
            <a:p>
              <a:endParaRPr lang="ja-JP" altLang="en-US"/>
            </a:p>
          </p:txBody>
        </p:sp>
        <p:sp>
          <p:nvSpPr>
            <p:cNvPr id="90" name="フリーフォーム: 図形 89">
              <a:extLst>
                <a:ext uri="{FF2B5EF4-FFF2-40B4-BE49-F238E27FC236}">
                  <a16:creationId xmlns:a16="http://schemas.microsoft.com/office/drawing/2014/main" id="{DC8FCD10-E43E-4C69-AC69-AD0FF7DA068F}"/>
                </a:ext>
              </a:extLst>
            </p:cNvPr>
            <p:cNvSpPr/>
            <p:nvPr/>
          </p:nvSpPr>
          <p:spPr>
            <a:xfrm>
              <a:off x="6160862" y="3972005"/>
              <a:ext cx="138414" cy="161483"/>
            </a:xfrm>
            <a:custGeom>
              <a:avLst/>
              <a:gdLst>
                <a:gd name="connsiteX0" fmla="*/ 64824 w 138413"/>
                <a:gd name="connsiteY0" fmla="*/ 137607 h 161482"/>
                <a:gd name="connsiteX1" fmla="*/ 48157 w 138413"/>
                <a:gd name="connsiteY1" fmla="*/ 117133 h 161482"/>
                <a:gd name="connsiteX2" fmla="*/ 90834 w 138413"/>
                <a:gd name="connsiteY2" fmla="*/ 75493 h 161482"/>
                <a:gd name="connsiteX3" fmla="*/ 90834 w 138413"/>
                <a:gd name="connsiteY3" fmla="*/ 125149 h 161482"/>
                <a:gd name="connsiteX4" fmla="*/ 64824 w 138413"/>
                <a:gd name="connsiteY4" fmla="*/ 137607 h 161482"/>
                <a:gd name="connsiteX5" fmla="*/ 14879 w 138413"/>
                <a:gd name="connsiteY5" fmla="*/ 16898 h 161482"/>
                <a:gd name="connsiteX6" fmla="*/ 14879 w 138413"/>
                <a:gd name="connsiteY6" fmla="*/ 38006 h 161482"/>
                <a:gd name="connsiteX7" fmla="*/ 71629 w 138413"/>
                <a:gd name="connsiteY7" fmla="*/ 24107 h 161482"/>
                <a:gd name="connsiteX8" fmla="*/ 88066 w 138413"/>
                <a:gd name="connsiteY8" fmla="*/ 33911 h 161482"/>
                <a:gd name="connsiteX9" fmla="*/ 90834 w 138413"/>
                <a:gd name="connsiteY9" fmla="*/ 55596 h 161482"/>
                <a:gd name="connsiteX10" fmla="*/ 90834 w 138413"/>
                <a:gd name="connsiteY10" fmla="*/ 55596 h 161482"/>
                <a:gd name="connsiteX11" fmla="*/ 4325 w 138413"/>
                <a:gd name="connsiteY11" fmla="*/ 121055 h 161482"/>
                <a:gd name="connsiteX12" fmla="*/ 49598 w 138413"/>
                <a:gd name="connsiteY12" fmla="*/ 162636 h 161482"/>
                <a:gd name="connsiteX13" fmla="*/ 91123 w 138413"/>
                <a:gd name="connsiteY13" fmla="*/ 146546 h 161482"/>
                <a:gd name="connsiteX14" fmla="*/ 91122 w 138413"/>
                <a:gd name="connsiteY14" fmla="*/ 159637 h 161482"/>
                <a:gd name="connsiteX15" fmla="*/ 126649 w 138413"/>
                <a:gd name="connsiteY15" fmla="*/ 159637 h 161482"/>
                <a:gd name="connsiteX16" fmla="*/ 134954 w 138413"/>
                <a:gd name="connsiteY16" fmla="*/ 151333 h 161482"/>
                <a:gd name="connsiteX17" fmla="*/ 134954 w 138413"/>
                <a:gd name="connsiteY17" fmla="*/ 45792 h 161482"/>
                <a:gd name="connsiteX18" fmla="*/ 75724 w 138413"/>
                <a:gd name="connsiteY18" fmla="*/ 4325 h 161482"/>
                <a:gd name="connsiteX19" fmla="*/ 14880 w 138413"/>
                <a:gd name="connsiteY19" fmla="*/ 16898 h 1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8413" h="161482">
                  <a:moveTo>
                    <a:pt x="64824" y="137607"/>
                  </a:moveTo>
                  <a:cubicBezTo>
                    <a:pt x="53808" y="137607"/>
                    <a:pt x="48157" y="126591"/>
                    <a:pt x="48157" y="117133"/>
                  </a:cubicBezTo>
                  <a:cubicBezTo>
                    <a:pt x="48157" y="103753"/>
                    <a:pt x="60729" y="85182"/>
                    <a:pt x="90834" y="75493"/>
                  </a:cubicBezTo>
                  <a:cubicBezTo>
                    <a:pt x="90834" y="90200"/>
                    <a:pt x="90834" y="110097"/>
                    <a:pt x="90834" y="125149"/>
                  </a:cubicBezTo>
                  <a:cubicBezTo>
                    <a:pt x="84632" y="133194"/>
                    <a:pt x="74979" y="137816"/>
                    <a:pt x="64824" y="137607"/>
                  </a:cubicBezTo>
                  <a:close/>
                  <a:moveTo>
                    <a:pt x="14879" y="16898"/>
                  </a:moveTo>
                  <a:lnTo>
                    <a:pt x="14879" y="38006"/>
                  </a:lnTo>
                  <a:cubicBezTo>
                    <a:pt x="32685" y="29651"/>
                    <a:pt x="51977" y="24926"/>
                    <a:pt x="71629" y="24107"/>
                  </a:cubicBezTo>
                  <a:cubicBezTo>
                    <a:pt x="75839" y="24107"/>
                    <a:pt x="85932" y="26241"/>
                    <a:pt x="88066" y="33911"/>
                  </a:cubicBezTo>
                  <a:cubicBezTo>
                    <a:pt x="90211" y="40931"/>
                    <a:pt x="91147" y="48263"/>
                    <a:pt x="90834" y="55596"/>
                  </a:cubicBezTo>
                  <a:lnTo>
                    <a:pt x="90834" y="55596"/>
                  </a:lnTo>
                  <a:cubicBezTo>
                    <a:pt x="55077" y="65112"/>
                    <a:pt x="4325" y="80222"/>
                    <a:pt x="4325" y="121055"/>
                  </a:cubicBezTo>
                  <a:cubicBezTo>
                    <a:pt x="4325" y="158657"/>
                    <a:pt x="39506" y="162636"/>
                    <a:pt x="49598" y="162636"/>
                  </a:cubicBezTo>
                  <a:cubicBezTo>
                    <a:pt x="64982" y="162747"/>
                    <a:pt x="79830" y="156994"/>
                    <a:pt x="91123" y="146546"/>
                  </a:cubicBezTo>
                  <a:lnTo>
                    <a:pt x="91122" y="159637"/>
                  </a:lnTo>
                  <a:lnTo>
                    <a:pt x="126649" y="159637"/>
                  </a:lnTo>
                  <a:cubicBezTo>
                    <a:pt x="131235" y="159637"/>
                    <a:pt x="134954" y="155919"/>
                    <a:pt x="134954" y="151333"/>
                  </a:cubicBezTo>
                  <a:lnTo>
                    <a:pt x="134954" y="45792"/>
                  </a:lnTo>
                  <a:cubicBezTo>
                    <a:pt x="134954" y="26875"/>
                    <a:pt x="124111" y="4325"/>
                    <a:pt x="75724" y="4325"/>
                  </a:cubicBezTo>
                  <a:cubicBezTo>
                    <a:pt x="54899" y="5224"/>
                    <a:pt x="34355" y="9469"/>
                    <a:pt x="14880" y="16898"/>
                  </a:cubicBezTo>
                  <a:close/>
                </a:path>
              </a:pathLst>
            </a:custGeom>
            <a:solidFill>
              <a:srgbClr val="000000"/>
            </a:solidFill>
            <a:ln w="9525" cap="flat">
              <a:noFill/>
              <a:prstDash val="solid"/>
              <a:miter/>
            </a:ln>
          </p:spPr>
          <p:txBody>
            <a:bodyPr rtlCol="0" anchor="ctr"/>
            <a:lstStyle/>
            <a:p>
              <a:endParaRPr lang="ja-JP" altLang="en-US"/>
            </a:p>
          </p:txBody>
        </p:sp>
        <p:sp>
          <p:nvSpPr>
            <p:cNvPr id="91" name="フリーフォーム: 図形 90">
              <a:extLst>
                <a:ext uri="{FF2B5EF4-FFF2-40B4-BE49-F238E27FC236}">
                  <a16:creationId xmlns:a16="http://schemas.microsoft.com/office/drawing/2014/main" id="{09733370-ECEF-4134-A5CB-69BE16B19A94}"/>
                </a:ext>
              </a:extLst>
            </p:cNvPr>
            <p:cNvSpPr/>
            <p:nvPr/>
          </p:nvSpPr>
          <p:spPr>
            <a:xfrm>
              <a:off x="6311733" y="3927135"/>
              <a:ext cx="109578" cy="207621"/>
            </a:xfrm>
            <a:custGeom>
              <a:avLst/>
              <a:gdLst>
                <a:gd name="connsiteX0" fmla="*/ 26818 w 109577"/>
                <a:gd name="connsiteY0" fmla="*/ 52424 h 207620"/>
                <a:gd name="connsiteX1" fmla="*/ 26818 w 109577"/>
                <a:gd name="connsiteY1" fmla="*/ 12688 h 207620"/>
                <a:gd name="connsiteX2" fmla="*/ 35180 w 109577"/>
                <a:gd name="connsiteY2" fmla="*/ 4325 h 207620"/>
                <a:gd name="connsiteX3" fmla="*/ 71052 w 109577"/>
                <a:gd name="connsiteY3" fmla="*/ 4325 h 207620"/>
                <a:gd name="connsiteX4" fmla="*/ 71052 w 109577"/>
                <a:gd name="connsiteY4" fmla="*/ 52424 h 207620"/>
                <a:gd name="connsiteX5" fmla="*/ 106579 w 109577"/>
                <a:gd name="connsiteY5" fmla="*/ 52424 h 207620"/>
                <a:gd name="connsiteX6" fmla="*/ 106579 w 109577"/>
                <a:gd name="connsiteY6" fmla="*/ 71283 h 207620"/>
                <a:gd name="connsiteX7" fmla="*/ 71052 w 109577"/>
                <a:gd name="connsiteY7" fmla="*/ 71283 h 207620"/>
                <a:gd name="connsiteX8" fmla="*/ 71052 w 109577"/>
                <a:gd name="connsiteY8" fmla="*/ 169326 h 207620"/>
                <a:gd name="connsiteX9" fmla="*/ 73302 w 109577"/>
                <a:gd name="connsiteY9" fmla="*/ 177227 h 207620"/>
                <a:gd name="connsiteX10" fmla="*/ 82529 w 109577"/>
                <a:gd name="connsiteY10" fmla="*/ 180630 h 207620"/>
                <a:gd name="connsiteX11" fmla="*/ 107040 w 109577"/>
                <a:gd name="connsiteY11" fmla="*/ 169615 h 207620"/>
                <a:gd name="connsiteX12" fmla="*/ 107040 w 109577"/>
                <a:gd name="connsiteY12" fmla="*/ 191415 h 207620"/>
                <a:gd name="connsiteX13" fmla="*/ 63670 w 109577"/>
                <a:gd name="connsiteY13" fmla="*/ 207909 h 207620"/>
                <a:gd name="connsiteX14" fmla="*/ 27394 w 109577"/>
                <a:gd name="connsiteY14" fmla="*/ 170595 h 207620"/>
                <a:gd name="connsiteX15" fmla="*/ 27394 w 109577"/>
                <a:gd name="connsiteY15" fmla="*/ 71283 h 207620"/>
                <a:gd name="connsiteX16" fmla="*/ 4325 w 109577"/>
                <a:gd name="connsiteY16" fmla="*/ 71283 h 207620"/>
                <a:gd name="connsiteX17" fmla="*/ 4325 w 109577"/>
                <a:gd name="connsiteY17" fmla="*/ 52424 h 207620"/>
                <a:gd name="connsiteX18" fmla="*/ 26818 w 109577"/>
                <a:gd name="connsiteY18" fmla="*/ 52424 h 20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577" h="207620">
                  <a:moveTo>
                    <a:pt x="26818" y="52424"/>
                  </a:moveTo>
                  <a:lnTo>
                    <a:pt x="26818" y="12688"/>
                  </a:lnTo>
                  <a:cubicBezTo>
                    <a:pt x="26818" y="8069"/>
                    <a:pt x="30562" y="4325"/>
                    <a:pt x="35180" y="4325"/>
                  </a:cubicBezTo>
                  <a:lnTo>
                    <a:pt x="71052" y="4325"/>
                  </a:lnTo>
                  <a:lnTo>
                    <a:pt x="71052" y="52424"/>
                  </a:lnTo>
                  <a:lnTo>
                    <a:pt x="106579" y="52424"/>
                  </a:lnTo>
                  <a:lnTo>
                    <a:pt x="106579" y="71283"/>
                  </a:lnTo>
                  <a:lnTo>
                    <a:pt x="71052" y="71283"/>
                  </a:lnTo>
                  <a:lnTo>
                    <a:pt x="71052" y="169326"/>
                  </a:lnTo>
                  <a:cubicBezTo>
                    <a:pt x="70992" y="172126"/>
                    <a:pt x="71776" y="174879"/>
                    <a:pt x="73302" y="177227"/>
                  </a:cubicBezTo>
                  <a:cubicBezTo>
                    <a:pt x="75640" y="179796"/>
                    <a:pt x="79083" y="181066"/>
                    <a:pt x="82529" y="180630"/>
                  </a:cubicBezTo>
                  <a:cubicBezTo>
                    <a:pt x="91733" y="179926"/>
                    <a:pt x="100402" y="176030"/>
                    <a:pt x="107040" y="169615"/>
                  </a:cubicBezTo>
                  <a:lnTo>
                    <a:pt x="107040" y="191415"/>
                  </a:lnTo>
                  <a:cubicBezTo>
                    <a:pt x="94864" y="201659"/>
                    <a:pt x="79576" y="207473"/>
                    <a:pt x="63670" y="207909"/>
                  </a:cubicBezTo>
                  <a:cubicBezTo>
                    <a:pt x="35699" y="207909"/>
                    <a:pt x="27394" y="187955"/>
                    <a:pt x="27394" y="170595"/>
                  </a:cubicBezTo>
                  <a:lnTo>
                    <a:pt x="27394" y="71283"/>
                  </a:lnTo>
                  <a:lnTo>
                    <a:pt x="4325" y="71283"/>
                  </a:lnTo>
                  <a:lnTo>
                    <a:pt x="4325" y="52424"/>
                  </a:lnTo>
                  <a:lnTo>
                    <a:pt x="26818" y="52424"/>
                  </a:lnTo>
                </a:path>
              </a:pathLst>
            </a:custGeom>
            <a:solidFill>
              <a:srgbClr val="000000"/>
            </a:solidFill>
            <a:ln w="9525" cap="flat">
              <a:noFill/>
              <a:prstDash val="solid"/>
              <a:miter/>
            </a:ln>
          </p:spPr>
          <p:txBody>
            <a:bodyPr rtlCol="0" anchor="ctr"/>
            <a:lstStyle/>
            <a:p>
              <a:endParaRPr lang="ja-JP" altLang="en-US"/>
            </a:p>
          </p:txBody>
        </p:sp>
      </p:grpSp>
    </p:spTree>
    <p:extLst>
      <p:ext uri="{BB962C8B-B14F-4D97-AF65-F5344CB8AC3E}">
        <p14:creationId xmlns:p14="http://schemas.microsoft.com/office/powerpoint/2010/main" val="2678414846"/>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162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135F642B-888C-4CAF-B871-8B246E605CCB}"/>
              </a:ext>
            </a:extLst>
          </p:cNvPr>
          <p:cNvSpPr>
            <a:spLocks noGrp="1"/>
          </p:cNvSpPr>
          <p:nvPr>
            <p:ph type="sldNum" sz="quarter" idx="10"/>
          </p:nvPr>
        </p:nvSpPr>
        <p:spPr/>
        <p:txBody>
          <a:bodyPr/>
          <a:lstStyle/>
          <a:p>
            <a:fld id="{9FB9FBB1-FD5B-41A6-B84B-A229A6B4BB39}" type="slidenum">
              <a:rPr lang="en-US" altLang="ja-JP" smtClean="0"/>
              <a:pPr/>
              <a:t>‹#›</a:t>
            </a:fld>
            <a:endParaRPr lang="en-US" dirty="0"/>
          </a:p>
        </p:txBody>
      </p:sp>
      <p:sp>
        <p:nvSpPr>
          <p:cNvPr id="5" name="テキスト プレースホルダー 4">
            <a:extLst>
              <a:ext uri="{FF2B5EF4-FFF2-40B4-BE49-F238E27FC236}">
                <a16:creationId xmlns:a16="http://schemas.microsoft.com/office/drawing/2014/main" id="{150BF9E0-350D-4920-B75F-CF9172CA34A5}"/>
              </a:ext>
            </a:extLst>
          </p:cNvPr>
          <p:cNvSpPr>
            <a:spLocks noGrp="1"/>
          </p:cNvSpPr>
          <p:nvPr>
            <p:ph type="body" sz="quarter" idx="11" hasCustomPrompt="1"/>
          </p:nvPr>
        </p:nvSpPr>
        <p:spPr>
          <a:xfrm>
            <a:off x="539553" y="868958"/>
            <a:ext cx="8064698" cy="3816000"/>
          </a:xfrm>
        </p:spPr>
        <p:txBody>
          <a:bodyPr/>
          <a:lstStyle>
            <a:lvl1pPr>
              <a:defRPr/>
            </a:lvl1pPr>
            <a:lvl2pPr>
              <a:defRPr/>
            </a:lvl2pPr>
            <a:lvl3pPr>
              <a:defRPr/>
            </a:lvl3pPr>
            <a:lvl4pPr>
              <a:defRPr/>
            </a:lvl4pPr>
            <a:lvl5pPr>
              <a:defRPr/>
            </a:lvl5pPr>
          </a:lstStyle>
          <a:p>
            <a:r>
              <a:rPr lang="ja-JP" altLang="en-US" sz="1500" b="0" kern="0" dirty="0">
                <a:latin typeface="メイリオ" panose="020B0604030504040204" pitchFamily="50" charset="-128"/>
                <a:ea typeface="メイリオ" panose="020B0604030504040204" pitchFamily="50" charset="-128"/>
              </a:rPr>
              <a:t>第１レベルテキスト </a:t>
            </a:r>
            <a:r>
              <a:rPr lang="en-US" altLang="ja-JP" sz="1500" b="0" kern="0" dirty="0">
                <a:latin typeface="メイリオ" panose="020B0604030504040204" pitchFamily="50" charset="-128"/>
                <a:ea typeface="メイリオ" panose="020B0604030504040204" pitchFamily="50" charset="-128"/>
              </a:rPr>
              <a:t>15pt</a:t>
            </a:r>
            <a:endParaRPr lang="ja-JP" altLang="en-US" sz="1500" b="0" kern="0" dirty="0">
              <a:latin typeface="メイリオ" panose="020B0604030504040204" pitchFamily="50" charset="-128"/>
              <a:ea typeface="メイリオ" panose="020B0604030504040204" pitchFamily="50" charset="-128"/>
            </a:endParaRPr>
          </a:p>
          <a:p>
            <a:pPr lvl="1"/>
            <a:r>
              <a:rPr lang="ja-JP" altLang="en-US" sz="1300" kern="0" dirty="0">
                <a:latin typeface="メイリオ" panose="020B0604030504040204" pitchFamily="50" charset="-128"/>
                <a:ea typeface="メイリオ" panose="020B0604030504040204" pitchFamily="50" charset="-128"/>
              </a:rPr>
              <a:t>第 </a:t>
            </a:r>
            <a:r>
              <a:rPr lang="en-US" altLang="ja-JP" sz="1300" kern="0" dirty="0">
                <a:latin typeface="メイリオ" panose="020B0604030504040204" pitchFamily="50" charset="-128"/>
                <a:ea typeface="メイリオ" panose="020B0604030504040204" pitchFamily="50" charset="-128"/>
              </a:rPr>
              <a:t>2 </a:t>
            </a:r>
            <a:r>
              <a:rPr lang="ja-JP" altLang="en-US" sz="1300" kern="0" dirty="0">
                <a:latin typeface="メイリオ" panose="020B0604030504040204" pitchFamily="50" charset="-128"/>
                <a:ea typeface="メイリオ" panose="020B0604030504040204" pitchFamily="50" charset="-128"/>
              </a:rPr>
              <a:t>レベル </a:t>
            </a:r>
            <a:r>
              <a:rPr lang="en-US" altLang="ja-JP" sz="1300" kern="0" dirty="0">
                <a:latin typeface="メイリオ" panose="020B0604030504040204" pitchFamily="50" charset="-128"/>
                <a:ea typeface="メイリオ" panose="020B0604030504040204" pitchFamily="50" charset="-128"/>
              </a:rPr>
              <a:t>13pt</a:t>
            </a:r>
            <a:endParaRPr lang="ja-JP" altLang="en-US" sz="1300" kern="0" dirty="0">
              <a:latin typeface="メイリオ" panose="020B0604030504040204" pitchFamily="50" charset="-128"/>
              <a:ea typeface="メイリオ" panose="020B0604030504040204" pitchFamily="50" charset="-128"/>
            </a:endParaRPr>
          </a:p>
          <a:p>
            <a:pPr lvl="2"/>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3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3"/>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4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4"/>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5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p>
        </p:txBody>
      </p:sp>
      <p:sp>
        <p:nvSpPr>
          <p:cNvPr id="4" name="タイトル 3">
            <a:extLst>
              <a:ext uri="{FF2B5EF4-FFF2-40B4-BE49-F238E27FC236}">
                <a16:creationId xmlns:a16="http://schemas.microsoft.com/office/drawing/2014/main" id="{76DDD061-7C92-4362-B515-ADA50FF9D122}"/>
              </a:ext>
            </a:extLst>
          </p:cNvPr>
          <p:cNvSpPr>
            <a:spLocks noGrp="1"/>
          </p:cNvSpPr>
          <p:nvPr>
            <p:ph type="title"/>
          </p:nvPr>
        </p:nvSpPr>
        <p:spPr>
          <a:xfrm>
            <a:off x="539552" y="116531"/>
            <a:ext cx="6256800" cy="475200"/>
          </a:xfrm>
        </p:spPr>
        <p:txBody>
          <a:bodyPr/>
          <a:lstStyle>
            <a:lvl1pPr>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105748363"/>
      </p:ext>
    </p:extLst>
  </p:cSld>
  <p:clrMapOvr>
    <a:masterClrMapping/>
  </p:clrMapOvr>
  <p:extLst>
    <p:ext uri="{DCECCB84-F9BA-43D5-87BE-67443E8EF086}">
      <p15:sldGuideLst xmlns:p15="http://schemas.microsoft.com/office/powerpoint/2012/main">
        <p15:guide id="1" pos="5420">
          <p15:clr>
            <a:srgbClr val="FBAE40"/>
          </p15:clr>
        </p15:guide>
        <p15:guide id="2" pos="2880">
          <p15:clr>
            <a:srgbClr val="FBAE40"/>
          </p15:clr>
        </p15:guide>
        <p15:guide id="3" orient="horz" pos="546">
          <p15:clr>
            <a:srgbClr val="FBAE40"/>
          </p15:clr>
        </p15:guide>
        <p15:guide id="4" orient="horz" pos="1749">
          <p15:clr>
            <a:srgbClr val="FBAE40"/>
          </p15:clr>
        </p15:guide>
        <p15:guide id="5" orient="horz" pos="2954">
          <p15:clr>
            <a:srgbClr val="FBAE40"/>
          </p15:clr>
        </p15:guide>
        <p15:guide id="6" orient="horz" pos="3162">
          <p15:clr>
            <a:srgbClr val="FBAE40"/>
          </p15:clr>
        </p15:guide>
        <p15:guide id="7" pos="33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タイトルとコンテンツ">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135F642B-888C-4CAF-B871-8B246E605CCB}"/>
              </a:ext>
            </a:extLst>
          </p:cNvPr>
          <p:cNvSpPr>
            <a:spLocks noGrp="1"/>
          </p:cNvSpPr>
          <p:nvPr>
            <p:ph type="sldNum" sz="quarter" idx="10"/>
          </p:nvPr>
        </p:nvSpPr>
        <p:spPr/>
        <p:txBody>
          <a:bodyPr/>
          <a:lstStyle/>
          <a:p>
            <a:fld id="{9FB9FBB1-FD5B-41A6-B84B-A229A6B4BB39}" type="slidenum">
              <a:rPr lang="en-US" altLang="ja-JP" smtClean="0"/>
              <a:pPr/>
              <a:t>‹#›</a:t>
            </a:fld>
            <a:endParaRPr lang="en-US" dirty="0"/>
          </a:p>
        </p:txBody>
      </p:sp>
      <p:sp>
        <p:nvSpPr>
          <p:cNvPr id="5" name="テキスト プレースホルダー 4">
            <a:extLst>
              <a:ext uri="{FF2B5EF4-FFF2-40B4-BE49-F238E27FC236}">
                <a16:creationId xmlns:a16="http://schemas.microsoft.com/office/drawing/2014/main" id="{150BF9E0-350D-4920-B75F-CF9172CA34A5}"/>
              </a:ext>
            </a:extLst>
          </p:cNvPr>
          <p:cNvSpPr>
            <a:spLocks noGrp="1"/>
          </p:cNvSpPr>
          <p:nvPr>
            <p:ph type="body" sz="quarter" idx="11" hasCustomPrompt="1"/>
          </p:nvPr>
        </p:nvSpPr>
        <p:spPr>
          <a:xfrm>
            <a:off x="539553" y="868958"/>
            <a:ext cx="8064698" cy="3816000"/>
          </a:xfrm>
        </p:spPr>
        <p:txBody>
          <a:bodyPr/>
          <a:lstStyle>
            <a:lvl1pPr>
              <a:defRPr/>
            </a:lvl1pPr>
            <a:lvl2pPr>
              <a:defRPr/>
            </a:lvl2pPr>
            <a:lvl3pPr>
              <a:defRPr/>
            </a:lvl3pPr>
            <a:lvl4pPr>
              <a:defRPr/>
            </a:lvl4pPr>
            <a:lvl5pPr>
              <a:defRPr/>
            </a:lvl5pPr>
          </a:lstStyle>
          <a:p>
            <a:r>
              <a:rPr lang="ja-JP" altLang="en-US" sz="1500" b="0" kern="0" dirty="0">
                <a:latin typeface="メイリオ" panose="020B0604030504040204" pitchFamily="50" charset="-128"/>
                <a:ea typeface="メイリオ" panose="020B0604030504040204" pitchFamily="50" charset="-128"/>
              </a:rPr>
              <a:t>第１レベルテキスト </a:t>
            </a:r>
            <a:r>
              <a:rPr lang="en-US" altLang="ja-JP" sz="1500" b="0" kern="0" dirty="0">
                <a:latin typeface="メイリオ" panose="020B0604030504040204" pitchFamily="50" charset="-128"/>
                <a:ea typeface="メイリオ" panose="020B0604030504040204" pitchFamily="50" charset="-128"/>
              </a:rPr>
              <a:t>15pt</a:t>
            </a:r>
            <a:endParaRPr lang="ja-JP" altLang="en-US" sz="1500" b="0" kern="0" dirty="0">
              <a:latin typeface="メイリオ" panose="020B0604030504040204" pitchFamily="50" charset="-128"/>
              <a:ea typeface="メイリオ" panose="020B0604030504040204" pitchFamily="50" charset="-128"/>
            </a:endParaRPr>
          </a:p>
          <a:p>
            <a:pPr lvl="1"/>
            <a:r>
              <a:rPr lang="ja-JP" altLang="en-US" sz="1300" kern="0" dirty="0">
                <a:latin typeface="メイリオ" panose="020B0604030504040204" pitchFamily="50" charset="-128"/>
                <a:ea typeface="メイリオ" panose="020B0604030504040204" pitchFamily="50" charset="-128"/>
              </a:rPr>
              <a:t>第 </a:t>
            </a:r>
            <a:r>
              <a:rPr lang="en-US" altLang="ja-JP" sz="1300" kern="0" dirty="0">
                <a:latin typeface="メイリオ" panose="020B0604030504040204" pitchFamily="50" charset="-128"/>
                <a:ea typeface="メイリオ" panose="020B0604030504040204" pitchFamily="50" charset="-128"/>
              </a:rPr>
              <a:t>2 </a:t>
            </a:r>
            <a:r>
              <a:rPr lang="ja-JP" altLang="en-US" sz="1300" kern="0" dirty="0">
                <a:latin typeface="メイリオ" panose="020B0604030504040204" pitchFamily="50" charset="-128"/>
                <a:ea typeface="メイリオ" panose="020B0604030504040204" pitchFamily="50" charset="-128"/>
              </a:rPr>
              <a:t>レベル </a:t>
            </a:r>
            <a:r>
              <a:rPr lang="en-US" altLang="ja-JP" sz="1300" kern="0" dirty="0">
                <a:latin typeface="メイリオ" panose="020B0604030504040204" pitchFamily="50" charset="-128"/>
                <a:ea typeface="メイリオ" panose="020B0604030504040204" pitchFamily="50" charset="-128"/>
              </a:rPr>
              <a:t>13pt</a:t>
            </a:r>
            <a:endParaRPr lang="ja-JP" altLang="en-US" sz="1300" kern="0" dirty="0">
              <a:latin typeface="メイリオ" panose="020B0604030504040204" pitchFamily="50" charset="-128"/>
              <a:ea typeface="メイリオ" panose="020B0604030504040204" pitchFamily="50" charset="-128"/>
            </a:endParaRPr>
          </a:p>
          <a:p>
            <a:pPr lvl="2"/>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3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3"/>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4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4"/>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5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p>
        </p:txBody>
      </p:sp>
      <p:sp>
        <p:nvSpPr>
          <p:cNvPr id="4" name="タイトル 3">
            <a:extLst>
              <a:ext uri="{FF2B5EF4-FFF2-40B4-BE49-F238E27FC236}">
                <a16:creationId xmlns:a16="http://schemas.microsoft.com/office/drawing/2014/main" id="{76DDD061-7C92-4362-B515-ADA50FF9D122}"/>
              </a:ext>
            </a:extLst>
          </p:cNvPr>
          <p:cNvSpPr>
            <a:spLocks noGrp="1"/>
          </p:cNvSpPr>
          <p:nvPr>
            <p:ph type="title"/>
          </p:nvPr>
        </p:nvSpPr>
        <p:spPr>
          <a:xfrm>
            <a:off x="539552" y="116531"/>
            <a:ext cx="6256800" cy="475200"/>
          </a:xfrm>
        </p:spPr>
        <p:txBody>
          <a:bodyPr/>
          <a:lstStyle>
            <a:lvl1pPr>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482949103"/>
      </p:ext>
    </p:extLst>
  </p:cSld>
  <p:clrMapOvr>
    <a:masterClrMapping/>
  </p:clrMapOvr>
  <p:extLst>
    <p:ext uri="{DCECCB84-F9BA-43D5-87BE-67443E8EF086}">
      <p15:sldGuideLst xmlns:p15="http://schemas.microsoft.com/office/powerpoint/2012/main">
        <p15:guide id="1" pos="5420">
          <p15:clr>
            <a:srgbClr val="FBAE40"/>
          </p15:clr>
        </p15:guide>
        <p15:guide id="2" pos="2880">
          <p15:clr>
            <a:srgbClr val="FBAE40"/>
          </p15:clr>
        </p15:guide>
        <p15:guide id="3" orient="horz" pos="546">
          <p15:clr>
            <a:srgbClr val="FBAE40"/>
          </p15:clr>
        </p15:guide>
        <p15:guide id="4" orient="horz" pos="1749">
          <p15:clr>
            <a:srgbClr val="FBAE40"/>
          </p15:clr>
        </p15:guide>
        <p15:guide id="5" orient="horz" pos="2954">
          <p15:clr>
            <a:srgbClr val="FBAE40"/>
          </p15:clr>
        </p15:guide>
        <p15:guide id="6" orient="horz" pos="3162">
          <p15:clr>
            <a:srgbClr val="FBAE40"/>
          </p15:clr>
        </p15:guide>
        <p15:guide id="7" pos="33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タイトルとコンテンツ">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135F642B-888C-4CAF-B871-8B246E605CCB}"/>
              </a:ext>
            </a:extLst>
          </p:cNvPr>
          <p:cNvSpPr>
            <a:spLocks noGrp="1"/>
          </p:cNvSpPr>
          <p:nvPr>
            <p:ph type="sldNum" sz="quarter" idx="10"/>
          </p:nvPr>
        </p:nvSpPr>
        <p:spPr/>
        <p:txBody>
          <a:bodyPr/>
          <a:lstStyle/>
          <a:p>
            <a:fld id="{9FB9FBB1-FD5B-41A6-B84B-A229A6B4BB39}" type="slidenum">
              <a:rPr lang="en-US" altLang="ja-JP" smtClean="0"/>
              <a:pPr/>
              <a:t>‹#›</a:t>
            </a:fld>
            <a:endParaRPr lang="en-US" dirty="0"/>
          </a:p>
        </p:txBody>
      </p:sp>
      <p:sp>
        <p:nvSpPr>
          <p:cNvPr id="5" name="テキスト プレースホルダー 4">
            <a:extLst>
              <a:ext uri="{FF2B5EF4-FFF2-40B4-BE49-F238E27FC236}">
                <a16:creationId xmlns:a16="http://schemas.microsoft.com/office/drawing/2014/main" id="{150BF9E0-350D-4920-B75F-CF9172CA34A5}"/>
              </a:ext>
            </a:extLst>
          </p:cNvPr>
          <p:cNvSpPr>
            <a:spLocks noGrp="1"/>
          </p:cNvSpPr>
          <p:nvPr>
            <p:ph type="body" sz="quarter" idx="11" hasCustomPrompt="1"/>
          </p:nvPr>
        </p:nvSpPr>
        <p:spPr>
          <a:xfrm>
            <a:off x="539553" y="868958"/>
            <a:ext cx="8064698" cy="3816000"/>
          </a:xfrm>
        </p:spPr>
        <p:txBody>
          <a:bodyPr/>
          <a:lstStyle>
            <a:lvl1pPr>
              <a:defRPr/>
            </a:lvl1pPr>
            <a:lvl2pPr>
              <a:defRPr/>
            </a:lvl2pPr>
            <a:lvl3pPr>
              <a:defRPr/>
            </a:lvl3pPr>
            <a:lvl4pPr>
              <a:defRPr/>
            </a:lvl4pPr>
            <a:lvl5pPr>
              <a:defRPr/>
            </a:lvl5pPr>
          </a:lstStyle>
          <a:p>
            <a:r>
              <a:rPr lang="ja-JP" altLang="en-US" sz="1500" b="0" kern="0" dirty="0">
                <a:latin typeface="メイリオ" panose="020B0604030504040204" pitchFamily="50" charset="-128"/>
                <a:ea typeface="メイリオ" panose="020B0604030504040204" pitchFamily="50" charset="-128"/>
              </a:rPr>
              <a:t>第１レベルテキスト </a:t>
            </a:r>
            <a:r>
              <a:rPr lang="en-US" altLang="ja-JP" sz="1500" b="0" kern="0" dirty="0">
                <a:latin typeface="メイリオ" panose="020B0604030504040204" pitchFamily="50" charset="-128"/>
                <a:ea typeface="メイリオ" panose="020B0604030504040204" pitchFamily="50" charset="-128"/>
              </a:rPr>
              <a:t>15pt</a:t>
            </a:r>
            <a:endParaRPr lang="ja-JP" altLang="en-US" sz="1500" b="0" kern="0" dirty="0">
              <a:latin typeface="メイリオ" panose="020B0604030504040204" pitchFamily="50" charset="-128"/>
              <a:ea typeface="メイリオ" panose="020B0604030504040204" pitchFamily="50" charset="-128"/>
            </a:endParaRPr>
          </a:p>
          <a:p>
            <a:pPr lvl="1"/>
            <a:r>
              <a:rPr lang="ja-JP" altLang="en-US" sz="1300" kern="0" dirty="0">
                <a:latin typeface="メイリオ" panose="020B0604030504040204" pitchFamily="50" charset="-128"/>
                <a:ea typeface="メイリオ" panose="020B0604030504040204" pitchFamily="50" charset="-128"/>
              </a:rPr>
              <a:t>第 </a:t>
            </a:r>
            <a:r>
              <a:rPr lang="en-US" altLang="ja-JP" sz="1300" kern="0" dirty="0">
                <a:latin typeface="メイリオ" panose="020B0604030504040204" pitchFamily="50" charset="-128"/>
                <a:ea typeface="メイリオ" panose="020B0604030504040204" pitchFamily="50" charset="-128"/>
              </a:rPr>
              <a:t>2 </a:t>
            </a:r>
            <a:r>
              <a:rPr lang="ja-JP" altLang="en-US" sz="1300" kern="0" dirty="0">
                <a:latin typeface="メイリオ" panose="020B0604030504040204" pitchFamily="50" charset="-128"/>
                <a:ea typeface="メイリオ" panose="020B0604030504040204" pitchFamily="50" charset="-128"/>
              </a:rPr>
              <a:t>レベル </a:t>
            </a:r>
            <a:r>
              <a:rPr lang="en-US" altLang="ja-JP" sz="1300" kern="0" dirty="0">
                <a:latin typeface="メイリオ" panose="020B0604030504040204" pitchFamily="50" charset="-128"/>
                <a:ea typeface="メイリオ" panose="020B0604030504040204" pitchFamily="50" charset="-128"/>
              </a:rPr>
              <a:t>13pt</a:t>
            </a:r>
            <a:endParaRPr lang="ja-JP" altLang="en-US" sz="1300" kern="0" dirty="0">
              <a:latin typeface="メイリオ" panose="020B0604030504040204" pitchFamily="50" charset="-128"/>
              <a:ea typeface="メイリオ" panose="020B0604030504040204" pitchFamily="50" charset="-128"/>
            </a:endParaRPr>
          </a:p>
          <a:p>
            <a:pPr lvl="2"/>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3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3"/>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4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4"/>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5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p>
        </p:txBody>
      </p:sp>
      <p:sp>
        <p:nvSpPr>
          <p:cNvPr id="4" name="タイトル 3">
            <a:extLst>
              <a:ext uri="{FF2B5EF4-FFF2-40B4-BE49-F238E27FC236}">
                <a16:creationId xmlns:a16="http://schemas.microsoft.com/office/drawing/2014/main" id="{76DDD061-7C92-4362-B515-ADA50FF9D122}"/>
              </a:ext>
            </a:extLst>
          </p:cNvPr>
          <p:cNvSpPr>
            <a:spLocks noGrp="1"/>
          </p:cNvSpPr>
          <p:nvPr>
            <p:ph type="title"/>
          </p:nvPr>
        </p:nvSpPr>
        <p:spPr>
          <a:xfrm>
            <a:off x="539552" y="116531"/>
            <a:ext cx="6256800" cy="475200"/>
          </a:xfrm>
        </p:spPr>
        <p:txBody>
          <a:bodyPr/>
          <a:lstStyle>
            <a:lvl1pPr>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158245026"/>
      </p:ext>
    </p:extLst>
  </p:cSld>
  <p:clrMapOvr>
    <a:masterClrMapping/>
  </p:clrMapOvr>
  <p:extLst>
    <p:ext uri="{DCECCB84-F9BA-43D5-87BE-67443E8EF086}">
      <p15:sldGuideLst xmlns:p15="http://schemas.microsoft.com/office/powerpoint/2012/main">
        <p15:guide id="1" pos="5420">
          <p15:clr>
            <a:srgbClr val="FBAE40"/>
          </p15:clr>
        </p15:guide>
        <p15:guide id="2" pos="2880">
          <p15:clr>
            <a:srgbClr val="FBAE40"/>
          </p15:clr>
        </p15:guide>
        <p15:guide id="3" orient="horz" pos="546">
          <p15:clr>
            <a:srgbClr val="FBAE40"/>
          </p15:clr>
        </p15:guide>
        <p15:guide id="4" orient="horz" pos="1749">
          <p15:clr>
            <a:srgbClr val="FBAE40"/>
          </p15:clr>
        </p15:guide>
        <p15:guide id="5" orient="horz" pos="2954">
          <p15:clr>
            <a:srgbClr val="FBAE40"/>
          </p15:clr>
        </p15:guide>
        <p15:guide id="6" orient="horz" pos="3162">
          <p15:clr>
            <a:srgbClr val="FBAE40"/>
          </p15:clr>
        </p15:guide>
        <p15:guide id="7" pos="33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userDrawn="1">
            <p:ph type="body" idx="1"/>
          </p:nvPr>
        </p:nvSpPr>
        <p:spPr>
          <a:xfrm>
            <a:off x="539552" y="869390"/>
            <a:ext cx="8071200" cy="3810083"/>
          </a:xfrm>
          <a:prstGeom prst="rect">
            <a:avLst/>
          </a:prstGeom>
        </p:spPr>
        <p:txBody>
          <a:bodyPr vert="horz" lIns="0" tIns="0" rIns="0" bIns="0" rtlCol="0">
            <a:noAutofit/>
          </a:bodyPr>
          <a:lstStyle/>
          <a:p>
            <a:r>
              <a:rPr lang="ja-JP" altLang="en-US" sz="1500" b="0" kern="0" dirty="0">
                <a:latin typeface="メイリオ" panose="020B0604030504040204" pitchFamily="50" charset="-128"/>
                <a:ea typeface="メイリオ" panose="020B0604030504040204" pitchFamily="50" charset="-128"/>
              </a:rPr>
              <a:t>第１レベルテキスト </a:t>
            </a:r>
            <a:r>
              <a:rPr lang="en-US" altLang="ja-JP" sz="1500" b="0" kern="0" dirty="0">
                <a:latin typeface="メイリオ" panose="020B0604030504040204" pitchFamily="50" charset="-128"/>
                <a:ea typeface="メイリオ" panose="020B0604030504040204" pitchFamily="50" charset="-128"/>
              </a:rPr>
              <a:t>15pt</a:t>
            </a:r>
            <a:endParaRPr lang="ja-JP" altLang="en-US" sz="1500" b="0" kern="0" dirty="0">
              <a:latin typeface="メイリオ" panose="020B0604030504040204" pitchFamily="50" charset="-128"/>
              <a:ea typeface="メイリオ" panose="020B0604030504040204" pitchFamily="50" charset="-128"/>
            </a:endParaRPr>
          </a:p>
          <a:p>
            <a:pPr lvl="1"/>
            <a:r>
              <a:rPr lang="ja-JP" altLang="en-US" sz="1300" kern="0" dirty="0">
                <a:latin typeface="メイリオ" panose="020B0604030504040204" pitchFamily="50" charset="-128"/>
                <a:ea typeface="メイリオ" panose="020B0604030504040204" pitchFamily="50" charset="-128"/>
              </a:rPr>
              <a:t>第 </a:t>
            </a:r>
            <a:r>
              <a:rPr lang="en-US" altLang="ja-JP" sz="1300" kern="0" dirty="0">
                <a:latin typeface="メイリオ" panose="020B0604030504040204" pitchFamily="50" charset="-128"/>
                <a:ea typeface="メイリオ" panose="020B0604030504040204" pitchFamily="50" charset="-128"/>
              </a:rPr>
              <a:t>2 </a:t>
            </a:r>
            <a:r>
              <a:rPr lang="ja-JP" altLang="en-US" sz="1300" kern="0" dirty="0">
                <a:latin typeface="メイリオ" panose="020B0604030504040204" pitchFamily="50" charset="-128"/>
                <a:ea typeface="メイリオ" panose="020B0604030504040204" pitchFamily="50" charset="-128"/>
              </a:rPr>
              <a:t>レベル </a:t>
            </a:r>
            <a:r>
              <a:rPr lang="en-US" altLang="ja-JP" sz="1300" kern="0" dirty="0">
                <a:latin typeface="メイリオ" panose="020B0604030504040204" pitchFamily="50" charset="-128"/>
                <a:ea typeface="メイリオ" panose="020B0604030504040204" pitchFamily="50" charset="-128"/>
              </a:rPr>
              <a:t>13pt</a:t>
            </a:r>
            <a:endParaRPr lang="ja-JP" altLang="en-US" sz="1300" kern="0" dirty="0">
              <a:latin typeface="メイリオ" panose="020B0604030504040204" pitchFamily="50" charset="-128"/>
              <a:ea typeface="メイリオ" panose="020B0604030504040204" pitchFamily="50" charset="-128"/>
            </a:endParaRPr>
          </a:p>
          <a:p>
            <a:pPr lvl="2"/>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3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3"/>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4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endParaRPr lang="ja-JP" altLang="en-US" sz="1100" kern="0" dirty="0">
              <a:latin typeface="メイリオ" panose="020B0604030504040204" pitchFamily="50" charset="-128"/>
              <a:ea typeface="メイリオ" panose="020B0604030504040204" pitchFamily="50" charset="-128"/>
            </a:endParaRPr>
          </a:p>
          <a:p>
            <a:pPr lvl="4"/>
            <a:r>
              <a:rPr lang="ja-JP" altLang="en-US" sz="1100" kern="0" dirty="0">
                <a:latin typeface="メイリオ" panose="020B0604030504040204" pitchFamily="50" charset="-128"/>
                <a:ea typeface="メイリオ" panose="020B0604030504040204" pitchFamily="50" charset="-128"/>
              </a:rPr>
              <a:t>第 </a:t>
            </a:r>
            <a:r>
              <a:rPr lang="en-US" altLang="ja-JP" sz="1100" kern="0" dirty="0">
                <a:latin typeface="メイリオ" panose="020B0604030504040204" pitchFamily="50" charset="-128"/>
                <a:ea typeface="メイリオ" panose="020B0604030504040204" pitchFamily="50" charset="-128"/>
              </a:rPr>
              <a:t>5 </a:t>
            </a:r>
            <a:r>
              <a:rPr lang="ja-JP" altLang="en-US" sz="1100" kern="0" dirty="0">
                <a:latin typeface="メイリオ" panose="020B0604030504040204" pitchFamily="50" charset="-128"/>
                <a:ea typeface="メイリオ" panose="020B0604030504040204" pitchFamily="50" charset="-128"/>
              </a:rPr>
              <a:t>レベル　</a:t>
            </a:r>
            <a:r>
              <a:rPr lang="en-US" altLang="ja-JP" sz="1100" kern="0" dirty="0">
                <a:latin typeface="メイリオ" panose="020B0604030504040204" pitchFamily="50" charset="-128"/>
                <a:ea typeface="メイリオ" panose="020B0604030504040204" pitchFamily="50" charset="-128"/>
              </a:rPr>
              <a:t>11pt</a:t>
            </a:r>
          </a:p>
        </p:txBody>
      </p:sp>
      <p:sp>
        <p:nvSpPr>
          <p:cNvPr id="2" name="Title Placeholder 1"/>
          <p:cNvSpPr>
            <a:spLocks noGrp="1"/>
          </p:cNvSpPr>
          <p:nvPr userDrawn="1">
            <p:ph type="title"/>
          </p:nvPr>
        </p:nvSpPr>
        <p:spPr>
          <a:xfrm>
            <a:off x="539552" y="113734"/>
            <a:ext cx="6257058" cy="475426"/>
          </a:xfrm>
          <a:prstGeom prst="rect">
            <a:avLst/>
          </a:prstGeom>
        </p:spPr>
        <p:txBody>
          <a:bodyPr vert="horz" lIns="0" tIns="0" rIns="0" bIns="0" rtlCol="0" anchor="b">
            <a:noAutofit/>
          </a:bodyPr>
          <a:lstStyle/>
          <a:p>
            <a:r>
              <a:rPr lang="ja-JP" altLang="en-US" dirty="0"/>
              <a:t>マスター タイトルの書式設定</a:t>
            </a:r>
            <a:endParaRPr lang="en-US" dirty="0"/>
          </a:p>
        </p:txBody>
      </p:sp>
      <p:sp>
        <p:nvSpPr>
          <p:cNvPr id="12" name="Slide Number Placeholder 5">
            <a:extLst>
              <a:ext uri="{FF2B5EF4-FFF2-40B4-BE49-F238E27FC236}">
                <a16:creationId xmlns:a16="http://schemas.microsoft.com/office/drawing/2014/main" id="{D5415A91-82B8-49CA-B0CC-8E5663346E25}"/>
              </a:ext>
            </a:extLst>
          </p:cNvPr>
          <p:cNvSpPr>
            <a:spLocks noGrp="1"/>
          </p:cNvSpPr>
          <p:nvPr userDrawn="1">
            <p:ph type="sldNum" sz="quarter" idx="4"/>
          </p:nvPr>
        </p:nvSpPr>
        <p:spPr>
          <a:xfrm>
            <a:off x="8738980" y="4909604"/>
            <a:ext cx="360000" cy="144000"/>
          </a:xfrm>
          <a:prstGeom prst="rect">
            <a:avLst/>
          </a:prstGeom>
        </p:spPr>
        <p:txBody>
          <a:bodyPr vert="horz" lIns="0" tIns="0" rIns="0" bIns="0" rtlCol="0" anchor="ctr"/>
          <a:lstStyle>
            <a:lvl1pPr algn="ctr" fontAlgn="ctr">
              <a:defRPr lang="ja-JP" altLang="en-US" sz="1000" smtClean="0">
                <a:solidFill>
                  <a:schemeClr val="tx1"/>
                </a:solidFill>
              </a:defRPr>
            </a:lvl1pPr>
          </a:lstStyle>
          <a:p>
            <a:fld id="{9FB9FBB1-FD5B-41A6-B84B-A229A6B4BB39}" type="slidenum">
              <a:rPr lang="en-US" altLang="ja-JP" smtClean="0"/>
              <a:pPr/>
              <a:t>‹#›</a:t>
            </a:fld>
            <a:endParaRPr lang="en-US" dirty="0"/>
          </a:p>
        </p:txBody>
      </p:sp>
      <p:cxnSp>
        <p:nvCxnSpPr>
          <p:cNvPr id="117" name="直線コネクタ 116">
            <a:extLst>
              <a:ext uri="{FF2B5EF4-FFF2-40B4-BE49-F238E27FC236}">
                <a16:creationId xmlns:a16="http://schemas.microsoft.com/office/drawing/2014/main" id="{DBC34B8D-FEAA-46B2-BB80-8BDE492EC326}"/>
              </a:ext>
            </a:extLst>
          </p:cNvPr>
          <p:cNvCxnSpPr>
            <a:cxnSpLocks/>
          </p:cNvCxnSpPr>
          <p:nvPr userDrawn="1"/>
        </p:nvCxnSpPr>
        <p:spPr>
          <a:xfrm>
            <a:off x="108000" y="666887"/>
            <a:ext cx="8928000" cy="0"/>
          </a:xfrm>
          <a:prstGeom prst="line">
            <a:avLst/>
          </a:prstGeom>
          <a:ln w="9525">
            <a:solidFill>
              <a:srgbClr val="333333"/>
            </a:solidFill>
          </a:ln>
        </p:spPr>
        <p:style>
          <a:lnRef idx="1">
            <a:schemeClr val="accent1"/>
          </a:lnRef>
          <a:fillRef idx="0">
            <a:schemeClr val="accent1"/>
          </a:fillRef>
          <a:effectRef idx="0">
            <a:schemeClr val="accent1"/>
          </a:effectRef>
          <a:fontRef idx="minor">
            <a:schemeClr val="tx1"/>
          </a:fontRef>
        </p:style>
      </p:cxnSp>
      <p:sp>
        <p:nvSpPr>
          <p:cNvPr id="133" name="正方形/長方形 132">
            <a:extLst>
              <a:ext uri="{FF2B5EF4-FFF2-40B4-BE49-F238E27FC236}">
                <a16:creationId xmlns:a16="http://schemas.microsoft.com/office/drawing/2014/main" id="{DB8D4663-CAF7-4E4E-8A77-A4D3603AF7F5}"/>
              </a:ext>
            </a:extLst>
          </p:cNvPr>
          <p:cNvSpPr/>
          <p:nvPr userDrawn="1"/>
        </p:nvSpPr>
        <p:spPr>
          <a:xfrm>
            <a:off x="6948264" y="4913886"/>
            <a:ext cx="1794099" cy="123111"/>
          </a:xfrm>
          <a:prstGeom prst="rect">
            <a:avLst/>
          </a:prstGeom>
        </p:spPr>
        <p:txBody>
          <a:bodyPr wrap="square" lIns="0" tIns="0" rIns="0" bIns="0">
            <a:spAutoFit/>
          </a:bodyPr>
          <a:lstStyle/>
          <a:p>
            <a:pPr algn="r">
              <a:spcBef>
                <a:spcPts val="400"/>
              </a:spcBef>
            </a:pPr>
            <a:r>
              <a:rPr lang="en-US" altLang="ja-JP" sz="800" dirty="0">
                <a:latin typeface="Arial" panose="020B0604020202020204" pitchFamily="34" charset="0"/>
                <a:cs typeface="Arial" panose="020B0604020202020204" pitchFamily="34" charset="0"/>
              </a:rPr>
              <a:t>© </a:t>
            </a:r>
            <a:r>
              <a:rPr kumimoji="1" lang="en-US" altLang="ja-JP" sz="800" spc="-20" dirty="0">
                <a:latin typeface="Arial" panose="020B0604020202020204" pitchFamily="34" charset="0"/>
                <a:ea typeface="メイリオ" panose="020B0604030504040204" pitchFamily="50" charset="-128"/>
                <a:cs typeface="Arial" panose="020B0604020202020204" pitchFamily="34" charset="0"/>
              </a:rPr>
              <a:t>FUJIFILM</a:t>
            </a:r>
            <a:r>
              <a:rPr kumimoji="1" lang="ja-JP" altLang="en-US" sz="800" spc="-20" dirty="0">
                <a:latin typeface="Arial" panose="020B0604020202020204" pitchFamily="34" charset="0"/>
                <a:ea typeface="メイリオ" panose="020B0604030504040204" pitchFamily="50" charset="-128"/>
                <a:cs typeface="Arial" panose="020B0604020202020204" pitchFamily="34" charset="0"/>
              </a:rPr>
              <a:t> </a:t>
            </a:r>
            <a:r>
              <a:rPr kumimoji="1" lang="en-US" altLang="ja-JP" sz="800" spc="-20" dirty="0">
                <a:latin typeface="Arial" panose="020B0604020202020204" pitchFamily="34" charset="0"/>
                <a:ea typeface="メイリオ" panose="020B0604030504040204" pitchFamily="50" charset="-128"/>
                <a:cs typeface="Arial" panose="020B0604020202020204" pitchFamily="34" charset="0"/>
              </a:rPr>
              <a:t>Holdings</a:t>
            </a:r>
            <a:r>
              <a:rPr kumimoji="1" lang="ja-JP" altLang="en-US" sz="800" spc="-20" dirty="0">
                <a:latin typeface="Arial" panose="020B0604020202020204" pitchFamily="34" charset="0"/>
                <a:ea typeface="メイリオ" panose="020B0604030504040204" pitchFamily="50" charset="-128"/>
                <a:cs typeface="Arial" panose="020B0604020202020204" pitchFamily="34" charset="0"/>
              </a:rPr>
              <a:t> </a:t>
            </a:r>
            <a:r>
              <a:rPr kumimoji="1" lang="en-US" altLang="ja-JP" sz="800" spc="-20" dirty="0">
                <a:latin typeface="Arial" panose="020B0604020202020204" pitchFamily="34" charset="0"/>
                <a:ea typeface="メイリオ" panose="020B0604030504040204" pitchFamily="50" charset="-128"/>
                <a:cs typeface="Arial" panose="020B0604020202020204" pitchFamily="34" charset="0"/>
              </a:rPr>
              <a:t>Corporation</a:t>
            </a:r>
            <a:endParaRPr kumimoji="1" lang="ja-JP" altLang="en-US" sz="800" spc="-20" dirty="0" err="1">
              <a:latin typeface="Arial" panose="020B0604020202020204" pitchFamily="34" charset="0"/>
              <a:ea typeface="メイリオ" panose="020B0604030504040204" pitchFamily="50" charset="-128"/>
              <a:cs typeface="Arial" panose="020B0604020202020204" pitchFamily="34" charset="0"/>
            </a:endParaRPr>
          </a:p>
        </p:txBody>
      </p:sp>
      <p:grpSp>
        <p:nvGrpSpPr>
          <p:cNvPr id="13" name="グループ化 12">
            <a:extLst>
              <a:ext uri="{FF2B5EF4-FFF2-40B4-BE49-F238E27FC236}">
                <a16:creationId xmlns:a16="http://schemas.microsoft.com/office/drawing/2014/main" id="{3DCE5E77-80E9-44C7-89B7-D691FE20D767}"/>
              </a:ext>
            </a:extLst>
          </p:cNvPr>
          <p:cNvGrpSpPr/>
          <p:nvPr userDrawn="1"/>
        </p:nvGrpSpPr>
        <p:grpSpPr>
          <a:xfrm>
            <a:off x="6979443" y="87610"/>
            <a:ext cx="2057623" cy="475200"/>
            <a:chOff x="2546916" y="5429620"/>
            <a:chExt cx="2057623" cy="475200"/>
          </a:xfrm>
        </p:grpSpPr>
        <p:sp>
          <p:nvSpPr>
            <p:cNvPr id="14" name="正方形/長方形 13">
              <a:extLst>
                <a:ext uri="{FF2B5EF4-FFF2-40B4-BE49-F238E27FC236}">
                  <a16:creationId xmlns:a16="http://schemas.microsoft.com/office/drawing/2014/main" id="{793D6C49-AB3E-467B-8E78-5F888915B0D0}"/>
                </a:ext>
              </a:extLst>
            </p:cNvPr>
            <p:cNvSpPr/>
            <p:nvPr/>
          </p:nvSpPr>
          <p:spPr>
            <a:xfrm>
              <a:off x="2546916" y="5429620"/>
              <a:ext cx="2057623" cy="475200"/>
            </a:xfrm>
            <a:prstGeom prst="rect">
              <a:avLst/>
            </a:prstGeom>
            <a:solidFill>
              <a:srgbClr val="FFFFFF">
                <a:alpha val="74902"/>
              </a:srgb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a:extLst>
                <a:ext uri="{FF2B5EF4-FFF2-40B4-BE49-F238E27FC236}">
                  <a16:creationId xmlns:a16="http://schemas.microsoft.com/office/drawing/2014/main" id="{AE2D1E56-DB1D-4AD6-809D-33665C77A05E}"/>
                </a:ext>
              </a:extLst>
            </p:cNvPr>
            <p:cNvSpPr txBox="1"/>
            <p:nvPr/>
          </p:nvSpPr>
          <p:spPr>
            <a:xfrm>
              <a:off x="2619077" y="5478015"/>
              <a:ext cx="1980000" cy="79200"/>
            </a:xfrm>
            <a:prstGeom prst="rect">
              <a:avLst/>
            </a:prstGeom>
            <a:noFill/>
          </p:spPr>
          <p:txBody>
            <a:bodyPr wrap="none" lIns="0" tIns="0" rIns="0" bIns="0" rtlCol="0" anchor="ctr" anchorCtr="0">
              <a:noAutofit/>
            </a:bodyPr>
            <a:lstStyle/>
            <a:p>
              <a:pPr lvl="0" algn="dist">
                <a:defRPr/>
              </a:pPr>
              <a:r>
                <a:rPr lang="en-US" altLang="ja-JP" sz="900" b="0" i="0" dirty="0">
                  <a:solidFill>
                    <a:schemeClr val="tx1"/>
                  </a:solidFill>
                  <a:latin typeface="Arial" panose="020B0604020202020204" pitchFamily="34" charset="0"/>
                  <a:cs typeface="Arial" panose="020B0604020202020204" pitchFamily="34" charset="0"/>
                </a:rPr>
                <a:t>Fujifilm Internal Use </a:t>
              </a:r>
              <a:r>
                <a:rPr lang="en-US" altLang="ja-JP" sz="900" b="0" dirty="0">
                  <a:latin typeface="Arial" panose="020B0604020202020204" pitchFamily="34" charset="0"/>
                  <a:cs typeface="Arial" panose="020B0604020202020204" pitchFamily="34" charset="0"/>
                </a:rPr>
                <a:t>Onl</a:t>
              </a:r>
              <a:r>
                <a:rPr lang="en-US" altLang="ja-JP" sz="900" b="0" spc="200" baseline="0" dirty="0">
                  <a:latin typeface="Arial" panose="020B0604020202020204" pitchFamily="34" charset="0"/>
                  <a:cs typeface="Arial" panose="020B0604020202020204" pitchFamily="34" charset="0"/>
                </a:rPr>
                <a:t>y</a:t>
              </a:r>
              <a:r>
                <a:rPr lang="en-US" altLang="ja-JP" sz="900" b="0" spc="100" dirty="0">
                  <a:latin typeface="Arial" panose="020B0604020202020204" pitchFamily="34" charset="0"/>
                  <a:cs typeface="Arial" panose="020B0604020202020204" pitchFamily="34" charset="0"/>
                </a:rPr>
                <a:t> </a:t>
              </a:r>
              <a:endParaRPr kumimoji="1" lang="en-US" altLang="ja-JP" sz="900" b="0" i="0" kern="1200" spc="100" dirty="0">
                <a:solidFill>
                  <a:schemeClr val="tx1"/>
                </a:solidFill>
                <a:latin typeface="Arial" panose="020B0604020202020204" pitchFamily="34" charset="0"/>
                <a:ea typeface="ＭＳ Ｐゴシック" pitchFamily="50"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BD0D8FED-46A2-4679-933C-7592C5EC18F2}"/>
                </a:ext>
              </a:extLst>
            </p:cNvPr>
            <p:cNvSpPr txBox="1"/>
            <p:nvPr/>
          </p:nvSpPr>
          <p:spPr>
            <a:xfrm>
              <a:off x="3034463" y="5609398"/>
              <a:ext cx="72319" cy="251999"/>
            </a:xfrm>
            <a:prstGeom prst="rect">
              <a:avLst/>
            </a:prstGeom>
            <a:noFill/>
            <a:ln w="3175" algn="ctr">
              <a:noFill/>
              <a:miter lim="800000"/>
              <a:headEnd/>
              <a:tailEnd/>
            </a:ln>
            <a:effectLst/>
          </p:spPr>
          <p:txBody>
            <a:bodyPr lIns="0" tIns="0" rIns="0" bIns="0" anchor="ctr" anchorCtr="0">
              <a:noAutofit/>
            </a:bodyPr>
            <a:lstStyle/>
            <a:p>
              <a:pPr algn="dist" defTabSz="850102" eaLnBrk="0" hangingPunct="0">
                <a:lnSpc>
                  <a:spcPct val="100000"/>
                </a:lnSpc>
                <a:tabLst>
                  <a:tab pos="361461" algn="l"/>
                </a:tabLst>
                <a:defRPr/>
              </a:pPr>
              <a:r>
                <a:rPr lang="zh-TW" altLang="en-US" sz="600" b="0" dirty="0">
                  <a:solidFill>
                    <a:schemeClr val="tx1"/>
                  </a:solidFill>
                  <a:latin typeface="Meiryo" panose="020B0604030504040204" pitchFamily="34" charset="-128"/>
                  <a:ea typeface="Meiryo" panose="020B0604030504040204" pitchFamily="34" charset="-128"/>
                </a:rPr>
                <a:t>：</a:t>
              </a:r>
              <a:endParaRPr lang="en-US" altLang="zh-TW" sz="600" b="0" dirty="0">
                <a:solidFill>
                  <a:schemeClr val="tx1"/>
                </a:solidFill>
                <a:latin typeface="Meiryo" panose="020B0604030504040204" pitchFamily="34" charset="-128"/>
                <a:ea typeface="Meiryo" panose="020B0604030504040204" pitchFamily="34" charset="-128"/>
              </a:endParaRPr>
            </a:p>
            <a:p>
              <a:pPr algn="dist" defTabSz="850102" eaLnBrk="0" hangingPunct="0">
                <a:lnSpc>
                  <a:spcPct val="100000"/>
                </a:lnSpc>
                <a:tabLst>
                  <a:tab pos="361461" algn="l"/>
                </a:tabLst>
                <a:defRPr/>
              </a:pPr>
              <a:r>
                <a:rPr lang="zh-TW" altLang="en-US" sz="600" b="0" dirty="0">
                  <a:solidFill>
                    <a:schemeClr val="tx1"/>
                  </a:solidFill>
                  <a:latin typeface="Meiryo" panose="020B0604030504040204" pitchFamily="34" charset="-128"/>
                  <a:ea typeface="Meiryo" panose="020B0604030504040204" pitchFamily="34" charset="-128"/>
                </a:rPr>
                <a:t>：</a:t>
              </a:r>
              <a:endParaRPr lang="en-US" altLang="zh-TW" sz="600" b="0" dirty="0">
                <a:solidFill>
                  <a:schemeClr val="tx1"/>
                </a:solidFill>
                <a:latin typeface="Meiryo" panose="020B0604030504040204" pitchFamily="34" charset="-128"/>
                <a:ea typeface="Meiryo" panose="020B0604030504040204" pitchFamily="34" charset="-128"/>
              </a:endParaRPr>
            </a:p>
            <a:p>
              <a:pPr algn="dist" defTabSz="850102" eaLnBrk="0" hangingPunct="0">
                <a:lnSpc>
                  <a:spcPct val="100000"/>
                </a:lnSpc>
                <a:tabLst>
                  <a:tab pos="361461" algn="l"/>
                </a:tabLst>
                <a:defRPr/>
              </a:pPr>
              <a:r>
                <a:rPr lang="zh-TW" altLang="en-US" sz="600" b="0" dirty="0">
                  <a:solidFill>
                    <a:schemeClr val="tx1"/>
                  </a:solidFill>
                  <a:latin typeface="Meiryo" panose="020B0604030504040204" pitchFamily="34" charset="-128"/>
                  <a:ea typeface="Meiryo" panose="020B0604030504040204" pitchFamily="34" charset="-128"/>
                </a:rPr>
                <a:t>：</a:t>
              </a:r>
              <a:endParaRPr lang="en-US" altLang="zh-TW" sz="600" b="0" dirty="0">
                <a:solidFill>
                  <a:schemeClr val="tx1"/>
                </a:solidFill>
                <a:latin typeface="Meiryo" panose="020B0604030504040204" pitchFamily="34" charset="-128"/>
                <a:ea typeface="Meiryo" panose="020B0604030504040204" pitchFamily="34" charset="-128"/>
              </a:endParaRPr>
            </a:p>
          </p:txBody>
        </p:sp>
        <p:sp>
          <p:nvSpPr>
            <p:cNvPr id="17" name="テキスト ボックス 16">
              <a:extLst>
                <a:ext uri="{FF2B5EF4-FFF2-40B4-BE49-F238E27FC236}">
                  <a16:creationId xmlns:a16="http://schemas.microsoft.com/office/drawing/2014/main" id="{0C2AB620-3E58-4F7A-9E7B-601BF8B446C5}"/>
                </a:ext>
              </a:extLst>
            </p:cNvPr>
            <p:cNvSpPr txBox="1"/>
            <p:nvPr/>
          </p:nvSpPr>
          <p:spPr>
            <a:xfrm>
              <a:off x="2617487" y="5606000"/>
              <a:ext cx="414000" cy="259644"/>
            </a:xfrm>
            <a:prstGeom prst="rect">
              <a:avLst/>
            </a:prstGeom>
            <a:noFill/>
            <a:ln w="3175" algn="ctr">
              <a:noFill/>
              <a:miter lim="800000"/>
              <a:headEnd/>
              <a:tailEnd/>
            </a:ln>
            <a:effectLst/>
          </p:spPr>
          <p:txBody>
            <a:bodyPr lIns="0" tIns="0" rIns="0" bIns="0">
              <a:noAutofit/>
            </a:bodyPr>
            <a:lstStyle/>
            <a:p>
              <a:pPr marL="0" marR="0" lvl="0" indent="0" algn="dist" defTabSz="850102" rtl="0" eaLnBrk="0" fontAlgn="base" latinLnBrk="0" hangingPunct="0">
                <a:lnSpc>
                  <a:spcPct val="100000"/>
                </a:lnSpc>
                <a:spcBef>
                  <a:spcPct val="0"/>
                </a:spcBef>
                <a:spcAft>
                  <a:spcPct val="0"/>
                </a:spcAft>
                <a:buClrTx/>
                <a:buSzTx/>
                <a:buFontTx/>
                <a:buNone/>
                <a:tabLst>
                  <a:tab pos="361461" algn="l"/>
                </a:tabLst>
                <a:defRPr/>
              </a:pPr>
              <a:r>
                <a:rPr lang="zh-TW" altLang="en-US" sz="600" b="0" kern="400" spc="-100" baseline="0" dirty="0">
                  <a:solidFill>
                    <a:schemeClr val="tx1"/>
                  </a:solidFill>
                  <a:latin typeface="Meiryo" panose="020B0604030504040204" pitchFamily="34" charset="-128"/>
                  <a:ea typeface="Meiryo" panose="020B0604030504040204" pitchFamily="34" charset="-128"/>
                </a:rPr>
                <a:t>開 示 範 囲</a:t>
              </a:r>
              <a:endParaRPr lang="en-US" altLang="zh-TW" sz="600" b="0" kern="400" spc="-100" baseline="0" dirty="0">
                <a:solidFill>
                  <a:schemeClr val="tx1"/>
                </a:solidFill>
                <a:latin typeface="Meiryo" panose="020B0604030504040204" pitchFamily="34" charset="-128"/>
                <a:ea typeface="Meiryo" panose="020B0604030504040204" pitchFamily="34" charset="-128"/>
              </a:endParaRPr>
            </a:p>
            <a:p>
              <a:pPr algn="dist" defTabSz="850102" eaLnBrk="0" hangingPunct="0">
                <a:lnSpc>
                  <a:spcPct val="100000"/>
                </a:lnSpc>
                <a:tabLst>
                  <a:tab pos="361461" algn="l"/>
                </a:tabLst>
                <a:defRPr/>
              </a:pPr>
              <a:r>
                <a:rPr lang="zh-TW" altLang="en-US" sz="600" b="0" kern="400" spc="-100" dirty="0">
                  <a:latin typeface="Meiryo" panose="020B0604030504040204" pitchFamily="34" charset="-128"/>
                  <a:ea typeface="Meiryo" panose="020B0604030504040204" pitchFamily="34" charset="-128"/>
                </a:rPr>
                <a:t>作成</a:t>
              </a:r>
              <a:r>
                <a:rPr lang="en-US" altLang="ja-JP" sz="600" b="0" kern="400" spc="-100" dirty="0">
                  <a:latin typeface="Meiryo" panose="020B0604030504040204" pitchFamily="34" charset="-128"/>
                  <a:ea typeface="Meiryo" panose="020B0604030504040204" pitchFamily="34" charset="-128"/>
                </a:rPr>
                <a:t>/</a:t>
              </a:r>
              <a:r>
                <a:rPr lang="ja-JP" altLang="en-US" sz="600" b="0" kern="400" spc="-100" dirty="0">
                  <a:latin typeface="Meiryo" panose="020B0604030504040204" pitchFamily="34" charset="-128"/>
                  <a:ea typeface="Meiryo" panose="020B0604030504040204" pitchFamily="34" charset="-128"/>
                </a:rPr>
                <a:t>日付</a:t>
              </a:r>
              <a:endParaRPr lang="zh-TW" altLang="en-US" sz="600" b="0" kern="400" spc="-100" dirty="0">
                <a:latin typeface="Meiryo" panose="020B0604030504040204" pitchFamily="34" charset="-128"/>
                <a:ea typeface="Meiryo" panose="020B0604030504040204" pitchFamily="34" charset="-128"/>
              </a:endParaRPr>
            </a:p>
            <a:p>
              <a:pPr algn="dist" defTabSz="850102" eaLnBrk="0" hangingPunct="0">
                <a:lnSpc>
                  <a:spcPct val="100000"/>
                </a:lnSpc>
                <a:tabLst>
                  <a:tab pos="361461" algn="l"/>
                </a:tabLst>
                <a:defRPr/>
              </a:pPr>
              <a:r>
                <a:rPr lang="ja-JP" altLang="en-US" sz="600" b="0" kern="400" spc="-100" baseline="0" dirty="0">
                  <a:solidFill>
                    <a:schemeClr val="tx1"/>
                  </a:solidFill>
                  <a:latin typeface="Meiryo" panose="020B0604030504040204" pitchFamily="34" charset="-128"/>
                  <a:ea typeface="Meiryo" panose="020B0604030504040204" pitchFamily="34" charset="-128"/>
                </a:rPr>
                <a:t>取扱い指定</a:t>
              </a:r>
              <a:endParaRPr lang="zh-TW" altLang="en-US" sz="600" b="0" kern="400" spc="-100" baseline="0" dirty="0">
                <a:solidFill>
                  <a:schemeClr val="tx1"/>
                </a:solidFill>
                <a:latin typeface="Meiryo" panose="020B0604030504040204" pitchFamily="34" charset="-128"/>
                <a:ea typeface="Meiryo" panose="020B0604030504040204" pitchFamily="34" charset="-128"/>
              </a:endParaRPr>
            </a:p>
          </p:txBody>
        </p:sp>
        <p:sp>
          <p:nvSpPr>
            <p:cNvPr id="18" name="テキスト ボックス 17">
              <a:extLst>
                <a:ext uri="{FF2B5EF4-FFF2-40B4-BE49-F238E27FC236}">
                  <a16:creationId xmlns:a16="http://schemas.microsoft.com/office/drawing/2014/main" id="{F5A61970-B450-4ADC-A667-01FB5625E0B8}"/>
                </a:ext>
              </a:extLst>
            </p:cNvPr>
            <p:cNvSpPr txBox="1"/>
            <p:nvPr/>
          </p:nvSpPr>
          <p:spPr>
            <a:xfrm>
              <a:off x="3120379" y="5606223"/>
              <a:ext cx="1440000" cy="251999"/>
            </a:xfrm>
            <a:prstGeom prst="rect">
              <a:avLst/>
            </a:prstGeom>
            <a:noFill/>
            <a:ln w="3175" algn="ctr">
              <a:noFill/>
              <a:miter lim="800000"/>
              <a:headEnd/>
              <a:tailEnd/>
            </a:ln>
            <a:effectLst/>
          </p:spPr>
          <p:txBody>
            <a:bodyPr lIns="0" tIns="0" rIns="0" bIns="0">
              <a:noAutofit/>
            </a:bodyPr>
            <a:lstStyle/>
            <a:p>
              <a:pPr defTabSz="850102" eaLnBrk="0" hangingPunct="0">
                <a:lnSpc>
                  <a:spcPct val="100000"/>
                </a:lnSpc>
                <a:defRPr/>
              </a:pPr>
              <a:r>
                <a:rPr lang="en-US" altLang="ja-JP" sz="600" b="0" dirty="0">
                  <a:solidFill>
                    <a:schemeClr val="tx1"/>
                  </a:solidFill>
                  <a:latin typeface="Meiryo" panose="020B0604030504040204" pitchFamily="34" charset="-128"/>
                  <a:ea typeface="Meiryo" panose="020B0604030504040204" pitchFamily="34" charset="-128"/>
                </a:rPr>
                <a:t>FF</a:t>
              </a:r>
              <a:r>
                <a:rPr lang="ja-JP" altLang="en-US" sz="600" b="0" dirty="0">
                  <a:solidFill>
                    <a:schemeClr val="tx1"/>
                  </a:solidFill>
                  <a:latin typeface="Meiryo" panose="020B0604030504040204" pitchFamily="34" charset="-128"/>
                  <a:ea typeface="Meiryo" panose="020B0604030504040204" pitchFamily="34" charset="-128"/>
                </a:rPr>
                <a:t>グループ</a:t>
              </a:r>
              <a:br>
                <a:rPr lang="ja-JP" altLang="en-US" sz="600" b="0" dirty="0">
                  <a:solidFill>
                    <a:schemeClr val="tx1"/>
                  </a:solidFill>
                  <a:latin typeface="Meiryo" panose="020B0604030504040204" pitchFamily="34" charset="-128"/>
                  <a:ea typeface="Meiryo" panose="020B0604030504040204" pitchFamily="34" charset="-128"/>
                </a:rPr>
              </a:br>
              <a:r>
                <a:rPr lang="en-US" altLang="ja-JP" sz="600" b="0" dirty="0">
                  <a:solidFill>
                    <a:schemeClr val="tx1"/>
                  </a:solidFill>
                  <a:latin typeface="Meiryo" panose="020B0604030504040204" pitchFamily="34" charset="-128"/>
                  <a:ea typeface="Meiryo" panose="020B0604030504040204" pitchFamily="34" charset="-128"/>
                </a:rPr>
                <a:t>IM</a:t>
              </a:r>
              <a:r>
                <a:rPr lang="ja-JP" altLang="en-US" sz="600" b="0" dirty="0">
                  <a:solidFill>
                    <a:schemeClr val="tx1"/>
                  </a:solidFill>
                  <a:latin typeface="Meiryo" panose="020B0604030504040204" pitchFamily="34" charset="-128"/>
                  <a:ea typeface="Meiryo" panose="020B0604030504040204" pitchFamily="34" charset="-128"/>
                </a:rPr>
                <a:t>研 矢野翔平 </a:t>
              </a:r>
              <a:r>
                <a:rPr lang="en-US" altLang="ja-JP" sz="600" b="0" dirty="0">
                  <a:solidFill>
                    <a:schemeClr val="tx1"/>
                  </a:solidFill>
                  <a:latin typeface="Meiryo" panose="020B0604030504040204" pitchFamily="34" charset="-128"/>
                  <a:ea typeface="Meiryo" panose="020B0604030504040204" pitchFamily="34" charset="-128"/>
                </a:rPr>
                <a:t>(2023.1.1)</a:t>
              </a:r>
            </a:p>
            <a:p>
              <a:pPr defTabSz="850102" eaLnBrk="0" hangingPunct="0">
                <a:lnSpc>
                  <a:spcPct val="100000"/>
                </a:lnSpc>
                <a:defRPr/>
              </a:pPr>
              <a:endParaRPr lang="en-US" altLang="ja-JP" sz="600" b="0" dirty="0">
                <a:solidFill>
                  <a:schemeClr val="tx1"/>
                </a:solidFill>
                <a:latin typeface="Meiryo" panose="020B0604030504040204" pitchFamily="34" charset="-128"/>
                <a:ea typeface="Meiryo" panose="020B0604030504040204" pitchFamily="34" charset="-128"/>
              </a:endParaRPr>
            </a:p>
          </p:txBody>
        </p:sp>
      </p:grpSp>
    </p:spTree>
    <p:extLst>
      <p:ext uri="{BB962C8B-B14F-4D97-AF65-F5344CB8AC3E}">
        <p14:creationId xmlns:p14="http://schemas.microsoft.com/office/powerpoint/2010/main" val="3801862492"/>
      </p:ext>
    </p:extLst>
  </p:cSld>
  <p:clrMap bg1="lt1" tx1="dk1" bg2="lt2" tx2="dk2" accent1="accent1" accent2="accent2" accent3="accent3" accent4="accent4" accent5="accent5" accent6="accent6" hlink="hlink" folHlink="folHlink"/>
  <p:sldLayoutIdLst>
    <p:sldLayoutId id="2147483687" r:id="rId1"/>
    <p:sldLayoutId id="2147483675" r:id="rId2"/>
    <p:sldLayoutId id="2147483668" r:id="rId3"/>
    <p:sldLayoutId id="2147483676" r:id="rId4"/>
    <p:sldLayoutId id="2147483677" r:id="rId5"/>
    <p:sldLayoutId id="2147483667" r:id="rId6"/>
    <p:sldLayoutId id="2147483688" r:id="rId7"/>
    <p:sldLayoutId id="2147483689" r:id="rId8"/>
    <p:sldLayoutId id="2147483690" r:id="rId9"/>
    <p:sldLayoutId id="2147483691" r:id="rId10"/>
  </p:sldLayoutIdLst>
  <p:hf hdr="0" ftr="0" dt="0"/>
  <p:txStyles>
    <p:titleStyle>
      <a:lvl1pPr algn="l" defTabSz="984077" rtl="0" eaLnBrk="1" fontAlgn="ctr" latinLnBrk="0" hangingPunct="1">
        <a:lnSpc>
          <a:spcPct val="100000"/>
        </a:lnSpc>
        <a:spcBef>
          <a:spcPct val="0"/>
        </a:spcBef>
        <a:buNone/>
        <a:defRPr kumimoji="1" sz="1700" kern="1200">
          <a:solidFill>
            <a:schemeClr val="tx1"/>
          </a:solidFill>
          <a:latin typeface="+mj-lt"/>
          <a:ea typeface="+mj-ea"/>
          <a:cs typeface="+mj-cs"/>
        </a:defRPr>
      </a:lvl1pPr>
    </p:titleStyle>
    <p:bodyStyle>
      <a:lvl1pPr marL="0" indent="0" algn="l" defTabSz="984077" rtl="0" eaLnBrk="1" latinLnBrk="0" hangingPunct="1">
        <a:lnSpc>
          <a:spcPct val="110000"/>
        </a:lnSpc>
        <a:spcBef>
          <a:spcPts val="0"/>
        </a:spcBef>
        <a:spcAft>
          <a:spcPts val="300"/>
        </a:spcAft>
        <a:buFontTx/>
        <a:buNone/>
        <a:defRPr kumimoji="1" sz="1500" kern="1200">
          <a:solidFill>
            <a:schemeClr val="tx1"/>
          </a:solidFill>
          <a:latin typeface="+mn-lt"/>
          <a:ea typeface="+mn-ea"/>
          <a:cs typeface="+mn-cs"/>
        </a:defRPr>
      </a:lvl1pPr>
      <a:lvl2pPr marL="0" marR="0" indent="0" algn="l" defTabSz="984077" rtl="0" eaLnBrk="1" fontAlgn="auto" latinLnBrk="0" hangingPunct="1">
        <a:lnSpc>
          <a:spcPct val="110000"/>
        </a:lnSpc>
        <a:spcBef>
          <a:spcPts val="0"/>
        </a:spcBef>
        <a:spcAft>
          <a:spcPts val="300"/>
        </a:spcAft>
        <a:buClrTx/>
        <a:buSzTx/>
        <a:buFont typeface="Arial" panose="020B0604020202020204" pitchFamily="34" charset="0"/>
        <a:buNone/>
        <a:tabLst/>
        <a:defRPr kumimoji="1" sz="1500" kern="1200">
          <a:solidFill>
            <a:schemeClr val="tx1"/>
          </a:solidFill>
          <a:latin typeface="+mn-lt"/>
          <a:ea typeface="+mn-ea"/>
          <a:cs typeface="+mn-cs"/>
        </a:defRPr>
      </a:lvl2pPr>
      <a:lvl3pPr marL="288000" indent="-1440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3pPr>
      <a:lvl4pPr marL="396000" indent="-1152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4pPr>
      <a:lvl5pPr marL="558000" indent="-1512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5pPr>
      <a:lvl6pPr marL="2706213"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6pPr>
      <a:lvl7pPr marL="3198251"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7pPr>
      <a:lvl8pPr marL="3690290"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8pPr>
      <a:lvl9pPr marL="4182328"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9pPr>
    </p:bodyStyle>
    <p:otherStyle>
      <a:defPPr>
        <a:defRPr lang="en-US"/>
      </a:defPPr>
      <a:lvl1pPr marL="0" algn="l" defTabSz="984077" rtl="0" eaLnBrk="1" latinLnBrk="0" hangingPunct="1">
        <a:defRPr kumimoji="1" sz="1937" kern="1200">
          <a:solidFill>
            <a:schemeClr val="tx1"/>
          </a:solidFill>
          <a:latin typeface="+mn-lt"/>
          <a:ea typeface="+mn-ea"/>
          <a:cs typeface="+mn-cs"/>
        </a:defRPr>
      </a:lvl1pPr>
      <a:lvl2pPr marL="492039" algn="l" defTabSz="984077" rtl="0" eaLnBrk="1" latinLnBrk="0" hangingPunct="1">
        <a:defRPr kumimoji="1" sz="1937" kern="1200">
          <a:solidFill>
            <a:schemeClr val="tx1"/>
          </a:solidFill>
          <a:latin typeface="+mn-lt"/>
          <a:ea typeface="+mn-ea"/>
          <a:cs typeface="+mn-cs"/>
        </a:defRPr>
      </a:lvl2pPr>
      <a:lvl3pPr marL="984077" algn="l" defTabSz="984077" rtl="0" eaLnBrk="1" latinLnBrk="0" hangingPunct="1">
        <a:defRPr kumimoji="1" sz="1937" kern="1200">
          <a:solidFill>
            <a:schemeClr val="tx1"/>
          </a:solidFill>
          <a:latin typeface="+mn-lt"/>
          <a:ea typeface="+mn-ea"/>
          <a:cs typeface="+mn-cs"/>
        </a:defRPr>
      </a:lvl3pPr>
      <a:lvl4pPr marL="1476116" algn="l" defTabSz="984077" rtl="0" eaLnBrk="1" latinLnBrk="0" hangingPunct="1">
        <a:defRPr kumimoji="1" sz="1937" kern="1200">
          <a:solidFill>
            <a:schemeClr val="tx1"/>
          </a:solidFill>
          <a:latin typeface="+mn-lt"/>
          <a:ea typeface="+mn-ea"/>
          <a:cs typeface="+mn-cs"/>
        </a:defRPr>
      </a:lvl4pPr>
      <a:lvl5pPr marL="1968155" algn="l" defTabSz="984077" rtl="0" eaLnBrk="1" latinLnBrk="0" hangingPunct="1">
        <a:defRPr kumimoji="1" sz="1937" kern="1200">
          <a:solidFill>
            <a:schemeClr val="tx1"/>
          </a:solidFill>
          <a:latin typeface="+mn-lt"/>
          <a:ea typeface="+mn-ea"/>
          <a:cs typeface="+mn-cs"/>
        </a:defRPr>
      </a:lvl5pPr>
      <a:lvl6pPr marL="2460193" algn="l" defTabSz="984077" rtl="0" eaLnBrk="1" latinLnBrk="0" hangingPunct="1">
        <a:defRPr kumimoji="1" sz="1937" kern="1200">
          <a:solidFill>
            <a:schemeClr val="tx1"/>
          </a:solidFill>
          <a:latin typeface="+mn-lt"/>
          <a:ea typeface="+mn-ea"/>
          <a:cs typeface="+mn-cs"/>
        </a:defRPr>
      </a:lvl6pPr>
      <a:lvl7pPr marL="2952232" algn="l" defTabSz="984077" rtl="0" eaLnBrk="1" latinLnBrk="0" hangingPunct="1">
        <a:defRPr kumimoji="1" sz="1937" kern="1200">
          <a:solidFill>
            <a:schemeClr val="tx1"/>
          </a:solidFill>
          <a:latin typeface="+mn-lt"/>
          <a:ea typeface="+mn-ea"/>
          <a:cs typeface="+mn-cs"/>
        </a:defRPr>
      </a:lvl7pPr>
      <a:lvl8pPr marL="3444270" algn="l" defTabSz="984077" rtl="0" eaLnBrk="1" latinLnBrk="0" hangingPunct="1">
        <a:defRPr kumimoji="1" sz="1937" kern="1200">
          <a:solidFill>
            <a:schemeClr val="tx1"/>
          </a:solidFill>
          <a:latin typeface="+mn-lt"/>
          <a:ea typeface="+mn-ea"/>
          <a:cs typeface="+mn-cs"/>
        </a:defRPr>
      </a:lvl8pPr>
      <a:lvl9pPr marL="3936309" algn="l" defTabSz="984077" rtl="0" eaLnBrk="1" latinLnBrk="0" hangingPunct="1">
        <a:defRPr kumimoji="1" sz="1937"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12" Type="http://schemas.openxmlformats.org/officeDocument/2006/relationships/image" Target="../media/image21.sv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svg"/><Relationship Id="rId10" Type="http://schemas.openxmlformats.org/officeDocument/2006/relationships/image" Target="../media/image19.jpeg"/><Relationship Id="rId4" Type="http://schemas.openxmlformats.org/officeDocument/2006/relationships/image" Target="../media/image13.png"/><Relationship Id="rId9" Type="http://schemas.openxmlformats.org/officeDocument/2006/relationships/image" Target="../media/image18.svg"/></Relationships>
</file>

<file path=ppt/slides/_rels/slide1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5.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6.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5.sv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svg"/><Relationship Id="rId7" Type="http://schemas.openxmlformats.org/officeDocument/2006/relationships/image" Target="../media/image21.svg"/><Relationship Id="rId12" Type="http://schemas.openxmlformats.org/officeDocument/2006/relationships/image" Target="../media/image19.jpe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20.png"/><Relationship Id="rId11" Type="http://schemas.openxmlformats.org/officeDocument/2006/relationships/image" Target="../media/image18.svg"/><Relationship Id="rId5" Type="http://schemas.openxmlformats.org/officeDocument/2006/relationships/image" Target="../media/image14.svg"/><Relationship Id="rId10"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16.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svg"/><Relationship Id="rId7" Type="http://schemas.openxmlformats.org/officeDocument/2006/relationships/image" Target="../media/image27.svg"/><Relationship Id="rId12" Type="http://schemas.openxmlformats.org/officeDocument/2006/relationships/image" Target="../media/image19.jpe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26.png"/><Relationship Id="rId11" Type="http://schemas.openxmlformats.org/officeDocument/2006/relationships/image" Target="../media/image18.svg"/><Relationship Id="rId5" Type="http://schemas.openxmlformats.org/officeDocument/2006/relationships/image" Target="../media/image14.svg"/><Relationship Id="rId10"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16.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jpe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31.jpeg"/><Relationship Id="rId11" Type="http://schemas.openxmlformats.org/officeDocument/2006/relationships/image" Target="../media/image36.png"/><Relationship Id="rId5" Type="http://schemas.openxmlformats.org/officeDocument/2006/relationships/image" Target="../media/image30.jpeg"/><Relationship Id="rId10" Type="http://schemas.openxmlformats.org/officeDocument/2006/relationships/image" Target="../media/image35.png"/><Relationship Id="rId4" Type="http://schemas.openxmlformats.org/officeDocument/2006/relationships/image" Target="../media/image29.jpeg"/><Relationship Id="rId9"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diagramLayout" Target="../diagrams/layout2.xml"/><Relationship Id="rId7" Type="http://schemas.openxmlformats.org/officeDocument/2006/relationships/image" Target="../media/image24.png"/><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D7646A-C646-4B99-8926-51D31E12A851}"/>
              </a:ext>
            </a:extLst>
          </p:cNvPr>
          <p:cNvSpPr>
            <a:spLocks noGrp="1"/>
          </p:cNvSpPr>
          <p:nvPr>
            <p:ph type="ctrTitle"/>
          </p:nvPr>
        </p:nvSpPr>
        <p:spPr/>
        <p:txBody>
          <a:bodyPr/>
          <a:lstStyle/>
          <a:p>
            <a:r>
              <a:rPr lang="ja" altLang="ja-JP" sz="2000" b="1" dirty="0"/>
              <a:t>NFT・VC を用いた健診データレンタルシステムの構築</a:t>
            </a:r>
            <a:endParaRPr kumimoji="1" lang="ja-JP" altLang="en-US" dirty="0"/>
          </a:p>
        </p:txBody>
      </p:sp>
      <p:sp>
        <p:nvSpPr>
          <p:cNvPr id="4" name="テキスト プレースホルダー 3">
            <a:extLst>
              <a:ext uri="{FF2B5EF4-FFF2-40B4-BE49-F238E27FC236}">
                <a16:creationId xmlns:a16="http://schemas.microsoft.com/office/drawing/2014/main" id="{9A6408D0-B0F7-4E41-AACF-D470E6260F38}"/>
              </a:ext>
            </a:extLst>
          </p:cNvPr>
          <p:cNvSpPr>
            <a:spLocks noGrp="1"/>
          </p:cNvSpPr>
          <p:nvPr>
            <p:ph type="body" sz="quarter" idx="13"/>
          </p:nvPr>
        </p:nvSpPr>
        <p:spPr/>
        <p:txBody>
          <a:bodyPr/>
          <a:lstStyle/>
          <a:p>
            <a:r>
              <a:rPr lang="ja-JP" altLang="en-US" dirty="0"/>
              <a:t>情報系インターンシップ成果報告書</a:t>
            </a:r>
          </a:p>
        </p:txBody>
      </p:sp>
      <p:sp>
        <p:nvSpPr>
          <p:cNvPr id="5" name="テキスト プレースホルダー 4">
            <a:extLst>
              <a:ext uri="{FF2B5EF4-FFF2-40B4-BE49-F238E27FC236}">
                <a16:creationId xmlns:a16="http://schemas.microsoft.com/office/drawing/2014/main" id="{D36BA99A-857D-4C74-BCC0-7F5F7412ED91}"/>
              </a:ext>
            </a:extLst>
          </p:cNvPr>
          <p:cNvSpPr>
            <a:spLocks noGrp="1"/>
          </p:cNvSpPr>
          <p:nvPr>
            <p:ph type="body" sz="quarter" idx="14"/>
          </p:nvPr>
        </p:nvSpPr>
        <p:spPr/>
        <p:txBody>
          <a:bodyPr>
            <a:normAutofit fontScale="85000" lnSpcReduction="10000"/>
          </a:bodyPr>
          <a:lstStyle/>
          <a:p>
            <a:r>
              <a:rPr lang="en-US" altLang="ja-JP" dirty="0"/>
              <a:t>2023</a:t>
            </a:r>
            <a:r>
              <a:rPr lang="ja-JP" altLang="en-US" dirty="0"/>
              <a:t>年</a:t>
            </a:r>
            <a:r>
              <a:rPr lang="en-US" altLang="ja-JP" dirty="0"/>
              <a:t>8</a:t>
            </a:r>
            <a:r>
              <a:rPr lang="ja-JP" altLang="en-US" dirty="0"/>
              <a:t>月</a:t>
            </a:r>
            <a:r>
              <a:rPr lang="en-US" altLang="ja-JP" dirty="0"/>
              <a:t>31</a:t>
            </a:r>
            <a:r>
              <a:rPr lang="ja-JP" altLang="en-US" dirty="0"/>
              <a:t>日</a:t>
            </a:r>
            <a:endParaRPr lang="en-US" altLang="ja-JP" dirty="0"/>
          </a:p>
        </p:txBody>
      </p:sp>
      <p:sp>
        <p:nvSpPr>
          <p:cNvPr id="7" name="テキスト プレースホルダー 6">
            <a:extLst>
              <a:ext uri="{FF2B5EF4-FFF2-40B4-BE49-F238E27FC236}">
                <a16:creationId xmlns:a16="http://schemas.microsoft.com/office/drawing/2014/main" id="{6F8A6E31-03DE-4B7B-A7BD-E7863BB0BFFE}"/>
              </a:ext>
            </a:extLst>
          </p:cNvPr>
          <p:cNvSpPr>
            <a:spLocks noGrp="1"/>
          </p:cNvSpPr>
          <p:nvPr>
            <p:ph type="body" sz="quarter" idx="16"/>
          </p:nvPr>
        </p:nvSpPr>
        <p:spPr>
          <a:xfrm>
            <a:off x="575436" y="2856100"/>
            <a:ext cx="2592000" cy="172921"/>
          </a:xfrm>
        </p:spPr>
        <p:txBody>
          <a:bodyPr>
            <a:normAutofit fontScale="85000" lnSpcReduction="10000"/>
          </a:bodyPr>
          <a:lstStyle/>
          <a:p>
            <a:r>
              <a:rPr lang="ja-JP" altLang="en-US" dirty="0"/>
              <a:t>岩井康洋</a:t>
            </a:r>
            <a:endParaRPr kumimoji="1" lang="ja-JP" altLang="en-US" dirty="0"/>
          </a:p>
        </p:txBody>
      </p:sp>
    </p:spTree>
    <p:extLst>
      <p:ext uri="{BB962C8B-B14F-4D97-AF65-F5344CB8AC3E}">
        <p14:creationId xmlns:p14="http://schemas.microsoft.com/office/powerpoint/2010/main" val="2282321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EF4EA52-EE3E-AF00-AB45-7795DD0B94FE}"/>
              </a:ext>
            </a:extLst>
          </p:cNvPr>
          <p:cNvSpPr>
            <a:spLocks noGrp="1"/>
          </p:cNvSpPr>
          <p:nvPr>
            <p:ph type="sldNum" sz="quarter" idx="10"/>
          </p:nvPr>
        </p:nvSpPr>
        <p:spPr/>
        <p:txBody>
          <a:bodyPr/>
          <a:lstStyle/>
          <a:p>
            <a:fld id="{9FB9FBB1-FD5B-41A6-B84B-A229A6B4BB39}" type="slidenum">
              <a:rPr lang="en-US" altLang="ja-JP" smtClean="0"/>
              <a:pPr/>
              <a:t>10</a:t>
            </a:fld>
            <a:endParaRPr lang="en-US" dirty="0"/>
          </a:p>
        </p:txBody>
      </p:sp>
      <p:sp>
        <p:nvSpPr>
          <p:cNvPr id="4" name="タイトル 3">
            <a:extLst>
              <a:ext uri="{FF2B5EF4-FFF2-40B4-BE49-F238E27FC236}">
                <a16:creationId xmlns:a16="http://schemas.microsoft.com/office/drawing/2014/main" id="{78DFB60A-323D-E9DC-AB54-399A69C1EB4D}"/>
              </a:ext>
            </a:extLst>
          </p:cNvPr>
          <p:cNvSpPr>
            <a:spLocks noGrp="1"/>
          </p:cNvSpPr>
          <p:nvPr>
            <p:ph type="title"/>
          </p:nvPr>
        </p:nvSpPr>
        <p:spPr/>
        <p:txBody>
          <a:bodyPr/>
          <a:lstStyle/>
          <a:p>
            <a:r>
              <a:rPr kumimoji="1" lang="ja-JP" altLang="en-US" dirty="0"/>
              <a:t>システム概要</a:t>
            </a:r>
          </a:p>
        </p:txBody>
      </p:sp>
      <p:sp>
        <p:nvSpPr>
          <p:cNvPr id="7" name="正方形/長方形 6">
            <a:extLst>
              <a:ext uri="{FF2B5EF4-FFF2-40B4-BE49-F238E27FC236}">
                <a16:creationId xmlns:a16="http://schemas.microsoft.com/office/drawing/2014/main" id="{B7BECC20-6B89-6DB8-88AC-6EEF6CCBE060}"/>
              </a:ext>
            </a:extLst>
          </p:cNvPr>
          <p:cNvSpPr/>
          <p:nvPr/>
        </p:nvSpPr>
        <p:spPr>
          <a:xfrm>
            <a:off x="1447864" y="1009329"/>
            <a:ext cx="1219838" cy="80438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NFT</a:t>
            </a:r>
          </a:p>
          <a:p>
            <a:pPr algn="ctr"/>
            <a:r>
              <a:rPr kumimoji="1" lang="en-US" altLang="ja-JP" dirty="0"/>
              <a:t>(</a:t>
            </a:r>
            <a:r>
              <a:rPr kumimoji="1" lang="ja-JP" altLang="en-US" dirty="0"/>
              <a:t>健診データの</a:t>
            </a:r>
            <a:r>
              <a:rPr kumimoji="1" lang="en-US" altLang="ja-JP" dirty="0"/>
              <a:t>URL)</a:t>
            </a:r>
            <a:endParaRPr kumimoji="1" lang="ja-JP" altLang="en-US" dirty="0"/>
          </a:p>
        </p:txBody>
      </p:sp>
      <p:pic>
        <p:nvPicPr>
          <p:cNvPr id="9" name="グラフィックス 8" descr="ユーザー 単色塗りつぶし">
            <a:extLst>
              <a:ext uri="{FF2B5EF4-FFF2-40B4-BE49-F238E27FC236}">
                <a16:creationId xmlns:a16="http://schemas.microsoft.com/office/drawing/2014/main" id="{6AB5CD70-3C2E-89C7-05CE-E4ED0636DD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122" y="1132147"/>
            <a:ext cx="475201" cy="475201"/>
          </a:xfrm>
          <a:prstGeom prst="rect">
            <a:avLst/>
          </a:prstGeom>
        </p:spPr>
      </p:pic>
      <p:grpSp>
        <p:nvGrpSpPr>
          <p:cNvPr id="6" name="グループ化 5">
            <a:extLst>
              <a:ext uri="{FF2B5EF4-FFF2-40B4-BE49-F238E27FC236}">
                <a16:creationId xmlns:a16="http://schemas.microsoft.com/office/drawing/2014/main" id="{5A29B2AD-51BD-432B-9E0C-7C920A311DAC}"/>
              </a:ext>
            </a:extLst>
          </p:cNvPr>
          <p:cNvGrpSpPr/>
          <p:nvPr/>
        </p:nvGrpSpPr>
        <p:grpSpPr>
          <a:xfrm>
            <a:off x="4877133" y="730352"/>
            <a:ext cx="950403" cy="804385"/>
            <a:chOff x="4877133" y="730352"/>
            <a:chExt cx="950403" cy="804385"/>
          </a:xfrm>
        </p:grpSpPr>
        <p:pic>
          <p:nvPicPr>
            <p:cNvPr id="10" name="グラフィックス 9" descr="ユーザー 単色塗りつぶし">
              <a:extLst>
                <a:ext uri="{FF2B5EF4-FFF2-40B4-BE49-F238E27FC236}">
                  <a16:creationId xmlns:a16="http://schemas.microsoft.com/office/drawing/2014/main" id="{41520B5C-78E0-5B27-6AD2-AE904FC13C4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52335" y="1059535"/>
              <a:ext cx="475201" cy="475201"/>
            </a:xfrm>
            <a:prstGeom prst="rect">
              <a:avLst/>
            </a:prstGeom>
          </p:spPr>
        </p:pic>
        <p:pic>
          <p:nvPicPr>
            <p:cNvPr id="11" name="グラフィックス 10" descr="ユーザー 単色塗りつぶし">
              <a:extLst>
                <a:ext uri="{FF2B5EF4-FFF2-40B4-BE49-F238E27FC236}">
                  <a16:creationId xmlns:a16="http://schemas.microsoft.com/office/drawing/2014/main" id="{EB75740C-361F-088A-DA15-40BC539F40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14734" y="730352"/>
              <a:ext cx="475201" cy="475201"/>
            </a:xfrm>
            <a:prstGeom prst="rect">
              <a:avLst/>
            </a:prstGeom>
          </p:spPr>
        </p:pic>
        <p:pic>
          <p:nvPicPr>
            <p:cNvPr id="12" name="グラフィックス 11" descr="ユーザー 単色塗りつぶし">
              <a:extLst>
                <a:ext uri="{FF2B5EF4-FFF2-40B4-BE49-F238E27FC236}">
                  <a16:creationId xmlns:a16="http://schemas.microsoft.com/office/drawing/2014/main" id="{32D7D071-06B5-9F9C-D2EB-D273C62EBF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77133" y="1059536"/>
              <a:ext cx="475201" cy="475201"/>
            </a:xfrm>
            <a:prstGeom prst="rect">
              <a:avLst/>
            </a:prstGeom>
          </p:spPr>
        </p:pic>
      </p:grpSp>
      <p:sp>
        <p:nvSpPr>
          <p:cNvPr id="14" name="フローチャート: せん孔テープ 13">
            <a:extLst>
              <a:ext uri="{FF2B5EF4-FFF2-40B4-BE49-F238E27FC236}">
                <a16:creationId xmlns:a16="http://schemas.microsoft.com/office/drawing/2014/main" id="{E88ABA71-5C4F-65DD-BC15-867B5F999046}"/>
              </a:ext>
            </a:extLst>
          </p:cNvPr>
          <p:cNvSpPr/>
          <p:nvPr/>
        </p:nvSpPr>
        <p:spPr>
          <a:xfrm>
            <a:off x="4733323" y="3412704"/>
            <a:ext cx="1301421" cy="804455"/>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VC</a:t>
            </a:r>
          </a:p>
          <a:p>
            <a:pPr algn="ctr"/>
            <a:r>
              <a:rPr kumimoji="1" lang="en-US" altLang="ja-JP" dirty="0"/>
              <a:t>(</a:t>
            </a:r>
            <a:r>
              <a:rPr kumimoji="1" lang="ja-JP" altLang="en-US" dirty="0"/>
              <a:t>健診データ</a:t>
            </a:r>
            <a:r>
              <a:rPr kumimoji="1" lang="en-US" altLang="ja-JP" dirty="0"/>
              <a:t>)</a:t>
            </a:r>
            <a:endParaRPr kumimoji="1" lang="ja-JP" altLang="en-US" dirty="0"/>
          </a:p>
        </p:txBody>
      </p:sp>
      <p:sp>
        <p:nvSpPr>
          <p:cNvPr id="16" name="矢印: 下 15">
            <a:extLst>
              <a:ext uri="{FF2B5EF4-FFF2-40B4-BE49-F238E27FC236}">
                <a16:creationId xmlns:a16="http://schemas.microsoft.com/office/drawing/2014/main" id="{FED0F0E3-C44D-DFF6-072C-77ED9ED36E35}"/>
              </a:ext>
            </a:extLst>
          </p:cNvPr>
          <p:cNvSpPr/>
          <p:nvPr/>
        </p:nvSpPr>
        <p:spPr>
          <a:xfrm rot="16200000">
            <a:off x="3645597" y="723584"/>
            <a:ext cx="241162" cy="1053064"/>
          </a:xfrm>
          <a:prstGeom prst="down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162C3934-08F3-E408-9106-0FF7ADB7F282}"/>
              </a:ext>
            </a:extLst>
          </p:cNvPr>
          <p:cNvSpPr/>
          <p:nvPr/>
        </p:nvSpPr>
        <p:spPr>
          <a:xfrm rot="5400000">
            <a:off x="4797130" y="2670304"/>
            <a:ext cx="1173809" cy="347629"/>
          </a:xfrm>
          <a:prstGeom prst="right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3A66EDCB-1A3B-D74E-BCD8-E66AF727497B}"/>
              </a:ext>
            </a:extLst>
          </p:cNvPr>
          <p:cNvSpPr txBox="1"/>
          <p:nvPr/>
        </p:nvSpPr>
        <p:spPr>
          <a:xfrm>
            <a:off x="3336849" y="825812"/>
            <a:ext cx="908122" cy="311752"/>
          </a:xfrm>
          <a:prstGeom prst="rect">
            <a:avLst/>
          </a:prstGeom>
          <a:noFill/>
        </p:spPr>
        <p:txBody>
          <a:bodyPr wrap="square" rtlCol="0">
            <a:spAutoFit/>
          </a:bodyPr>
          <a:lstStyle/>
          <a:p>
            <a:r>
              <a:rPr kumimoji="1" lang="ja-JP" altLang="en-US" dirty="0"/>
              <a:t>レンタル</a:t>
            </a:r>
          </a:p>
        </p:txBody>
      </p:sp>
      <p:sp>
        <p:nvSpPr>
          <p:cNvPr id="24" name="テキスト ボックス 23">
            <a:extLst>
              <a:ext uri="{FF2B5EF4-FFF2-40B4-BE49-F238E27FC236}">
                <a16:creationId xmlns:a16="http://schemas.microsoft.com/office/drawing/2014/main" id="{22A82CDE-96EE-A80F-BD15-485D04A1BF18}"/>
              </a:ext>
            </a:extLst>
          </p:cNvPr>
          <p:cNvSpPr txBox="1"/>
          <p:nvPr/>
        </p:nvSpPr>
        <p:spPr>
          <a:xfrm>
            <a:off x="163581" y="1579363"/>
            <a:ext cx="1274285" cy="531171"/>
          </a:xfrm>
          <a:prstGeom prst="rect">
            <a:avLst/>
          </a:prstGeom>
          <a:noFill/>
        </p:spPr>
        <p:txBody>
          <a:bodyPr wrap="square" rtlCol="0">
            <a:spAutoFit/>
          </a:bodyPr>
          <a:lstStyle/>
          <a:p>
            <a:pPr algn="ctr"/>
            <a:r>
              <a:rPr kumimoji="1" lang="ja-JP" altLang="en-US" dirty="0"/>
              <a:t>データ保有者</a:t>
            </a:r>
            <a:endParaRPr kumimoji="1" lang="en-US" altLang="ja-JP" dirty="0"/>
          </a:p>
          <a:p>
            <a:pPr algn="ctr"/>
            <a:r>
              <a:rPr kumimoji="1" lang="en-US" altLang="ja-JP" dirty="0"/>
              <a:t>(</a:t>
            </a:r>
            <a:r>
              <a:rPr kumimoji="1" lang="ja-JP" altLang="en-US" dirty="0"/>
              <a:t>健診者</a:t>
            </a:r>
            <a:r>
              <a:rPr kumimoji="1" lang="en-US" altLang="ja-JP" dirty="0"/>
              <a:t>)</a:t>
            </a:r>
            <a:endParaRPr kumimoji="1" lang="ja-JP" altLang="en-US" dirty="0"/>
          </a:p>
        </p:txBody>
      </p:sp>
      <p:sp>
        <p:nvSpPr>
          <p:cNvPr id="27" name="テキスト ボックス 26">
            <a:extLst>
              <a:ext uri="{FF2B5EF4-FFF2-40B4-BE49-F238E27FC236}">
                <a16:creationId xmlns:a16="http://schemas.microsoft.com/office/drawing/2014/main" id="{74CABB4C-4DC6-DEB4-09A0-6FDA6A3F99B9}"/>
              </a:ext>
            </a:extLst>
          </p:cNvPr>
          <p:cNvSpPr txBox="1"/>
          <p:nvPr/>
        </p:nvSpPr>
        <p:spPr>
          <a:xfrm>
            <a:off x="3312117" y="1774191"/>
            <a:ext cx="908122" cy="311752"/>
          </a:xfrm>
          <a:prstGeom prst="rect">
            <a:avLst/>
          </a:prstGeom>
          <a:noFill/>
        </p:spPr>
        <p:txBody>
          <a:bodyPr wrap="square" rtlCol="0">
            <a:spAutoFit/>
          </a:bodyPr>
          <a:lstStyle/>
          <a:p>
            <a:r>
              <a:rPr kumimoji="1" lang="ja-JP" altLang="en-US" dirty="0"/>
              <a:t>トークン</a:t>
            </a:r>
          </a:p>
        </p:txBody>
      </p:sp>
      <p:sp>
        <p:nvSpPr>
          <p:cNvPr id="3" name="テキスト ボックス 2">
            <a:extLst>
              <a:ext uri="{FF2B5EF4-FFF2-40B4-BE49-F238E27FC236}">
                <a16:creationId xmlns:a16="http://schemas.microsoft.com/office/drawing/2014/main" id="{93C6E3E7-E49C-89B8-999B-7B6815366030}"/>
              </a:ext>
            </a:extLst>
          </p:cNvPr>
          <p:cNvSpPr txBox="1"/>
          <p:nvPr/>
        </p:nvSpPr>
        <p:spPr>
          <a:xfrm>
            <a:off x="4665755" y="1608472"/>
            <a:ext cx="1385702" cy="531171"/>
          </a:xfrm>
          <a:prstGeom prst="rect">
            <a:avLst/>
          </a:prstGeom>
          <a:noFill/>
        </p:spPr>
        <p:txBody>
          <a:bodyPr wrap="square" rtlCol="0">
            <a:spAutoFit/>
          </a:bodyPr>
          <a:lstStyle/>
          <a:p>
            <a:pPr algn="ctr"/>
            <a:r>
              <a:rPr kumimoji="1" lang="ja-JP" altLang="en-US" dirty="0"/>
              <a:t>データ利用者</a:t>
            </a:r>
            <a:endParaRPr kumimoji="1" lang="en-US" altLang="ja-JP" dirty="0"/>
          </a:p>
          <a:p>
            <a:pPr algn="ctr"/>
            <a:r>
              <a:rPr kumimoji="1" lang="en-US" altLang="ja-JP" dirty="0"/>
              <a:t>(</a:t>
            </a:r>
            <a:r>
              <a:rPr kumimoji="1" lang="ja-JP" altLang="en-US" dirty="0"/>
              <a:t>保険会社</a:t>
            </a:r>
            <a:r>
              <a:rPr kumimoji="1" lang="en-US" altLang="ja-JP" dirty="0"/>
              <a:t>)</a:t>
            </a:r>
          </a:p>
        </p:txBody>
      </p:sp>
      <p:sp>
        <p:nvSpPr>
          <p:cNvPr id="5" name="テキスト ボックス 4">
            <a:extLst>
              <a:ext uri="{FF2B5EF4-FFF2-40B4-BE49-F238E27FC236}">
                <a16:creationId xmlns:a16="http://schemas.microsoft.com/office/drawing/2014/main" id="{06AE720B-25FE-A283-C811-AE7D79D003E8}"/>
              </a:ext>
            </a:extLst>
          </p:cNvPr>
          <p:cNvSpPr txBox="1"/>
          <p:nvPr/>
        </p:nvSpPr>
        <p:spPr>
          <a:xfrm>
            <a:off x="6944236" y="1575644"/>
            <a:ext cx="788365" cy="311752"/>
          </a:xfrm>
          <a:prstGeom prst="rect">
            <a:avLst/>
          </a:prstGeom>
          <a:noFill/>
        </p:spPr>
        <p:txBody>
          <a:bodyPr wrap="square" rtlCol="0">
            <a:spAutoFit/>
          </a:bodyPr>
          <a:lstStyle/>
          <a:p>
            <a:pPr algn="ctr"/>
            <a:r>
              <a:rPr kumimoji="1" lang="ja-JP" altLang="en-US" dirty="0"/>
              <a:t>部外者</a:t>
            </a:r>
          </a:p>
        </p:txBody>
      </p:sp>
      <p:sp>
        <p:nvSpPr>
          <p:cNvPr id="8" name="矢印: 右 7">
            <a:extLst>
              <a:ext uri="{FF2B5EF4-FFF2-40B4-BE49-F238E27FC236}">
                <a16:creationId xmlns:a16="http://schemas.microsoft.com/office/drawing/2014/main" id="{BA79D5CE-ECEC-29A5-4404-36FB01DE0C87}"/>
              </a:ext>
            </a:extLst>
          </p:cNvPr>
          <p:cNvSpPr/>
          <p:nvPr/>
        </p:nvSpPr>
        <p:spPr>
          <a:xfrm rot="7509005">
            <a:off x="6217410" y="2357687"/>
            <a:ext cx="983716" cy="347629"/>
          </a:xfrm>
          <a:prstGeom prst="right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a:extLst>
              <a:ext uri="{FF2B5EF4-FFF2-40B4-BE49-F238E27FC236}">
                <a16:creationId xmlns:a16="http://schemas.microsoft.com/office/drawing/2014/main" id="{6063164F-9341-383E-E3C4-5AA8B203B12F}"/>
              </a:ext>
            </a:extLst>
          </p:cNvPr>
          <p:cNvSpPr txBox="1"/>
          <p:nvPr/>
        </p:nvSpPr>
        <p:spPr>
          <a:xfrm>
            <a:off x="4802362" y="2585891"/>
            <a:ext cx="1094341" cy="311752"/>
          </a:xfrm>
          <a:prstGeom prst="rect">
            <a:avLst/>
          </a:prstGeom>
          <a:solidFill>
            <a:schemeClr val="bg1"/>
          </a:solidFill>
        </p:spPr>
        <p:txBody>
          <a:bodyPr wrap="square" rtlCol="0">
            <a:spAutoFit/>
          </a:bodyPr>
          <a:lstStyle/>
          <a:p>
            <a:r>
              <a:rPr kumimoji="1" lang="ja-JP" altLang="en-US"/>
              <a:t>アクセス可</a:t>
            </a:r>
            <a:endParaRPr kumimoji="1" lang="ja-JP" altLang="en-US" dirty="0"/>
          </a:p>
        </p:txBody>
      </p:sp>
      <p:sp>
        <p:nvSpPr>
          <p:cNvPr id="17" name="テキスト ボックス 16">
            <a:extLst>
              <a:ext uri="{FF2B5EF4-FFF2-40B4-BE49-F238E27FC236}">
                <a16:creationId xmlns:a16="http://schemas.microsoft.com/office/drawing/2014/main" id="{8C1268D3-DA5B-C319-C424-86BBE0A365D2}"/>
              </a:ext>
            </a:extLst>
          </p:cNvPr>
          <p:cNvSpPr txBox="1"/>
          <p:nvPr/>
        </p:nvSpPr>
        <p:spPr>
          <a:xfrm>
            <a:off x="6944291" y="2458675"/>
            <a:ext cx="1301420" cy="311752"/>
          </a:xfrm>
          <a:prstGeom prst="rect">
            <a:avLst/>
          </a:prstGeom>
          <a:noFill/>
        </p:spPr>
        <p:txBody>
          <a:bodyPr wrap="square" rtlCol="0">
            <a:spAutoFit/>
          </a:bodyPr>
          <a:lstStyle/>
          <a:p>
            <a:r>
              <a:rPr kumimoji="1" lang="ja-JP" altLang="en-US" dirty="0"/>
              <a:t>アクセス不可</a:t>
            </a:r>
          </a:p>
        </p:txBody>
      </p:sp>
      <p:sp>
        <p:nvSpPr>
          <p:cNvPr id="25" name="矢印: 下 24">
            <a:extLst>
              <a:ext uri="{FF2B5EF4-FFF2-40B4-BE49-F238E27FC236}">
                <a16:creationId xmlns:a16="http://schemas.microsoft.com/office/drawing/2014/main" id="{DA396C9B-7FD2-80C6-2056-30BC19257112}"/>
              </a:ext>
            </a:extLst>
          </p:cNvPr>
          <p:cNvSpPr/>
          <p:nvPr/>
        </p:nvSpPr>
        <p:spPr>
          <a:xfrm rot="5400000">
            <a:off x="3645597" y="1080816"/>
            <a:ext cx="241162" cy="1053064"/>
          </a:xfrm>
          <a:prstGeom prst="down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グラフィックス 29" descr="建物 枠線">
            <a:extLst>
              <a:ext uri="{FF2B5EF4-FFF2-40B4-BE49-F238E27FC236}">
                <a16:creationId xmlns:a16="http://schemas.microsoft.com/office/drawing/2014/main" id="{5B2BD6D1-CB8C-5D1D-FF3E-95510FE0EF3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65343" y="3377423"/>
            <a:ext cx="914400" cy="914400"/>
          </a:xfrm>
          <a:prstGeom prst="rect">
            <a:avLst/>
          </a:prstGeom>
        </p:spPr>
      </p:pic>
      <p:sp>
        <p:nvSpPr>
          <p:cNvPr id="31" name="テキスト ボックス 30">
            <a:extLst>
              <a:ext uri="{FF2B5EF4-FFF2-40B4-BE49-F238E27FC236}">
                <a16:creationId xmlns:a16="http://schemas.microsoft.com/office/drawing/2014/main" id="{8B669ACC-A1BE-B528-1B57-C45FF35EC949}"/>
              </a:ext>
            </a:extLst>
          </p:cNvPr>
          <p:cNvSpPr txBox="1"/>
          <p:nvPr/>
        </p:nvSpPr>
        <p:spPr>
          <a:xfrm>
            <a:off x="7888914" y="4280194"/>
            <a:ext cx="1056073" cy="531171"/>
          </a:xfrm>
          <a:prstGeom prst="rect">
            <a:avLst/>
          </a:prstGeom>
          <a:noFill/>
        </p:spPr>
        <p:txBody>
          <a:bodyPr wrap="square" rtlCol="0">
            <a:spAutoFit/>
          </a:bodyPr>
          <a:lstStyle/>
          <a:p>
            <a:pPr algn="ctr"/>
            <a:r>
              <a:rPr kumimoji="1" lang="en-US" altLang="ja-JP" dirty="0"/>
              <a:t>VC </a:t>
            </a:r>
            <a:r>
              <a:rPr kumimoji="1" lang="ja-JP" altLang="en-US" dirty="0"/>
              <a:t>発行者 </a:t>
            </a:r>
            <a:r>
              <a:rPr kumimoji="1" lang="en-US" altLang="ja-JP" dirty="0"/>
              <a:t>(NURA)</a:t>
            </a:r>
            <a:endParaRPr kumimoji="1" lang="ja-JP" altLang="en-US" dirty="0"/>
          </a:p>
        </p:txBody>
      </p:sp>
      <p:sp>
        <p:nvSpPr>
          <p:cNvPr id="32" name="矢印: 右 31">
            <a:extLst>
              <a:ext uri="{FF2B5EF4-FFF2-40B4-BE49-F238E27FC236}">
                <a16:creationId xmlns:a16="http://schemas.microsoft.com/office/drawing/2014/main" id="{0BCF9698-47E2-C39E-2DC0-DA3948D7E996}"/>
              </a:ext>
            </a:extLst>
          </p:cNvPr>
          <p:cNvSpPr/>
          <p:nvPr/>
        </p:nvSpPr>
        <p:spPr>
          <a:xfrm rot="10800000">
            <a:off x="6643619" y="3736248"/>
            <a:ext cx="914399" cy="347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a:extLst>
              <a:ext uri="{FF2B5EF4-FFF2-40B4-BE49-F238E27FC236}">
                <a16:creationId xmlns:a16="http://schemas.microsoft.com/office/drawing/2014/main" id="{1E248F67-6F5B-C0EA-BBEC-791EB875987C}"/>
              </a:ext>
            </a:extLst>
          </p:cNvPr>
          <p:cNvSpPr txBox="1"/>
          <p:nvPr/>
        </p:nvSpPr>
        <p:spPr>
          <a:xfrm>
            <a:off x="6222994" y="4130790"/>
            <a:ext cx="1755647" cy="531171"/>
          </a:xfrm>
          <a:prstGeom prst="rect">
            <a:avLst/>
          </a:prstGeom>
          <a:noFill/>
        </p:spPr>
        <p:txBody>
          <a:bodyPr wrap="square" rtlCol="0">
            <a:spAutoFit/>
          </a:bodyPr>
          <a:lstStyle/>
          <a:p>
            <a:pPr algn="ctr"/>
            <a:r>
              <a:rPr kumimoji="1" lang="en-US" altLang="ja-JP" dirty="0"/>
              <a:t>VC (</a:t>
            </a:r>
            <a:r>
              <a:rPr kumimoji="1" lang="ja-JP" altLang="en-US" dirty="0"/>
              <a:t>健診データ</a:t>
            </a:r>
            <a:r>
              <a:rPr kumimoji="1" lang="en-US" altLang="ja-JP" dirty="0"/>
              <a:t>) </a:t>
            </a:r>
            <a:r>
              <a:rPr kumimoji="1" lang="ja-JP" altLang="en-US" dirty="0"/>
              <a:t>の発行</a:t>
            </a:r>
          </a:p>
        </p:txBody>
      </p:sp>
      <p:pic>
        <p:nvPicPr>
          <p:cNvPr id="35" name="グラフィックス 34" descr="ブロックチェーン 枠線">
            <a:extLst>
              <a:ext uri="{FF2B5EF4-FFF2-40B4-BE49-F238E27FC236}">
                <a16:creationId xmlns:a16="http://schemas.microsoft.com/office/drawing/2014/main" id="{08B847B6-987A-0357-65CC-A15E366DF7B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8742" y="2818748"/>
            <a:ext cx="1597188" cy="1597188"/>
          </a:xfrm>
          <a:prstGeom prst="rect">
            <a:avLst/>
          </a:prstGeom>
        </p:spPr>
      </p:pic>
      <p:sp>
        <p:nvSpPr>
          <p:cNvPr id="36" name="テキスト ボックス 35">
            <a:extLst>
              <a:ext uri="{FF2B5EF4-FFF2-40B4-BE49-F238E27FC236}">
                <a16:creationId xmlns:a16="http://schemas.microsoft.com/office/drawing/2014/main" id="{0F8D8711-5C10-190D-1539-227F21D6BD51}"/>
              </a:ext>
            </a:extLst>
          </p:cNvPr>
          <p:cNvSpPr txBox="1"/>
          <p:nvPr/>
        </p:nvSpPr>
        <p:spPr>
          <a:xfrm>
            <a:off x="440861" y="4378433"/>
            <a:ext cx="1755648" cy="531171"/>
          </a:xfrm>
          <a:prstGeom prst="rect">
            <a:avLst/>
          </a:prstGeom>
          <a:noFill/>
        </p:spPr>
        <p:txBody>
          <a:bodyPr wrap="square" rtlCol="0">
            <a:spAutoFit/>
          </a:bodyPr>
          <a:lstStyle/>
          <a:p>
            <a:pPr algn="ctr"/>
            <a:r>
              <a:rPr kumimoji="1" lang="ja-JP" altLang="en-US" dirty="0"/>
              <a:t>ブロックチェーン</a:t>
            </a:r>
            <a:endParaRPr kumimoji="1" lang="en-US" altLang="ja-JP" dirty="0"/>
          </a:p>
          <a:p>
            <a:pPr algn="ctr"/>
            <a:r>
              <a:rPr kumimoji="1" lang="en-US" altLang="ja-JP" dirty="0"/>
              <a:t>(Ethereum)</a:t>
            </a:r>
            <a:endParaRPr kumimoji="1" lang="ja-JP" altLang="en-US" dirty="0"/>
          </a:p>
        </p:txBody>
      </p:sp>
      <p:sp>
        <p:nvSpPr>
          <p:cNvPr id="37" name="矢印: 左カーブ 36">
            <a:extLst>
              <a:ext uri="{FF2B5EF4-FFF2-40B4-BE49-F238E27FC236}">
                <a16:creationId xmlns:a16="http://schemas.microsoft.com/office/drawing/2014/main" id="{BF176FA4-141D-D7BC-AAF7-2E53EF8B1DCC}"/>
              </a:ext>
            </a:extLst>
          </p:cNvPr>
          <p:cNvSpPr/>
          <p:nvPr/>
        </p:nvSpPr>
        <p:spPr>
          <a:xfrm rot="8023655">
            <a:off x="2396356" y="1702867"/>
            <a:ext cx="955307" cy="2953759"/>
          </a:xfrm>
          <a:prstGeom prst="curvedLeftArrow">
            <a:avLst>
              <a:gd name="adj1" fmla="val 21336"/>
              <a:gd name="adj2" fmla="val 45820"/>
              <a:gd name="adj3" fmla="val 25866"/>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テキスト ボックス 38">
            <a:extLst>
              <a:ext uri="{FF2B5EF4-FFF2-40B4-BE49-F238E27FC236}">
                <a16:creationId xmlns:a16="http://schemas.microsoft.com/office/drawing/2014/main" id="{82216334-0226-7D13-7FAA-9F271081AB73}"/>
              </a:ext>
            </a:extLst>
          </p:cNvPr>
          <p:cNvSpPr txBox="1"/>
          <p:nvPr/>
        </p:nvSpPr>
        <p:spPr>
          <a:xfrm>
            <a:off x="4402272" y="4485573"/>
            <a:ext cx="1975104" cy="531171"/>
          </a:xfrm>
          <a:prstGeom prst="rect">
            <a:avLst/>
          </a:prstGeom>
          <a:noFill/>
        </p:spPr>
        <p:txBody>
          <a:bodyPr wrap="square" rtlCol="0">
            <a:spAutoFit/>
          </a:bodyPr>
          <a:lstStyle/>
          <a:p>
            <a:pPr algn="ctr"/>
            <a:r>
              <a:rPr kumimoji="1" lang="ja-JP" altLang="en-US" dirty="0"/>
              <a:t>アクセス制御アプリケーション</a:t>
            </a:r>
          </a:p>
        </p:txBody>
      </p:sp>
      <p:pic>
        <p:nvPicPr>
          <p:cNvPr id="34" name="Picture 2" descr="禁止マークのシルエット | 無料のAi・PNG白黒シルエットイラスト">
            <a:extLst>
              <a:ext uri="{FF2B5EF4-FFF2-40B4-BE49-F238E27FC236}">
                <a16:creationId xmlns:a16="http://schemas.microsoft.com/office/drawing/2014/main" id="{4AF70921-9DCA-4A05-89CE-94CDAF3CC699}"/>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30009" y="1976882"/>
            <a:ext cx="890484" cy="890484"/>
          </a:xfrm>
          <a:prstGeom prst="rect">
            <a:avLst/>
          </a:prstGeom>
          <a:noFill/>
          <a:extLst>
            <a:ext uri="{909E8E84-426E-40DD-AFC4-6F175D3DCCD1}">
              <a14:hiddenFill xmlns:a14="http://schemas.microsoft.com/office/drawing/2010/main">
                <a:solidFill>
                  <a:srgbClr val="FFFFFF"/>
                </a:solidFill>
              </a14:hiddenFill>
            </a:ext>
          </a:extLst>
        </p:spPr>
      </p:pic>
      <p:pic>
        <p:nvPicPr>
          <p:cNvPr id="13" name="グラフィックス 18" descr="ユーザー 単色塗りつぶし">
            <a:extLst>
              <a:ext uri="{FF2B5EF4-FFF2-40B4-BE49-F238E27FC236}">
                <a16:creationId xmlns:a16="http://schemas.microsoft.com/office/drawing/2014/main" id="{072C6F53-568A-90A7-F174-3F05AD2D039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82817" y="1132147"/>
            <a:ext cx="475201" cy="475201"/>
          </a:xfrm>
          <a:prstGeom prst="rect">
            <a:avLst/>
          </a:prstGeom>
        </p:spPr>
      </p:pic>
      <p:sp>
        <p:nvSpPr>
          <p:cNvPr id="18" name="テキスト ボックス 42">
            <a:extLst>
              <a:ext uri="{FF2B5EF4-FFF2-40B4-BE49-F238E27FC236}">
                <a16:creationId xmlns:a16="http://schemas.microsoft.com/office/drawing/2014/main" id="{D6D65856-9125-DA5D-DA2F-EA0C7A1EDA6F}"/>
              </a:ext>
            </a:extLst>
          </p:cNvPr>
          <p:cNvSpPr txBox="1"/>
          <p:nvPr/>
        </p:nvSpPr>
        <p:spPr>
          <a:xfrm>
            <a:off x="2597821" y="2366440"/>
            <a:ext cx="3229715" cy="830997"/>
          </a:xfrm>
          <a:prstGeom prst="rect">
            <a:avLst/>
          </a:prstGeom>
          <a:noFill/>
        </p:spPr>
        <p:txBody>
          <a:bodyPr wrap="square" rtlCol="0">
            <a:spAutoFit/>
          </a:bodyPr>
          <a:lstStyle/>
          <a:p>
            <a:r>
              <a:rPr kumimoji="1" lang="en-US" altLang="ja-JP" sz="2400" b="1" dirty="0">
                <a:solidFill>
                  <a:schemeClr val="bg2"/>
                </a:solidFill>
              </a:rPr>
              <a:t>NFT</a:t>
            </a:r>
            <a:r>
              <a:rPr kumimoji="1" lang="ja-JP" altLang="en-US" sz="2400" b="1" dirty="0">
                <a:solidFill>
                  <a:schemeClr val="bg2"/>
                </a:solidFill>
              </a:rPr>
              <a:t>を用いた</a:t>
            </a:r>
            <a:endParaRPr kumimoji="1" lang="en-US" altLang="ja-JP" sz="2400" b="1" dirty="0">
              <a:solidFill>
                <a:schemeClr val="bg2"/>
              </a:solidFill>
            </a:endParaRPr>
          </a:p>
          <a:p>
            <a:r>
              <a:rPr kumimoji="1" lang="ja-JP" altLang="en-US" sz="2400" b="1" dirty="0">
                <a:solidFill>
                  <a:schemeClr val="bg2"/>
                </a:solidFill>
              </a:rPr>
              <a:t>アクセス制御</a:t>
            </a:r>
          </a:p>
        </p:txBody>
      </p:sp>
    </p:spTree>
    <p:extLst>
      <p:ext uri="{BB962C8B-B14F-4D97-AF65-F5344CB8AC3E}">
        <p14:creationId xmlns:p14="http://schemas.microsoft.com/office/powerpoint/2010/main" val="661717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C35F01B-579A-479B-946C-42EBD25B55CD}"/>
              </a:ext>
            </a:extLst>
          </p:cNvPr>
          <p:cNvSpPr>
            <a:spLocks noGrp="1"/>
          </p:cNvSpPr>
          <p:nvPr>
            <p:ph type="sldNum" sz="quarter" idx="10"/>
          </p:nvPr>
        </p:nvSpPr>
        <p:spPr/>
        <p:txBody>
          <a:bodyPr/>
          <a:lstStyle/>
          <a:p>
            <a:fld id="{9FB9FBB1-FD5B-41A6-B84B-A229A6B4BB39}" type="slidenum">
              <a:rPr lang="en-US" altLang="ja-JP" smtClean="0"/>
              <a:pPr/>
              <a:t>11</a:t>
            </a:fld>
            <a:endParaRPr lang="en-US" dirty="0"/>
          </a:p>
        </p:txBody>
      </p:sp>
      <p:sp>
        <p:nvSpPr>
          <p:cNvPr id="4" name="タイトル 3">
            <a:extLst>
              <a:ext uri="{FF2B5EF4-FFF2-40B4-BE49-F238E27FC236}">
                <a16:creationId xmlns:a16="http://schemas.microsoft.com/office/drawing/2014/main" id="{6FA82F31-1A8E-4376-B925-93D138D55454}"/>
              </a:ext>
            </a:extLst>
          </p:cNvPr>
          <p:cNvSpPr>
            <a:spLocks noGrp="1"/>
          </p:cNvSpPr>
          <p:nvPr>
            <p:ph type="title"/>
          </p:nvPr>
        </p:nvSpPr>
        <p:spPr/>
        <p:txBody>
          <a:bodyPr/>
          <a:lstStyle/>
          <a:p>
            <a:r>
              <a:rPr lang="ja-JP" altLang="en-US" dirty="0"/>
              <a:t>開発したシステムによる、</a:t>
            </a:r>
            <a:r>
              <a:rPr kumimoji="1" lang="ja-JP" altLang="en-US" dirty="0"/>
              <a:t>提供価値</a:t>
            </a:r>
          </a:p>
        </p:txBody>
      </p:sp>
      <p:pic>
        <p:nvPicPr>
          <p:cNvPr id="13" name="グラフィックス 12" descr="建物 枠線">
            <a:extLst>
              <a:ext uri="{FF2B5EF4-FFF2-40B4-BE49-F238E27FC236}">
                <a16:creationId xmlns:a16="http://schemas.microsoft.com/office/drawing/2014/main" id="{BE1DED6E-B347-4FDC-A5FE-4F457D552E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46310" y="1158367"/>
            <a:ext cx="914400" cy="914400"/>
          </a:xfrm>
          <a:prstGeom prst="rect">
            <a:avLst/>
          </a:prstGeom>
        </p:spPr>
      </p:pic>
      <p:sp>
        <p:nvSpPr>
          <p:cNvPr id="27" name="テキスト ボックス 26">
            <a:extLst>
              <a:ext uri="{FF2B5EF4-FFF2-40B4-BE49-F238E27FC236}">
                <a16:creationId xmlns:a16="http://schemas.microsoft.com/office/drawing/2014/main" id="{E206CA65-E6D4-4BB5-8D9D-9076AB00D249}"/>
              </a:ext>
            </a:extLst>
          </p:cNvPr>
          <p:cNvSpPr txBox="1"/>
          <p:nvPr/>
        </p:nvSpPr>
        <p:spPr>
          <a:xfrm>
            <a:off x="5642059" y="3401544"/>
            <a:ext cx="3389027" cy="261610"/>
          </a:xfrm>
          <a:prstGeom prst="rect">
            <a:avLst/>
          </a:prstGeom>
          <a:noFill/>
        </p:spPr>
        <p:txBody>
          <a:bodyPr vert="horz" wrap="square" rtlCol="0">
            <a:spAutoFit/>
          </a:bodyPr>
          <a:lstStyle/>
          <a:p>
            <a:r>
              <a:rPr kumimoji="1" lang="ja-JP" altLang="en-US" sz="1100"/>
              <a:t>・新技術</a:t>
            </a:r>
            <a:r>
              <a:rPr kumimoji="1" lang="ja-JP" altLang="en-US" sz="1100" dirty="0"/>
              <a:t>導入による運営のサポート</a:t>
            </a:r>
            <a:endParaRPr kumimoji="1" lang="en-US" altLang="ja-JP" sz="1100" dirty="0"/>
          </a:p>
        </p:txBody>
      </p:sp>
      <p:grpSp>
        <p:nvGrpSpPr>
          <p:cNvPr id="32" name="グループ化 31">
            <a:extLst>
              <a:ext uri="{FF2B5EF4-FFF2-40B4-BE49-F238E27FC236}">
                <a16:creationId xmlns:a16="http://schemas.microsoft.com/office/drawing/2014/main" id="{A1ACA7B4-E50C-4BE3-8745-8295EC72AF13}"/>
              </a:ext>
            </a:extLst>
          </p:cNvPr>
          <p:cNvGrpSpPr/>
          <p:nvPr/>
        </p:nvGrpSpPr>
        <p:grpSpPr>
          <a:xfrm>
            <a:off x="669524" y="1178316"/>
            <a:ext cx="7298502" cy="3200417"/>
            <a:chOff x="826362" y="1142805"/>
            <a:chExt cx="7298502" cy="3200417"/>
          </a:xfrm>
        </p:grpSpPr>
        <p:pic>
          <p:nvPicPr>
            <p:cNvPr id="5" name="グラフィックス 4" descr="ユーザー 単色塗りつぶし">
              <a:extLst>
                <a:ext uri="{FF2B5EF4-FFF2-40B4-BE49-F238E27FC236}">
                  <a16:creationId xmlns:a16="http://schemas.microsoft.com/office/drawing/2014/main" id="{C1432C8F-3629-48B6-B1A3-96C3681FE55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90448" y="1342456"/>
              <a:ext cx="475201" cy="475201"/>
            </a:xfrm>
            <a:prstGeom prst="rect">
              <a:avLst/>
            </a:prstGeom>
          </p:spPr>
        </p:pic>
        <p:grpSp>
          <p:nvGrpSpPr>
            <p:cNvPr id="9" name="グループ化 8">
              <a:extLst>
                <a:ext uri="{FF2B5EF4-FFF2-40B4-BE49-F238E27FC236}">
                  <a16:creationId xmlns:a16="http://schemas.microsoft.com/office/drawing/2014/main" id="{B8E5746C-3E37-467F-86BD-8584CE3AE9ED}"/>
                </a:ext>
              </a:extLst>
            </p:cNvPr>
            <p:cNvGrpSpPr/>
            <p:nvPr/>
          </p:nvGrpSpPr>
          <p:grpSpPr>
            <a:xfrm>
              <a:off x="4096798" y="1142805"/>
              <a:ext cx="950403" cy="804385"/>
              <a:chOff x="4877133" y="730352"/>
              <a:chExt cx="950403" cy="804385"/>
            </a:xfrm>
          </p:grpSpPr>
          <p:pic>
            <p:nvPicPr>
              <p:cNvPr id="10" name="グラフィックス 9" descr="ユーザー 単色塗りつぶし">
                <a:extLst>
                  <a:ext uri="{FF2B5EF4-FFF2-40B4-BE49-F238E27FC236}">
                    <a16:creationId xmlns:a16="http://schemas.microsoft.com/office/drawing/2014/main" id="{E7931C43-F31F-465E-94AA-EAAEEBDDF21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52335" y="1059535"/>
                <a:ext cx="475201" cy="475201"/>
              </a:xfrm>
              <a:prstGeom prst="rect">
                <a:avLst/>
              </a:prstGeom>
            </p:spPr>
          </p:pic>
          <p:pic>
            <p:nvPicPr>
              <p:cNvPr id="11" name="グラフィックス 10" descr="ユーザー 単色塗りつぶし">
                <a:extLst>
                  <a:ext uri="{FF2B5EF4-FFF2-40B4-BE49-F238E27FC236}">
                    <a16:creationId xmlns:a16="http://schemas.microsoft.com/office/drawing/2014/main" id="{E44FB421-6B35-4370-ABDA-E775C0ED854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14734" y="730352"/>
                <a:ext cx="475201" cy="475201"/>
              </a:xfrm>
              <a:prstGeom prst="rect">
                <a:avLst/>
              </a:prstGeom>
            </p:spPr>
          </p:pic>
          <p:pic>
            <p:nvPicPr>
              <p:cNvPr id="12" name="グラフィックス 11" descr="ユーザー 単色塗りつぶし">
                <a:extLst>
                  <a:ext uri="{FF2B5EF4-FFF2-40B4-BE49-F238E27FC236}">
                    <a16:creationId xmlns:a16="http://schemas.microsoft.com/office/drawing/2014/main" id="{D8D8E124-B0DE-4BCF-96C0-F08E153233A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77133" y="1059536"/>
                <a:ext cx="475201" cy="475201"/>
              </a:xfrm>
              <a:prstGeom prst="rect">
                <a:avLst/>
              </a:prstGeom>
            </p:spPr>
          </p:pic>
        </p:grpSp>
        <p:sp>
          <p:nvSpPr>
            <p:cNvPr id="18" name="テキスト ボックス 17">
              <a:extLst>
                <a:ext uri="{FF2B5EF4-FFF2-40B4-BE49-F238E27FC236}">
                  <a16:creationId xmlns:a16="http://schemas.microsoft.com/office/drawing/2014/main" id="{585E9064-0B82-40C0-8E02-F3510EFEECCB}"/>
                </a:ext>
              </a:extLst>
            </p:cNvPr>
            <p:cNvSpPr txBox="1"/>
            <p:nvPr/>
          </p:nvSpPr>
          <p:spPr>
            <a:xfrm>
              <a:off x="1329043" y="1964079"/>
              <a:ext cx="1598009" cy="261610"/>
            </a:xfrm>
            <a:prstGeom prst="rect">
              <a:avLst/>
            </a:prstGeom>
            <a:noFill/>
          </p:spPr>
          <p:txBody>
            <a:bodyPr wrap="square" rtlCol="0">
              <a:spAutoFit/>
            </a:bodyPr>
            <a:lstStyle/>
            <a:p>
              <a:pPr algn="ctr"/>
              <a:r>
                <a:rPr kumimoji="1" lang="ja-JP" altLang="en-US" sz="1100" dirty="0"/>
                <a:t>私（データ保有者）</a:t>
              </a:r>
            </a:p>
          </p:txBody>
        </p:sp>
        <p:sp>
          <p:nvSpPr>
            <p:cNvPr id="19" name="テキスト ボックス 18">
              <a:extLst>
                <a:ext uri="{FF2B5EF4-FFF2-40B4-BE49-F238E27FC236}">
                  <a16:creationId xmlns:a16="http://schemas.microsoft.com/office/drawing/2014/main" id="{7607F39E-1C21-4747-BA0F-E90A0F030B96}"/>
                </a:ext>
              </a:extLst>
            </p:cNvPr>
            <p:cNvSpPr txBox="1"/>
            <p:nvPr/>
          </p:nvSpPr>
          <p:spPr>
            <a:xfrm>
              <a:off x="3772896" y="1962277"/>
              <a:ext cx="1901205" cy="261610"/>
            </a:xfrm>
            <a:prstGeom prst="rect">
              <a:avLst/>
            </a:prstGeom>
            <a:noFill/>
          </p:spPr>
          <p:txBody>
            <a:bodyPr wrap="square" rtlCol="0">
              <a:spAutoFit/>
            </a:bodyPr>
            <a:lstStyle/>
            <a:p>
              <a:pPr algn="ctr"/>
              <a:r>
                <a:rPr kumimoji="1" lang="ja-JP" altLang="en-US" sz="1100"/>
                <a:t>保険会社（</a:t>
              </a:r>
              <a:r>
                <a:rPr kumimoji="1" lang="ja-JP" altLang="en-US" sz="1100" dirty="0"/>
                <a:t>データ利用者）</a:t>
              </a:r>
            </a:p>
          </p:txBody>
        </p:sp>
        <p:sp>
          <p:nvSpPr>
            <p:cNvPr id="20" name="テキスト ボックス 19">
              <a:extLst>
                <a:ext uri="{FF2B5EF4-FFF2-40B4-BE49-F238E27FC236}">
                  <a16:creationId xmlns:a16="http://schemas.microsoft.com/office/drawing/2014/main" id="{04C6DA3A-BD8F-49BF-9851-6726CB6BE401}"/>
                </a:ext>
              </a:extLst>
            </p:cNvPr>
            <p:cNvSpPr txBox="1"/>
            <p:nvPr/>
          </p:nvSpPr>
          <p:spPr>
            <a:xfrm>
              <a:off x="5997347" y="1962277"/>
              <a:ext cx="1636286" cy="261610"/>
            </a:xfrm>
            <a:prstGeom prst="rect">
              <a:avLst/>
            </a:prstGeom>
            <a:noFill/>
          </p:spPr>
          <p:txBody>
            <a:bodyPr wrap="square" rtlCol="0">
              <a:spAutoFit/>
            </a:bodyPr>
            <a:lstStyle/>
            <a:p>
              <a:pPr algn="ctr"/>
              <a:r>
                <a:rPr kumimoji="1" lang="ja-JP" altLang="en-US" sz="1100" dirty="0"/>
                <a:t>医療施設（</a:t>
              </a:r>
              <a:r>
                <a:rPr kumimoji="1" lang="en-US" altLang="ja-JP" sz="1100" dirty="0"/>
                <a:t>VC</a:t>
              </a:r>
              <a:r>
                <a:rPr kumimoji="1" lang="ja-JP" altLang="en-US" sz="1100" dirty="0"/>
                <a:t>発行者）</a:t>
              </a:r>
            </a:p>
          </p:txBody>
        </p:sp>
        <p:sp>
          <p:nvSpPr>
            <p:cNvPr id="21" name="テキスト ボックス 20">
              <a:extLst>
                <a:ext uri="{FF2B5EF4-FFF2-40B4-BE49-F238E27FC236}">
                  <a16:creationId xmlns:a16="http://schemas.microsoft.com/office/drawing/2014/main" id="{0DEC25B3-5E48-445E-8989-8CCC437CBC5C}"/>
                </a:ext>
              </a:extLst>
            </p:cNvPr>
            <p:cNvSpPr txBox="1"/>
            <p:nvPr/>
          </p:nvSpPr>
          <p:spPr>
            <a:xfrm>
              <a:off x="826362" y="2236109"/>
              <a:ext cx="523220" cy="793384"/>
            </a:xfrm>
            <a:prstGeom prst="rect">
              <a:avLst/>
            </a:prstGeom>
            <a:noFill/>
          </p:spPr>
          <p:txBody>
            <a:bodyPr vert="eaVert" wrap="square" rtlCol="0">
              <a:spAutoFit/>
            </a:bodyPr>
            <a:lstStyle/>
            <a:p>
              <a:pPr algn="ctr"/>
              <a:r>
                <a:rPr kumimoji="1" lang="ja-JP" altLang="en-US" sz="1100"/>
                <a:t>満たせるニーズ</a:t>
              </a:r>
              <a:endParaRPr kumimoji="1" lang="ja-JP" altLang="en-US" sz="1100" dirty="0"/>
            </a:p>
          </p:txBody>
        </p:sp>
        <p:sp>
          <p:nvSpPr>
            <p:cNvPr id="23" name="テキスト ボックス 22">
              <a:extLst>
                <a:ext uri="{FF2B5EF4-FFF2-40B4-BE49-F238E27FC236}">
                  <a16:creationId xmlns:a16="http://schemas.microsoft.com/office/drawing/2014/main" id="{CB86FE3A-4A03-4CE0-ADB5-8852BEE73512}"/>
                </a:ext>
              </a:extLst>
            </p:cNvPr>
            <p:cNvSpPr txBox="1"/>
            <p:nvPr/>
          </p:nvSpPr>
          <p:spPr>
            <a:xfrm>
              <a:off x="922728" y="3323810"/>
              <a:ext cx="353943" cy="753099"/>
            </a:xfrm>
            <a:prstGeom prst="rect">
              <a:avLst/>
            </a:prstGeom>
            <a:noFill/>
          </p:spPr>
          <p:txBody>
            <a:bodyPr vert="eaVert" wrap="square" rtlCol="0">
              <a:spAutoFit/>
            </a:bodyPr>
            <a:lstStyle/>
            <a:p>
              <a:pPr algn="ctr"/>
              <a:r>
                <a:rPr kumimoji="1" lang="ja-JP" altLang="en-US" sz="1100"/>
                <a:t>付加価値</a:t>
              </a:r>
              <a:endParaRPr kumimoji="1" lang="ja-JP" altLang="en-US" sz="1100" dirty="0"/>
            </a:p>
          </p:txBody>
        </p:sp>
        <p:sp>
          <p:nvSpPr>
            <p:cNvPr id="24" name="テキスト ボックス 23">
              <a:extLst>
                <a:ext uri="{FF2B5EF4-FFF2-40B4-BE49-F238E27FC236}">
                  <a16:creationId xmlns:a16="http://schemas.microsoft.com/office/drawing/2014/main" id="{BBB925D4-D0BB-42BF-96CC-D20CA205746D}"/>
                </a:ext>
              </a:extLst>
            </p:cNvPr>
            <p:cNvSpPr txBox="1"/>
            <p:nvPr/>
          </p:nvSpPr>
          <p:spPr>
            <a:xfrm>
              <a:off x="1329043" y="2354477"/>
              <a:ext cx="1896816" cy="600164"/>
            </a:xfrm>
            <a:prstGeom prst="rect">
              <a:avLst/>
            </a:prstGeom>
            <a:noFill/>
          </p:spPr>
          <p:txBody>
            <a:bodyPr vert="horz" wrap="square" rtlCol="0">
              <a:spAutoFit/>
            </a:bodyPr>
            <a:lstStyle/>
            <a:p>
              <a:pPr marL="171450" indent="-171450">
                <a:buFont typeface="Arial" panose="020B0604020202020204" pitchFamily="34" charset="0"/>
                <a:buChar char="•"/>
              </a:pPr>
              <a:r>
                <a:rPr kumimoji="1" lang="ja-JP" altLang="en-US" sz="1100" dirty="0">
                  <a:solidFill>
                    <a:srgbClr val="FF0000"/>
                  </a:solidFill>
                </a:rPr>
                <a:t>報酬やインセンティブ</a:t>
              </a:r>
              <a:endParaRPr kumimoji="1" lang="en-US" altLang="ja-JP" sz="1100" dirty="0">
                <a:solidFill>
                  <a:srgbClr val="FF0000"/>
                </a:solidFill>
              </a:endParaRPr>
            </a:p>
            <a:p>
              <a:pPr marL="171450" indent="-171450">
                <a:buFont typeface="Arial" panose="020B0604020202020204" pitchFamily="34" charset="0"/>
                <a:buChar char="•"/>
              </a:pPr>
              <a:r>
                <a:rPr kumimoji="1" lang="ja-JP" altLang="en-US" sz="1100">
                  <a:solidFill>
                    <a:srgbClr val="FF0000"/>
                  </a:solidFill>
                </a:rPr>
                <a:t>個人主権のアクセス制御</a:t>
              </a:r>
              <a:endParaRPr kumimoji="1" lang="en-US" altLang="ja-JP" sz="1100" dirty="0">
                <a:solidFill>
                  <a:srgbClr val="FF0000"/>
                </a:solidFill>
              </a:endParaRPr>
            </a:p>
            <a:p>
              <a:pPr marL="171450" indent="-171450">
                <a:buFont typeface="Arial" panose="020B0604020202020204" pitchFamily="34" charset="0"/>
                <a:buChar char="•"/>
              </a:pPr>
              <a:r>
                <a:rPr kumimoji="1" lang="ja-JP" altLang="en-US" sz="1100">
                  <a:solidFill>
                    <a:srgbClr val="FF0000"/>
                  </a:solidFill>
                </a:rPr>
                <a:t>セキュリティ問題</a:t>
              </a:r>
              <a:endParaRPr kumimoji="1" lang="en-US" altLang="ja-JP" sz="1100" dirty="0">
                <a:solidFill>
                  <a:srgbClr val="FF0000"/>
                </a:solidFill>
              </a:endParaRPr>
            </a:p>
          </p:txBody>
        </p:sp>
        <p:sp>
          <p:nvSpPr>
            <p:cNvPr id="25" name="テキスト ボックス 24">
              <a:extLst>
                <a:ext uri="{FF2B5EF4-FFF2-40B4-BE49-F238E27FC236}">
                  <a16:creationId xmlns:a16="http://schemas.microsoft.com/office/drawing/2014/main" id="{546E3C13-CCE5-4E0E-8607-7FE9F367B206}"/>
                </a:ext>
              </a:extLst>
            </p:cNvPr>
            <p:cNvSpPr txBox="1"/>
            <p:nvPr/>
          </p:nvSpPr>
          <p:spPr>
            <a:xfrm>
              <a:off x="3585988" y="2354477"/>
              <a:ext cx="1971823" cy="769441"/>
            </a:xfrm>
            <a:prstGeom prst="rect">
              <a:avLst/>
            </a:prstGeom>
            <a:noFill/>
          </p:spPr>
          <p:txBody>
            <a:bodyPr vert="horz" wrap="square" rtlCol="0">
              <a:spAutoFit/>
            </a:bodyPr>
            <a:lstStyle/>
            <a:p>
              <a:pPr marL="171450" indent="-171450">
                <a:buFont typeface="Arial" panose="020B0604020202020204" pitchFamily="34" charset="0"/>
                <a:buChar char="•"/>
              </a:pPr>
              <a:r>
                <a:rPr kumimoji="1" lang="ja-JP" altLang="en-US" sz="1100" dirty="0"/>
                <a:t>真正な健診データへの迅速で確実なアクセス</a:t>
              </a:r>
              <a:endParaRPr kumimoji="1" lang="en-US" altLang="ja-JP" sz="1100" dirty="0"/>
            </a:p>
            <a:p>
              <a:pPr marL="171450" indent="-171450">
                <a:buFont typeface="Arial" panose="020B0604020202020204" pitchFamily="34" charset="0"/>
                <a:buChar char="•"/>
              </a:pPr>
              <a:r>
                <a:rPr kumimoji="1" lang="ja-JP" altLang="en-US" sz="1100" dirty="0"/>
                <a:t>データ利用範囲の透明性でコンプライアンス確保</a:t>
              </a:r>
              <a:endParaRPr kumimoji="1" lang="en-US" altLang="ja-JP" sz="1100" dirty="0"/>
            </a:p>
          </p:txBody>
        </p:sp>
        <p:sp>
          <p:nvSpPr>
            <p:cNvPr id="26" name="テキスト ボックス 25">
              <a:extLst>
                <a:ext uri="{FF2B5EF4-FFF2-40B4-BE49-F238E27FC236}">
                  <a16:creationId xmlns:a16="http://schemas.microsoft.com/office/drawing/2014/main" id="{067DEAFB-500C-4EEB-98E7-4718D4D0B622}"/>
                </a:ext>
              </a:extLst>
            </p:cNvPr>
            <p:cNvSpPr txBox="1"/>
            <p:nvPr/>
          </p:nvSpPr>
          <p:spPr>
            <a:xfrm>
              <a:off x="5798897" y="2331634"/>
              <a:ext cx="2325967" cy="600164"/>
            </a:xfrm>
            <a:prstGeom prst="rect">
              <a:avLst/>
            </a:prstGeom>
            <a:noFill/>
          </p:spPr>
          <p:txBody>
            <a:bodyPr vert="horz" wrap="square" rtlCol="0">
              <a:spAutoFit/>
            </a:bodyPr>
            <a:lstStyle/>
            <a:p>
              <a:pPr marL="171450" indent="-171450">
                <a:buFont typeface="Arial" panose="020B0604020202020204" pitchFamily="34" charset="0"/>
                <a:buChar char="•"/>
              </a:pPr>
              <a:r>
                <a:rPr kumimoji="1" lang="ja-JP" altLang="en-US" sz="1100" dirty="0"/>
                <a:t>患者との信頼関係維持と</a:t>
              </a:r>
              <a:r>
                <a:rPr kumimoji="1" lang="en-US" altLang="ja-JP" sz="1100" dirty="0"/>
                <a:t>”</a:t>
              </a:r>
              <a:r>
                <a:rPr kumimoji="1" lang="ja-JP" altLang="en-US" sz="1100" dirty="0"/>
                <a:t>コト</a:t>
              </a:r>
              <a:r>
                <a:rPr kumimoji="1" lang="en-US" altLang="ja-JP" sz="1100" dirty="0"/>
                <a:t>”</a:t>
              </a:r>
              <a:r>
                <a:rPr kumimoji="1" lang="ja-JP" altLang="en-US" sz="1100" dirty="0"/>
                <a:t>売りで、収益の拡大</a:t>
              </a:r>
              <a:endParaRPr kumimoji="1" lang="en-US" altLang="ja-JP" sz="1100" dirty="0"/>
            </a:p>
            <a:p>
              <a:pPr marL="171450" indent="-171450">
                <a:buFont typeface="Arial" panose="020B0604020202020204" pitchFamily="34" charset="0"/>
                <a:buChar char="•"/>
              </a:pPr>
              <a:r>
                <a:rPr kumimoji="1" lang="ja-JP" altLang="en-US" sz="1100" dirty="0"/>
                <a:t>正確な健診データの作成と利用</a:t>
              </a:r>
              <a:endParaRPr kumimoji="1" lang="en-US" altLang="ja-JP" sz="1100" dirty="0"/>
            </a:p>
          </p:txBody>
        </p:sp>
        <p:sp>
          <p:nvSpPr>
            <p:cNvPr id="30" name="テキスト ボックス 29">
              <a:extLst>
                <a:ext uri="{FF2B5EF4-FFF2-40B4-BE49-F238E27FC236}">
                  <a16:creationId xmlns:a16="http://schemas.microsoft.com/office/drawing/2014/main" id="{A67E0E29-9727-4059-ADB9-05015402F9C3}"/>
                </a:ext>
              </a:extLst>
            </p:cNvPr>
            <p:cNvSpPr txBox="1"/>
            <p:nvPr/>
          </p:nvSpPr>
          <p:spPr>
            <a:xfrm>
              <a:off x="3596910" y="3404503"/>
              <a:ext cx="1770713" cy="938719"/>
            </a:xfrm>
            <a:prstGeom prst="rect">
              <a:avLst/>
            </a:prstGeom>
            <a:noFill/>
          </p:spPr>
          <p:txBody>
            <a:bodyPr vert="horz" wrap="square" rtlCol="0">
              <a:spAutoFit/>
            </a:bodyPr>
            <a:lstStyle/>
            <a:p>
              <a:pPr marL="171450" indent="-171450">
                <a:buFont typeface="Arial" panose="020B0604020202020204" pitchFamily="34" charset="0"/>
                <a:buChar char="•"/>
              </a:pPr>
              <a:r>
                <a:rPr kumimoji="1" lang="ja-JP" altLang="en-US" sz="1100" dirty="0"/>
                <a:t>効率的なデータハンドリングで、整合性の向上とコスト削減</a:t>
              </a:r>
              <a:endParaRPr kumimoji="1" lang="en-US" altLang="ja-JP" sz="1100" dirty="0"/>
            </a:p>
            <a:p>
              <a:pPr marL="171450" indent="-171450">
                <a:buFont typeface="Arial" panose="020B0604020202020204" pitchFamily="34" charset="0"/>
                <a:buChar char="•"/>
              </a:pPr>
              <a:r>
                <a:rPr kumimoji="1" lang="ja-JP" altLang="en-US" sz="1100" dirty="0"/>
                <a:t>新たなビジネスモデルの展開</a:t>
              </a:r>
              <a:endParaRPr kumimoji="1" lang="en-US" altLang="ja-JP" sz="1100" dirty="0"/>
            </a:p>
          </p:txBody>
        </p:sp>
        <p:sp>
          <p:nvSpPr>
            <p:cNvPr id="31" name="テキスト ボックス 30">
              <a:extLst>
                <a:ext uri="{FF2B5EF4-FFF2-40B4-BE49-F238E27FC236}">
                  <a16:creationId xmlns:a16="http://schemas.microsoft.com/office/drawing/2014/main" id="{50E17A44-9768-493D-B852-1EBAD30EADD9}"/>
                </a:ext>
              </a:extLst>
            </p:cNvPr>
            <p:cNvSpPr txBox="1"/>
            <p:nvPr/>
          </p:nvSpPr>
          <p:spPr>
            <a:xfrm>
              <a:off x="1376550" y="3408487"/>
              <a:ext cx="1711128" cy="600164"/>
            </a:xfrm>
            <a:prstGeom prst="rect">
              <a:avLst/>
            </a:prstGeom>
            <a:noFill/>
          </p:spPr>
          <p:txBody>
            <a:bodyPr vert="horz" wrap="square" rtlCol="0">
              <a:spAutoFit/>
            </a:bodyPr>
            <a:lstStyle/>
            <a:p>
              <a:pPr marL="171450" indent="-171450">
                <a:buFont typeface="Arial" panose="020B0604020202020204" pitchFamily="34" charset="0"/>
                <a:buChar char="•"/>
              </a:pPr>
              <a:r>
                <a:rPr kumimoji="1" lang="ja-JP" altLang="en-US" sz="1100" dirty="0"/>
                <a:t>データの利用による医療サービス</a:t>
              </a:r>
              <a:r>
                <a:rPr kumimoji="1" lang="ja-JP" altLang="en-US" sz="1100"/>
                <a:t>の向上</a:t>
              </a:r>
              <a:endParaRPr kumimoji="1" lang="en-US" altLang="ja-JP" sz="1100" dirty="0"/>
            </a:p>
            <a:p>
              <a:endParaRPr kumimoji="1" lang="en-US" altLang="ja-JP" sz="1100" dirty="0"/>
            </a:p>
          </p:txBody>
        </p:sp>
      </p:grpSp>
      <p:sp>
        <p:nvSpPr>
          <p:cNvPr id="33" name="テキスト プレースホルダー 2">
            <a:extLst>
              <a:ext uri="{FF2B5EF4-FFF2-40B4-BE49-F238E27FC236}">
                <a16:creationId xmlns:a16="http://schemas.microsoft.com/office/drawing/2014/main" id="{DA385A4A-72A6-40E5-BB36-90DFA620F370}"/>
              </a:ext>
            </a:extLst>
          </p:cNvPr>
          <p:cNvSpPr>
            <a:spLocks noGrp="1"/>
          </p:cNvSpPr>
          <p:nvPr>
            <p:ph type="body" sz="quarter" idx="11"/>
          </p:nvPr>
        </p:nvSpPr>
        <p:spPr>
          <a:xfrm>
            <a:off x="463707" y="760783"/>
            <a:ext cx="8064698" cy="3816000"/>
          </a:xfrm>
        </p:spPr>
        <p:txBody>
          <a:bodyPr/>
          <a:lstStyle/>
          <a:p>
            <a:r>
              <a:rPr lang="ja-JP" altLang="en-US" dirty="0">
                <a:solidFill>
                  <a:schemeClr val="accent1"/>
                </a:solidFill>
              </a:rPr>
              <a:t>最新技術で、各ステークホルダー</a:t>
            </a:r>
            <a:r>
              <a:rPr lang="ja-JP" altLang="en-US">
                <a:solidFill>
                  <a:schemeClr val="accent1"/>
                </a:solidFill>
              </a:rPr>
              <a:t>が抱える</a:t>
            </a:r>
            <a:r>
              <a:rPr lang="ja-JP" altLang="en-US" dirty="0">
                <a:solidFill>
                  <a:schemeClr val="accent1"/>
                </a:solidFill>
              </a:rPr>
              <a:t>ニーズに対応し、独自価値を提供。</a:t>
            </a:r>
          </a:p>
        </p:txBody>
      </p:sp>
      <p:cxnSp>
        <p:nvCxnSpPr>
          <p:cNvPr id="3" name="Straight Arrow Connector 2">
            <a:extLst>
              <a:ext uri="{FF2B5EF4-FFF2-40B4-BE49-F238E27FC236}">
                <a16:creationId xmlns:a16="http://schemas.microsoft.com/office/drawing/2014/main" id="{1EF02BD5-A7AB-9A61-59DC-0A6A1AD37ED3}"/>
              </a:ext>
            </a:extLst>
          </p:cNvPr>
          <p:cNvCxnSpPr>
            <a:cxnSpLocks/>
          </p:cNvCxnSpPr>
          <p:nvPr/>
        </p:nvCxnSpPr>
        <p:spPr>
          <a:xfrm flipV="1">
            <a:off x="762512" y="3185985"/>
            <a:ext cx="7467088" cy="39531"/>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8163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41D0C8AC-8732-48E3-920A-CC7B55ABB7CF}"/>
              </a:ext>
            </a:extLst>
          </p:cNvPr>
          <p:cNvSpPr>
            <a:spLocks noGrp="1"/>
          </p:cNvSpPr>
          <p:nvPr>
            <p:ph type="title"/>
          </p:nvPr>
        </p:nvSpPr>
        <p:spPr>
          <a:xfrm>
            <a:off x="539552" y="120312"/>
            <a:ext cx="6048000" cy="475426"/>
          </a:xfrm>
        </p:spPr>
        <p:txBody>
          <a:bodyPr/>
          <a:lstStyle/>
          <a:p>
            <a:r>
              <a:rPr lang="en-US" altLang="ja-JP" dirty="0"/>
              <a:t>NFT</a:t>
            </a:r>
            <a:r>
              <a:rPr lang="ja-JP" altLang="en-US"/>
              <a:t>の特徴</a:t>
            </a:r>
            <a:endParaRPr lang="ja-JP" altLang="en-US" dirty="0"/>
          </a:p>
        </p:txBody>
      </p:sp>
      <p:sp>
        <p:nvSpPr>
          <p:cNvPr id="3" name="スライド番号プレースホルダー 2">
            <a:extLst>
              <a:ext uri="{FF2B5EF4-FFF2-40B4-BE49-F238E27FC236}">
                <a16:creationId xmlns:a16="http://schemas.microsoft.com/office/drawing/2014/main" id="{23F99E90-2FE4-4845-97D0-DD3D300FFFF4}"/>
              </a:ext>
            </a:extLst>
          </p:cNvPr>
          <p:cNvSpPr>
            <a:spLocks noGrp="1"/>
          </p:cNvSpPr>
          <p:nvPr>
            <p:ph type="sldNum" sz="quarter" idx="10"/>
          </p:nvPr>
        </p:nvSpPr>
        <p:spPr/>
        <p:txBody>
          <a:bodyPr/>
          <a:lstStyle/>
          <a:p>
            <a:fld id="{9FB9FBB1-FD5B-41A6-B84B-A229A6B4BB39}" type="slidenum">
              <a:rPr lang="en-US" altLang="ja-JP" smtClean="0"/>
              <a:pPr/>
              <a:t>12</a:t>
            </a:fld>
            <a:endParaRPr lang="en-US" dirty="0"/>
          </a:p>
        </p:txBody>
      </p:sp>
      <p:sp>
        <p:nvSpPr>
          <p:cNvPr id="4" name="テキスト プレースホルダー 2">
            <a:extLst>
              <a:ext uri="{FF2B5EF4-FFF2-40B4-BE49-F238E27FC236}">
                <a16:creationId xmlns:a16="http://schemas.microsoft.com/office/drawing/2014/main" id="{CF0A1F63-2902-455E-BEE8-8204C6CB3788}"/>
              </a:ext>
            </a:extLst>
          </p:cNvPr>
          <p:cNvSpPr txBox="1">
            <a:spLocks/>
          </p:cNvSpPr>
          <p:nvPr/>
        </p:nvSpPr>
        <p:spPr>
          <a:xfrm>
            <a:off x="539750" y="823274"/>
            <a:ext cx="8064698" cy="3816000"/>
          </a:xfrm>
          <a:prstGeom prst="rect">
            <a:avLst/>
          </a:prstGeom>
        </p:spPr>
        <p:txBody>
          <a:bodyPr/>
          <a:lstStyle>
            <a:lvl1pPr marL="0" indent="0" algn="l" defTabSz="984077" rtl="0" eaLnBrk="1" latinLnBrk="0" hangingPunct="1">
              <a:lnSpc>
                <a:spcPct val="110000"/>
              </a:lnSpc>
              <a:spcBef>
                <a:spcPts val="0"/>
              </a:spcBef>
              <a:spcAft>
                <a:spcPts val="300"/>
              </a:spcAft>
              <a:buFontTx/>
              <a:buNone/>
              <a:defRPr kumimoji="1" sz="1500" kern="1200">
                <a:solidFill>
                  <a:schemeClr val="tx1"/>
                </a:solidFill>
                <a:latin typeface="+mn-lt"/>
                <a:ea typeface="+mn-ea"/>
                <a:cs typeface="+mn-cs"/>
              </a:defRPr>
            </a:lvl1pPr>
            <a:lvl2pPr marL="0" marR="0" indent="0" algn="l" defTabSz="984077" rtl="0" eaLnBrk="1" fontAlgn="auto" latinLnBrk="0" hangingPunct="1">
              <a:lnSpc>
                <a:spcPct val="110000"/>
              </a:lnSpc>
              <a:spcBef>
                <a:spcPts val="0"/>
              </a:spcBef>
              <a:spcAft>
                <a:spcPts val="300"/>
              </a:spcAft>
              <a:buClrTx/>
              <a:buSzTx/>
              <a:buFont typeface="Arial" panose="020B0604020202020204" pitchFamily="34" charset="0"/>
              <a:buNone/>
              <a:tabLst/>
              <a:defRPr kumimoji="1" sz="1500" kern="1200">
                <a:solidFill>
                  <a:schemeClr val="tx1"/>
                </a:solidFill>
                <a:latin typeface="+mn-lt"/>
                <a:ea typeface="+mn-ea"/>
                <a:cs typeface="+mn-cs"/>
              </a:defRPr>
            </a:lvl2pPr>
            <a:lvl3pPr marL="288000" indent="-1440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3pPr>
            <a:lvl4pPr marL="396000" indent="-1152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4pPr>
            <a:lvl5pPr marL="558000" indent="-1512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5pPr>
            <a:lvl6pPr marL="2706213"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6pPr>
            <a:lvl7pPr marL="3198251"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7pPr>
            <a:lvl8pPr marL="3690290"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8pPr>
            <a:lvl9pPr marL="4182328"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9pPr>
          </a:lstStyle>
          <a:p>
            <a:r>
              <a:rPr lang="en-US" altLang="ja-JP" kern="0" dirty="0">
                <a:solidFill>
                  <a:schemeClr val="accent1"/>
                </a:solidFill>
                <a:latin typeface="メイリオ" panose="020B0604030504040204" pitchFamily="50" charset="-128"/>
                <a:ea typeface="メイリオ" panose="020B0604030504040204" pitchFamily="50" charset="-128"/>
              </a:rPr>
              <a:t>NFT</a:t>
            </a:r>
            <a:r>
              <a:rPr lang="ja-JP" altLang="en-US" kern="0" dirty="0">
                <a:solidFill>
                  <a:schemeClr val="accent1"/>
                </a:solidFill>
                <a:latin typeface="メイリオ" panose="020B0604030504040204" pitchFamily="50" charset="-128"/>
                <a:ea typeface="メイリオ" panose="020B0604030504040204" pitchFamily="50" charset="-128"/>
              </a:rPr>
              <a:t>が持つ対検閲性が、健診データ所有者の自由な利活用を保証</a:t>
            </a:r>
            <a:r>
              <a:rPr lang="ja-JP" altLang="en-US" kern="0" dirty="0">
                <a:latin typeface="メイリオ" panose="020B0604030504040204" pitchFamily="50" charset="-128"/>
                <a:ea typeface="メイリオ" panose="020B0604030504040204" pitchFamily="50" charset="-128"/>
              </a:rPr>
              <a:t>。</a:t>
            </a:r>
          </a:p>
        </p:txBody>
      </p:sp>
      <p:sp>
        <p:nvSpPr>
          <p:cNvPr id="7" name="TextBox 6">
            <a:extLst>
              <a:ext uri="{FF2B5EF4-FFF2-40B4-BE49-F238E27FC236}">
                <a16:creationId xmlns:a16="http://schemas.microsoft.com/office/drawing/2014/main" id="{2690B683-076F-C360-A587-EC3DBF01ECE2}"/>
              </a:ext>
            </a:extLst>
          </p:cNvPr>
          <p:cNvSpPr txBox="1"/>
          <p:nvPr/>
        </p:nvSpPr>
        <p:spPr>
          <a:xfrm>
            <a:off x="422176" y="1083312"/>
            <a:ext cx="8299648" cy="2067104"/>
          </a:xfrm>
          <a:prstGeom prst="rect">
            <a:avLst/>
          </a:prstGeom>
          <a:noFill/>
        </p:spPr>
        <p:txBody>
          <a:bodyPr wrap="square" rtlCol="0">
            <a:spAutoFit/>
          </a:bodyPr>
          <a:lstStyle/>
          <a:p>
            <a:r>
              <a:rPr lang="en-JP" u="sng" dirty="0"/>
              <a:t>ブロックチェーン技術</a:t>
            </a:r>
            <a:r>
              <a:rPr lang="en-JP" dirty="0"/>
              <a:t>が使われた「替えの効かないトークン」</a:t>
            </a:r>
          </a:p>
          <a:p>
            <a:endParaRPr lang="en-JP" dirty="0"/>
          </a:p>
          <a:p>
            <a:pPr marL="342900" indent="-342900">
              <a:buFont typeface="+mj-lt"/>
              <a:buAutoNum type="arabicPeriod"/>
            </a:pPr>
            <a:r>
              <a:rPr lang="en-JP" dirty="0"/>
              <a:t>対検</a:t>
            </a:r>
          </a:p>
          <a:p>
            <a:pPr marL="342900" indent="-342900">
              <a:buFont typeface="+mj-lt"/>
              <a:buAutoNum type="arabicPeriod"/>
            </a:pPr>
            <a:r>
              <a:rPr lang="en-JP" dirty="0"/>
              <a:t>分散技術：各エンティティ（個人、組織、データ）の関係性でネットワークを構築</a:t>
            </a:r>
          </a:p>
          <a:p>
            <a:pPr marL="342900" indent="-342900">
              <a:buFont typeface="+mj-lt"/>
              <a:buAutoNum type="arabicPeriod"/>
            </a:pPr>
            <a:endParaRPr lang="en-JP" dirty="0"/>
          </a:p>
          <a:p>
            <a:pPr marL="342900" indent="-342900">
              <a:buFont typeface="+mj-lt"/>
              <a:buAutoNum type="arabicPeriod"/>
            </a:pPr>
            <a:r>
              <a:rPr lang="en-JP" dirty="0"/>
              <a:t>改ざん防止機能：スマートコントラクト、暗号鍵による電子署名がやり取りの改ざんを防止</a:t>
            </a:r>
          </a:p>
          <a:p>
            <a:pPr marL="342900" indent="-342900">
              <a:buFont typeface="+mj-lt"/>
              <a:buAutoNum type="arabicPeriod"/>
            </a:pPr>
            <a:endParaRPr lang="en-JP" dirty="0"/>
          </a:p>
          <a:p>
            <a:pPr marL="342900" indent="-342900">
              <a:buFont typeface="+mj-lt"/>
              <a:buAutoNum type="arabicPeriod"/>
            </a:pPr>
            <a:r>
              <a:rPr lang="en-JP" dirty="0"/>
              <a:t>誰でもネットワークを使える・・・オープンソース、パーミッションレス</a:t>
            </a:r>
          </a:p>
          <a:p>
            <a:pPr marL="342900" indent="-342900">
              <a:buFont typeface="+mj-lt"/>
              <a:buAutoNum type="arabicPeriod"/>
            </a:pPr>
            <a:endParaRPr lang="en-JP" dirty="0"/>
          </a:p>
        </p:txBody>
      </p:sp>
      <p:grpSp>
        <p:nvGrpSpPr>
          <p:cNvPr id="8" name="グループ化 7">
            <a:extLst>
              <a:ext uri="{FF2B5EF4-FFF2-40B4-BE49-F238E27FC236}">
                <a16:creationId xmlns:a16="http://schemas.microsoft.com/office/drawing/2014/main" id="{F62C41D4-1591-414A-616F-B9E8027E4A65}"/>
              </a:ext>
            </a:extLst>
          </p:cNvPr>
          <p:cNvGrpSpPr/>
          <p:nvPr/>
        </p:nvGrpSpPr>
        <p:grpSpPr>
          <a:xfrm>
            <a:off x="2106227" y="3292085"/>
            <a:ext cx="5105603" cy="1347189"/>
            <a:chOff x="112486" y="1008291"/>
            <a:chExt cx="8919028" cy="2569470"/>
          </a:xfrm>
        </p:grpSpPr>
        <p:sp>
          <p:nvSpPr>
            <p:cNvPr id="9" name="正方形/長方形 3">
              <a:extLst>
                <a:ext uri="{FF2B5EF4-FFF2-40B4-BE49-F238E27FC236}">
                  <a16:creationId xmlns:a16="http://schemas.microsoft.com/office/drawing/2014/main" id="{E86DF185-5F78-6804-235D-79DB94955545}"/>
                </a:ext>
              </a:extLst>
            </p:cNvPr>
            <p:cNvSpPr/>
            <p:nvPr/>
          </p:nvSpPr>
          <p:spPr>
            <a:xfrm>
              <a:off x="820056" y="1161142"/>
              <a:ext cx="2068287" cy="195217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900"/>
            </a:p>
          </p:txBody>
        </p:sp>
        <p:sp>
          <p:nvSpPr>
            <p:cNvPr id="12" name="楕円 4">
              <a:extLst>
                <a:ext uri="{FF2B5EF4-FFF2-40B4-BE49-F238E27FC236}">
                  <a16:creationId xmlns:a16="http://schemas.microsoft.com/office/drawing/2014/main" id="{A7925F5B-01AD-7356-9CBD-CA3FC4DB3228}"/>
                </a:ext>
              </a:extLst>
            </p:cNvPr>
            <p:cNvSpPr/>
            <p:nvPr/>
          </p:nvSpPr>
          <p:spPr>
            <a:xfrm>
              <a:off x="943427" y="1240972"/>
              <a:ext cx="1821544" cy="384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前ブロックのハッシュ値</a:t>
              </a:r>
            </a:p>
          </p:txBody>
        </p:sp>
        <p:sp>
          <p:nvSpPr>
            <p:cNvPr id="13" name="四角形: 角を丸くする 5">
              <a:extLst>
                <a:ext uri="{FF2B5EF4-FFF2-40B4-BE49-F238E27FC236}">
                  <a16:creationId xmlns:a16="http://schemas.microsoft.com/office/drawing/2014/main" id="{6B1A6E5B-0203-84DB-9292-462F7BB91919}"/>
                </a:ext>
              </a:extLst>
            </p:cNvPr>
            <p:cNvSpPr/>
            <p:nvPr/>
          </p:nvSpPr>
          <p:spPr>
            <a:xfrm>
              <a:off x="943427" y="1690916"/>
              <a:ext cx="1821544" cy="253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トランザクション</a:t>
              </a:r>
            </a:p>
          </p:txBody>
        </p:sp>
        <p:sp>
          <p:nvSpPr>
            <p:cNvPr id="14" name="四角形: 角を丸くする 6">
              <a:extLst>
                <a:ext uri="{FF2B5EF4-FFF2-40B4-BE49-F238E27FC236}">
                  <a16:creationId xmlns:a16="http://schemas.microsoft.com/office/drawing/2014/main" id="{08C57837-6B10-E1A4-ACF6-70718C66A912}"/>
                </a:ext>
              </a:extLst>
            </p:cNvPr>
            <p:cNvSpPr/>
            <p:nvPr/>
          </p:nvSpPr>
          <p:spPr>
            <a:xfrm>
              <a:off x="943427" y="2015671"/>
              <a:ext cx="1821544" cy="253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トランザクション</a:t>
              </a:r>
            </a:p>
          </p:txBody>
        </p:sp>
        <p:sp>
          <p:nvSpPr>
            <p:cNvPr id="15" name="四角形: 角を丸くする 9">
              <a:extLst>
                <a:ext uri="{FF2B5EF4-FFF2-40B4-BE49-F238E27FC236}">
                  <a16:creationId xmlns:a16="http://schemas.microsoft.com/office/drawing/2014/main" id="{0F391A9E-CD42-A130-6268-C6E87E29B9EB}"/>
                </a:ext>
              </a:extLst>
            </p:cNvPr>
            <p:cNvSpPr/>
            <p:nvPr/>
          </p:nvSpPr>
          <p:spPr>
            <a:xfrm>
              <a:off x="943427" y="2769082"/>
              <a:ext cx="1821544" cy="253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トランザクション</a:t>
              </a:r>
            </a:p>
          </p:txBody>
        </p:sp>
        <p:sp>
          <p:nvSpPr>
            <p:cNvPr id="16" name="テキスト ボックス 10">
              <a:extLst>
                <a:ext uri="{FF2B5EF4-FFF2-40B4-BE49-F238E27FC236}">
                  <a16:creationId xmlns:a16="http://schemas.microsoft.com/office/drawing/2014/main" id="{A464B44C-8550-23DF-3596-8806BC5177B4}"/>
                </a:ext>
              </a:extLst>
            </p:cNvPr>
            <p:cNvSpPr txBox="1"/>
            <p:nvPr/>
          </p:nvSpPr>
          <p:spPr>
            <a:xfrm>
              <a:off x="1587605" y="2379589"/>
              <a:ext cx="468637" cy="282927"/>
            </a:xfrm>
            <a:prstGeom prst="rect">
              <a:avLst/>
            </a:prstGeom>
            <a:noFill/>
          </p:spPr>
          <p:txBody>
            <a:bodyPr vert="eaVert" wrap="none" rtlCol="0">
              <a:spAutoFit/>
            </a:bodyPr>
            <a:lstStyle/>
            <a:p>
              <a:r>
                <a:rPr kumimoji="1" lang="en-US" altLang="ja-JP" sz="900" dirty="0"/>
                <a:t>…</a:t>
              </a:r>
              <a:endParaRPr kumimoji="1" lang="ja-JP" altLang="en-US" sz="900" dirty="0"/>
            </a:p>
          </p:txBody>
        </p:sp>
        <p:sp>
          <p:nvSpPr>
            <p:cNvPr id="17" name="正方形/長方形 11">
              <a:extLst>
                <a:ext uri="{FF2B5EF4-FFF2-40B4-BE49-F238E27FC236}">
                  <a16:creationId xmlns:a16="http://schemas.microsoft.com/office/drawing/2014/main" id="{B66F5A5C-75A5-BDBF-FA6A-92CFB91F45E6}"/>
                </a:ext>
              </a:extLst>
            </p:cNvPr>
            <p:cNvSpPr/>
            <p:nvPr/>
          </p:nvSpPr>
          <p:spPr>
            <a:xfrm>
              <a:off x="3483428" y="1161142"/>
              <a:ext cx="2068287" cy="195217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900"/>
            </a:p>
          </p:txBody>
        </p:sp>
        <p:sp>
          <p:nvSpPr>
            <p:cNvPr id="18" name="楕円 12">
              <a:extLst>
                <a:ext uri="{FF2B5EF4-FFF2-40B4-BE49-F238E27FC236}">
                  <a16:creationId xmlns:a16="http://schemas.microsoft.com/office/drawing/2014/main" id="{BE3E5049-1EB9-B07F-6A13-F7D66A5C4493}"/>
                </a:ext>
              </a:extLst>
            </p:cNvPr>
            <p:cNvSpPr/>
            <p:nvPr/>
          </p:nvSpPr>
          <p:spPr>
            <a:xfrm>
              <a:off x="3606799" y="1240972"/>
              <a:ext cx="1821544" cy="384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前ブロックのハッシュ値</a:t>
              </a:r>
            </a:p>
          </p:txBody>
        </p:sp>
        <p:sp>
          <p:nvSpPr>
            <p:cNvPr id="19" name="四角形: 角を丸くする 13">
              <a:extLst>
                <a:ext uri="{FF2B5EF4-FFF2-40B4-BE49-F238E27FC236}">
                  <a16:creationId xmlns:a16="http://schemas.microsoft.com/office/drawing/2014/main" id="{9A64BC82-5B6B-4619-0C92-0E6609358F2D}"/>
                </a:ext>
              </a:extLst>
            </p:cNvPr>
            <p:cNvSpPr/>
            <p:nvPr/>
          </p:nvSpPr>
          <p:spPr>
            <a:xfrm>
              <a:off x="3606799" y="1690916"/>
              <a:ext cx="1821544" cy="253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トランザクション</a:t>
              </a:r>
            </a:p>
          </p:txBody>
        </p:sp>
        <p:sp>
          <p:nvSpPr>
            <p:cNvPr id="20" name="四角形: 角を丸くする 14">
              <a:extLst>
                <a:ext uri="{FF2B5EF4-FFF2-40B4-BE49-F238E27FC236}">
                  <a16:creationId xmlns:a16="http://schemas.microsoft.com/office/drawing/2014/main" id="{C4319A3D-47D8-BA00-1EF5-031F847E5D24}"/>
                </a:ext>
              </a:extLst>
            </p:cNvPr>
            <p:cNvSpPr/>
            <p:nvPr/>
          </p:nvSpPr>
          <p:spPr>
            <a:xfrm>
              <a:off x="3606799" y="2015671"/>
              <a:ext cx="1821544" cy="253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トランザクション</a:t>
              </a:r>
            </a:p>
          </p:txBody>
        </p:sp>
        <p:sp>
          <p:nvSpPr>
            <p:cNvPr id="21" name="四角形: 角を丸くする 15">
              <a:extLst>
                <a:ext uri="{FF2B5EF4-FFF2-40B4-BE49-F238E27FC236}">
                  <a16:creationId xmlns:a16="http://schemas.microsoft.com/office/drawing/2014/main" id="{1020B164-6099-1CE3-F917-DACD087DE7B4}"/>
                </a:ext>
              </a:extLst>
            </p:cNvPr>
            <p:cNvSpPr/>
            <p:nvPr/>
          </p:nvSpPr>
          <p:spPr>
            <a:xfrm>
              <a:off x="3606799" y="2769082"/>
              <a:ext cx="1821544" cy="253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トランザクション</a:t>
              </a:r>
            </a:p>
          </p:txBody>
        </p:sp>
        <p:sp>
          <p:nvSpPr>
            <p:cNvPr id="22" name="テキスト ボックス 16">
              <a:extLst>
                <a:ext uri="{FF2B5EF4-FFF2-40B4-BE49-F238E27FC236}">
                  <a16:creationId xmlns:a16="http://schemas.microsoft.com/office/drawing/2014/main" id="{349D35C7-7037-D725-73FB-93102E9074AE}"/>
                </a:ext>
              </a:extLst>
            </p:cNvPr>
            <p:cNvSpPr txBox="1"/>
            <p:nvPr/>
          </p:nvSpPr>
          <p:spPr>
            <a:xfrm>
              <a:off x="4250976" y="2379589"/>
              <a:ext cx="468637" cy="282927"/>
            </a:xfrm>
            <a:prstGeom prst="rect">
              <a:avLst/>
            </a:prstGeom>
            <a:noFill/>
          </p:spPr>
          <p:txBody>
            <a:bodyPr vert="eaVert" wrap="none" rtlCol="0">
              <a:spAutoFit/>
            </a:bodyPr>
            <a:lstStyle/>
            <a:p>
              <a:r>
                <a:rPr kumimoji="1" lang="en-US" altLang="ja-JP" sz="900" dirty="0"/>
                <a:t>…</a:t>
              </a:r>
              <a:endParaRPr kumimoji="1" lang="ja-JP" altLang="en-US" sz="900" dirty="0"/>
            </a:p>
          </p:txBody>
        </p:sp>
        <p:sp>
          <p:nvSpPr>
            <p:cNvPr id="23" name="正方形/長方形 17">
              <a:extLst>
                <a:ext uri="{FF2B5EF4-FFF2-40B4-BE49-F238E27FC236}">
                  <a16:creationId xmlns:a16="http://schemas.microsoft.com/office/drawing/2014/main" id="{24067CB5-88E5-1883-138C-060E940841E2}"/>
                </a:ext>
              </a:extLst>
            </p:cNvPr>
            <p:cNvSpPr/>
            <p:nvPr/>
          </p:nvSpPr>
          <p:spPr>
            <a:xfrm>
              <a:off x="6146800" y="1161142"/>
              <a:ext cx="2068287" cy="195217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900"/>
            </a:p>
          </p:txBody>
        </p:sp>
        <p:sp>
          <p:nvSpPr>
            <p:cNvPr id="24" name="楕円 18">
              <a:extLst>
                <a:ext uri="{FF2B5EF4-FFF2-40B4-BE49-F238E27FC236}">
                  <a16:creationId xmlns:a16="http://schemas.microsoft.com/office/drawing/2014/main" id="{3ACD575F-096D-9285-7374-67E9939B8D09}"/>
                </a:ext>
              </a:extLst>
            </p:cNvPr>
            <p:cNvSpPr/>
            <p:nvPr/>
          </p:nvSpPr>
          <p:spPr>
            <a:xfrm>
              <a:off x="6270171" y="1240972"/>
              <a:ext cx="1821544" cy="384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前ブロックのハッシュ値</a:t>
              </a:r>
            </a:p>
          </p:txBody>
        </p:sp>
        <p:sp>
          <p:nvSpPr>
            <p:cNvPr id="25" name="四角形: 角を丸くする 19">
              <a:extLst>
                <a:ext uri="{FF2B5EF4-FFF2-40B4-BE49-F238E27FC236}">
                  <a16:creationId xmlns:a16="http://schemas.microsoft.com/office/drawing/2014/main" id="{059D13C7-44C3-B99E-08E4-CB3C75C2DD93}"/>
                </a:ext>
              </a:extLst>
            </p:cNvPr>
            <p:cNvSpPr/>
            <p:nvPr/>
          </p:nvSpPr>
          <p:spPr>
            <a:xfrm>
              <a:off x="6270171" y="1690916"/>
              <a:ext cx="1821544" cy="253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トランザクション</a:t>
              </a:r>
            </a:p>
          </p:txBody>
        </p:sp>
        <p:sp>
          <p:nvSpPr>
            <p:cNvPr id="26" name="四角形: 角を丸くする 20">
              <a:extLst>
                <a:ext uri="{FF2B5EF4-FFF2-40B4-BE49-F238E27FC236}">
                  <a16:creationId xmlns:a16="http://schemas.microsoft.com/office/drawing/2014/main" id="{E0D2BE11-DF9A-702B-2F0E-734F1FA6A0C3}"/>
                </a:ext>
              </a:extLst>
            </p:cNvPr>
            <p:cNvSpPr/>
            <p:nvPr/>
          </p:nvSpPr>
          <p:spPr>
            <a:xfrm>
              <a:off x="6270171" y="2015671"/>
              <a:ext cx="1821544" cy="253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トランザクション</a:t>
              </a:r>
            </a:p>
          </p:txBody>
        </p:sp>
        <p:sp>
          <p:nvSpPr>
            <p:cNvPr id="28" name="四角形: 角を丸くする 21">
              <a:extLst>
                <a:ext uri="{FF2B5EF4-FFF2-40B4-BE49-F238E27FC236}">
                  <a16:creationId xmlns:a16="http://schemas.microsoft.com/office/drawing/2014/main" id="{118312A1-0C95-7589-6E70-89386CFAC55E}"/>
                </a:ext>
              </a:extLst>
            </p:cNvPr>
            <p:cNvSpPr/>
            <p:nvPr/>
          </p:nvSpPr>
          <p:spPr>
            <a:xfrm>
              <a:off x="6270171" y="2769082"/>
              <a:ext cx="1821544" cy="253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トランザクション</a:t>
              </a:r>
            </a:p>
          </p:txBody>
        </p:sp>
        <p:sp>
          <p:nvSpPr>
            <p:cNvPr id="29" name="テキスト ボックス 22">
              <a:extLst>
                <a:ext uri="{FF2B5EF4-FFF2-40B4-BE49-F238E27FC236}">
                  <a16:creationId xmlns:a16="http://schemas.microsoft.com/office/drawing/2014/main" id="{70AB0A0F-F1C8-E671-1A92-C452211B8E08}"/>
                </a:ext>
              </a:extLst>
            </p:cNvPr>
            <p:cNvSpPr txBox="1"/>
            <p:nvPr/>
          </p:nvSpPr>
          <p:spPr>
            <a:xfrm>
              <a:off x="6914348" y="2379589"/>
              <a:ext cx="468637" cy="282927"/>
            </a:xfrm>
            <a:prstGeom prst="rect">
              <a:avLst/>
            </a:prstGeom>
            <a:noFill/>
          </p:spPr>
          <p:txBody>
            <a:bodyPr vert="eaVert" wrap="none" rtlCol="0">
              <a:spAutoFit/>
            </a:bodyPr>
            <a:lstStyle/>
            <a:p>
              <a:r>
                <a:rPr kumimoji="1" lang="en-US" altLang="ja-JP" sz="900" dirty="0"/>
                <a:t>…</a:t>
              </a:r>
              <a:endParaRPr kumimoji="1" lang="ja-JP" altLang="en-US" sz="900" dirty="0"/>
            </a:p>
          </p:txBody>
        </p:sp>
        <p:cxnSp>
          <p:nvCxnSpPr>
            <p:cNvPr id="30" name="コネクタ: カギ線 26">
              <a:extLst>
                <a:ext uri="{FF2B5EF4-FFF2-40B4-BE49-F238E27FC236}">
                  <a16:creationId xmlns:a16="http://schemas.microsoft.com/office/drawing/2014/main" id="{E8FE8904-E37F-F3AB-2E9D-B110AD4B538E}"/>
                </a:ext>
              </a:extLst>
            </p:cNvPr>
            <p:cNvCxnSpPr>
              <a:stCxn id="9" idx="3"/>
              <a:endCxn id="18" idx="2"/>
            </p:cNvCxnSpPr>
            <p:nvPr/>
          </p:nvCxnSpPr>
          <p:spPr>
            <a:xfrm flipV="1">
              <a:off x="2888343" y="1433286"/>
              <a:ext cx="718456" cy="703942"/>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コネクタ: カギ線 29">
              <a:extLst>
                <a:ext uri="{FF2B5EF4-FFF2-40B4-BE49-F238E27FC236}">
                  <a16:creationId xmlns:a16="http://schemas.microsoft.com/office/drawing/2014/main" id="{D82E36BB-5C6F-C408-91D8-AE1A9D056B3E}"/>
                </a:ext>
              </a:extLst>
            </p:cNvPr>
            <p:cNvCxnSpPr>
              <a:stCxn id="17" idx="3"/>
              <a:endCxn id="24" idx="2"/>
            </p:cNvCxnSpPr>
            <p:nvPr/>
          </p:nvCxnSpPr>
          <p:spPr>
            <a:xfrm flipV="1">
              <a:off x="5551715" y="1433286"/>
              <a:ext cx="718456" cy="703942"/>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0">
              <a:extLst>
                <a:ext uri="{FF2B5EF4-FFF2-40B4-BE49-F238E27FC236}">
                  <a16:creationId xmlns:a16="http://schemas.microsoft.com/office/drawing/2014/main" id="{D4EB73F9-5AA9-3731-3A72-7DC689F1C0B7}"/>
                </a:ext>
              </a:extLst>
            </p:cNvPr>
            <p:cNvCxnSpPr/>
            <p:nvPr/>
          </p:nvCxnSpPr>
          <p:spPr>
            <a:xfrm flipV="1">
              <a:off x="224971" y="1433285"/>
              <a:ext cx="718456" cy="703942"/>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コネクタ: カギ線 31">
              <a:extLst>
                <a:ext uri="{FF2B5EF4-FFF2-40B4-BE49-F238E27FC236}">
                  <a16:creationId xmlns:a16="http://schemas.microsoft.com/office/drawing/2014/main" id="{1E4609ED-8969-36A5-7C48-2838CECCD462}"/>
                </a:ext>
              </a:extLst>
            </p:cNvPr>
            <p:cNvCxnSpPr/>
            <p:nvPr/>
          </p:nvCxnSpPr>
          <p:spPr>
            <a:xfrm flipV="1">
              <a:off x="8215087" y="1424212"/>
              <a:ext cx="718456" cy="703942"/>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1BEBB087-BAAB-FD4D-5B36-3FCA606F1B71}"/>
                </a:ext>
              </a:extLst>
            </p:cNvPr>
            <p:cNvSpPr/>
            <p:nvPr/>
          </p:nvSpPr>
          <p:spPr>
            <a:xfrm>
              <a:off x="112486" y="1008291"/>
              <a:ext cx="8919028" cy="2445342"/>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900" dirty="0"/>
            </a:p>
          </p:txBody>
        </p:sp>
        <p:sp>
          <p:nvSpPr>
            <p:cNvPr id="35" name="テキスト ボックス 34">
              <a:extLst>
                <a:ext uri="{FF2B5EF4-FFF2-40B4-BE49-F238E27FC236}">
                  <a16:creationId xmlns:a16="http://schemas.microsoft.com/office/drawing/2014/main" id="{4B871AC9-2DA8-BB86-DC5C-B7F8A4AEF74E}"/>
                </a:ext>
              </a:extLst>
            </p:cNvPr>
            <p:cNvSpPr txBox="1"/>
            <p:nvPr/>
          </p:nvSpPr>
          <p:spPr>
            <a:xfrm>
              <a:off x="1385560" y="3139270"/>
              <a:ext cx="937275" cy="314363"/>
            </a:xfrm>
            <a:prstGeom prst="rect">
              <a:avLst/>
            </a:prstGeom>
            <a:noFill/>
          </p:spPr>
          <p:txBody>
            <a:bodyPr wrap="none" rtlCol="0">
              <a:spAutoFit/>
            </a:bodyPr>
            <a:lstStyle/>
            <a:p>
              <a:pPr algn="ctr"/>
              <a:r>
                <a:rPr kumimoji="1" lang="ja-JP" altLang="en-US" sz="900" dirty="0">
                  <a:solidFill>
                    <a:schemeClr val="accent1"/>
                  </a:solidFill>
                </a:rPr>
                <a:t>ブロック</a:t>
              </a:r>
            </a:p>
          </p:txBody>
        </p:sp>
        <p:sp>
          <p:nvSpPr>
            <p:cNvPr id="36" name="テキスト ボックス 35">
              <a:extLst>
                <a:ext uri="{FF2B5EF4-FFF2-40B4-BE49-F238E27FC236}">
                  <a16:creationId xmlns:a16="http://schemas.microsoft.com/office/drawing/2014/main" id="{2781DD8F-D622-5591-1329-C7F1DFA72308}"/>
                </a:ext>
              </a:extLst>
            </p:cNvPr>
            <p:cNvSpPr txBox="1"/>
            <p:nvPr/>
          </p:nvSpPr>
          <p:spPr>
            <a:xfrm>
              <a:off x="3792128" y="3122694"/>
              <a:ext cx="1986407" cy="455067"/>
            </a:xfrm>
            <a:prstGeom prst="rect">
              <a:avLst/>
            </a:prstGeom>
            <a:noFill/>
          </p:spPr>
          <p:txBody>
            <a:bodyPr wrap="none" rtlCol="0">
              <a:spAutoFit/>
            </a:bodyPr>
            <a:lstStyle/>
            <a:p>
              <a:pPr algn="ctr"/>
              <a:r>
                <a:rPr kumimoji="1" lang="ja-JP" altLang="en-US" sz="1600" dirty="0">
                  <a:solidFill>
                    <a:schemeClr val="bg2"/>
                  </a:solidFill>
                </a:rPr>
                <a:t>ブロックチェーン</a:t>
              </a:r>
            </a:p>
          </p:txBody>
        </p:sp>
      </p:grpSp>
    </p:spTree>
    <p:extLst>
      <p:ext uri="{BB962C8B-B14F-4D97-AF65-F5344CB8AC3E}">
        <p14:creationId xmlns:p14="http://schemas.microsoft.com/office/powerpoint/2010/main" val="2932201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E26C5C-2937-6F06-893E-F8A19E30A58C}"/>
              </a:ext>
            </a:extLst>
          </p:cNvPr>
          <p:cNvSpPr>
            <a:spLocks noGrp="1"/>
          </p:cNvSpPr>
          <p:nvPr>
            <p:ph type="title"/>
          </p:nvPr>
        </p:nvSpPr>
        <p:spPr/>
        <p:txBody>
          <a:bodyPr/>
          <a:lstStyle/>
          <a:p>
            <a:r>
              <a:rPr kumimoji="1" lang="ja-JP" altLang="en-US" dirty="0"/>
              <a:t>ブロックチェーンとは何か</a:t>
            </a:r>
          </a:p>
        </p:txBody>
      </p:sp>
      <p:sp>
        <p:nvSpPr>
          <p:cNvPr id="3" name="スライド番号プレースホルダー 2">
            <a:extLst>
              <a:ext uri="{FF2B5EF4-FFF2-40B4-BE49-F238E27FC236}">
                <a16:creationId xmlns:a16="http://schemas.microsoft.com/office/drawing/2014/main" id="{4293C813-E116-9C83-5597-18FAE6805F3B}"/>
              </a:ext>
            </a:extLst>
          </p:cNvPr>
          <p:cNvSpPr>
            <a:spLocks noGrp="1"/>
          </p:cNvSpPr>
          <p:nvPr>
            <p:ph type="sldNum" sz="quarter" idx="10"/>
          </p:nvPr>
        </p:nvSpPr>
        <p:spPr>
          <a:xfrm>
            <a:off x="8706044" y="4896580"/>
            <a:ext cx="360000" cy="144000"/>
          </a:xfrm>
        </p:spPr>
        <p:txBody>
          <a:bodyPr/>
          <a:lstStyle/>
          <a:p>
            <a:fld id="{9FB9FBB1-FD5B-41A6-B84B-A229A6B4BB39}" type="slidenum">
              <a:rPr lang="en-US" altLang="ja-JP" smtClean="0"/>
              <a:pPr/>
              <a:t>13</a:t>
            </a:fld>
            <a:endParaRPr lang="en-US" dirty="0"/>
          </a:p>
        </p:txBody>
      </p:sp>
      <p:sp>
        <p:nvSpPr>
          <p:cNvPr id="33" name="テキスト ボックス 32">
            <a:extLst>
              <a:ext uri="{FF2B5EF4-FFF2-40B4-BE49-F238E27FC236}">
                <a16:creationId xmlns:a16="http://schemas.microsoft.com/office/drawing/2014/main" id="{780BA30B-55DF-22AE-E546-4BA32740ADFC}"/>
              </a:ext>
            </a:extLst>
          </p:cNvPr>
          <p:cNvSpPr txBox="1"/>
          <p:nvPr/>
        </p:nvSpPr>
        <p:spPr>
          <a:xfrm>
            <a:off x="499932" y="3057486"/>
            <a:ext cx="5017962" cy="1738938"/>
          </a:xfrm>
          <a:prstGeom prst="rect">
            <a:avLst/>
          </a:prstGeom>
          <a:noFill/>
          <a:ln>
            <a:noFill/>
          </a:ln>
        </p:spPr>
        <p:txBody>
          <a:bodyPr wrap="square" rtlCol="0">
            <a:spAutoFit/>
          </a:bodyPr>
          <a:lstStyle/>
          <a:p>
            <a:r>
              <a:rPr kumimoji="1" lang="ja-JP" altLang="en-US" sz="1100" dirty="0">
                <a:solidFill>
                  <a:schemeClr val="accent1"/>
                </a:solidFill>
              </a:rPr>
              <a:t>トランザクション</a:t>
            </a:r>
            <a:endParaRPr kumimoji="1" lang="en-US" altLang="ja-JP" sz="1100" dirty="0">
              <a:solidFill>
                <a:schemeClr val="accent1"/>
              </a:solidFill>
            </a:endParaRPr>
          </a:p>
          <a:p>
            <a:pPr marL="171450" indent="-171450">
              <a:buFont typeface="Arial" panose="020B0604020202020204" pitchFamily="34" charset="0"/>
              <a:buChar char="•"/>
            </a:pPr>
            <a:r>
              <a:rPr kumimoji="1" lang="ja-JP" altLang="en-US" sz="1050" dirty="0"/>
              <a:t>ブロックチェーンが保持するデータの状態（分散台帳、</a:t>
            </a:r>
            <a:r>
              <a:rPr kumimoji="1" lang="en-US" altLang="ja-JP" sz="1050" dirty="0"/>
              <a:t>virtual machine</a:t>
            </a:r>
            <a:r>
              <a:rPr kumimoji="1" lang="ja-JP" altLang="en-US" sz="1050" dirty="0"/>
              <a:t>）を変更するリクエスト</a:t>
            </a:r>
            <a:endParaRPr kumimoji="1" lang="en-US" altLang="ja-JP" sz="1050" dirty="0"/>
          </a:p>
          <a:p>
            <a:r>
              <a:rPr kumimoji="1" lang="ja-JP" altLang="en-US" sz="1100" dirty="0">
                <a:solidFill>
                  <a:schemeClr val="accent1"/>
                </a:solidFill>
              </a:rPr>
              <a:t>ブロック</a:t>
            </a:r>
            <a:endParaRPr kumimoji="1" lang="en-US" altLang="ja-JP" sz="1100" dirty="0">
              <a:solidFill>
                <a:schemeClr val="accent1"/>
              </a:solidFill>
            </a:endParaRPr>
          </a:p>
          <a:p>
            <a:pPr marL="171450" indent="-171450">
              <a:buFont typeface="Arial" panose="020B0604020202020204" pitchFamily="34" charset="0"/>
              <a:buChar char="•"/>
            </a:pPr>
            <a:r>
              <a:rPr kumimoji="1" lang="ja-JP" altLang="en-US" sz="1050" dirty="0"/>
              <a:t>複数のトランザクションと前ブロックのハッシュ値をひとまとめにしたもの</a:t>
            </a:r>
            <a:endParaRPr kumimoji="1" lang="en-US" altLang="ja-JP" sz="1050" dirty="0"/>
          </a:p>
          <a:p>
            <a:r>
              <a:rPr kumimoji="1" lang="ja-JP" altLang="en-US" sz="1100" dirty="0">
                <a:solidFill>
                  <a:schemeClr val="accent1"/>
                </a:solidFill>
              </a:rPr>
              <a:t>ノード</a:t>
            </a:r>
            <a:endParaRPr kumimoji="1" lang="en-US" altLang="ja-JP" sz="1100" dirty="0">
              <a:solidFill>
                <a:schemeClr val="accent1"/>
              </a:solidFill>
            </a:endParaRPr>
          </a:p>
          <a:p>
            <a:pPr marL="171450" indent="-171450">
              <a:buFont typeface="Arial" panose="020B0604020202020204" pitchFamily="34" charset="0"/>
              <a:buChar char="•"/>
            </a:pPr>
            <a:r>
              <a:rPr kumimoji="1" lang="ja-JP" altLang="en-US" sz="1050" dirty="0"/>
              <a:t>ある単一の状態とブロックチェーンを保存しているサーバ</a:t>
            </a:r>
            <a:endParaRPr kumimoji="1" lang="en-US" altLang="ja-JP" sz="1050" dirty="0"/>
          </a:p>
          <a:p>
            <a:r>
              <a:rPr kumimoji="1" lang="ja-JP" altLang="en-US" sz="1100" dirty="0">
                <a:solidFill>
                  <a:schemeClr val="accent1"/>
                </a:solidFill>
              </a:rPr>
              <a:t>ブロックチェーン</a:t>
            </a:r>
            <a:endParaRPr kumimoji="1" lang="en-US" altLang="ja-JP" sz="1100" dirty="0">
              <a:solidFill>
                <a:schemeClr val="accent1"/>
              </a:solidFill>
            </a:endParaRPr>
          </a:p>
          <a:p>
            <a:pPr marL="228600" indent="-228600">
              <a:buFont typeface="+mj-lt"/>
              <a:buAutoNum type="arabicPeriod"/>
            </a:pPr>
            <a:r>
              <a:rPr kumimoji="1" lang="ja-JP" altLang="en-US" sz="1050" dirty="0"/>
              <a:t>検証・承認されたブロックが連なったもの</a:t>
            </a:r>
            <a:endParaRPr kumimoji="1" lang="en-US" altLang="ja-JP" sz="1050" dirty="0"/>
          </a:p>
          <a:p>
            <a:pPr marL="228600" indent="-228600">
              <a:buFont typeface="+mj-lt"/>
              <a:buAutoNum type="arabicPeriod"/>
            </a:pPr>
            <a:r>
              <a:rPr kumimoji="1" lang="ja-JP" altLang="en-US" sz="1050" dirty="0"/>
              <a:t>ある単一の状態とブロックチェーンを共有するノードの集合</a:t>
            </a:r>
            <a:endParaRPr kumimoji="1" lang="en-US" altLang="ja-JP" sz="1050" dirty="0"/>
          </a:p>
        </p:txBody>
      </p:sp>
      <p:grpSp>
        <p:nvGrpSpPr>
          <p:cNvPr id="8" name="グループ化 7">
            <a:extLst>
              <a:ext uri="{FF2B5EF4-FFF2-40B4-BE49-F238E27FC236}">
                <a16:creationId xmlns:a16="http://schemas.microsoft.com/office/drawing/2014/main" id="{7F28311E-65AD-DDDA-D1E1-D6D66ABD16A5}"/>
              </a:ext>
            </a:extLst>
          </p:cNvPr>
          <p:cNvGrpSpPr/>
          <p:nvPr/>
        </p:nvGrpSpPr>
        <p:grpSpPr>
          <a:xfrm>
            <a:off x="539552" y="1043439"/>
            <a:ext cx="8199428" cy="1911594"/>
            <a:chOff x="112486" y="1008291"/>
            <a:chExt cx="8919028" cy="2569470"/>
          </a:xfrm>
        </p:grpSpPr>
        <p:sp>
          <p:nvSpPr>
            <p:cNvPr id="4" name="正方形/長方形 3">
              <a:extLst>
                <a:ext uri="{FF2B5EF4-FFF2-40B4-BE49-F238E27FC236}">
                  <a16:creationId xmlns:a16="http://schemas.microsoft.com/office/drawing/2014/main" id="{CC899F88-4C3B-54B5-FD83-12A04DF08544}"/>
                </a:ext>
              </a:extLst>
            </p:cNvPr>
            <p:cNvSpPr/>
            <p:nvPr/>
          </p:nvSpPr>
          <p:spPr>
            <a:xfrm>
              <a:off x="820056" y="1161142"/>
              <a:ext cx="2068287" cy="195217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900"/>
            </a:p>
          </p:txBody>
        </p:sp>
        <p:sp>
          <p:nvSpPr>
            <p:cNvPr id="5" name="楕円 4">
              <a:extLst>
                <a:ext uri="{FF2B5EF4-FFF2-40B4-BE49-F238E27FC236}">
                  <a16:creationId xmlns:a16="http://schemas.microsoft.com/office/drawing/2014/main" id="{28998B33-CF97-98BE-B706-6288952EBA63}"/>
                </a:ext>
              </a:extLst>
            </p:cNvPr>
            <p:cNvSpPr/>
            <p:nvPr/>
          </p:nvSpPr>
          <p:spPr>
            <a:xfrm>
              <a:off x="943427" y="1240972"/>
              <a:ext cx="1821544" cy="384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前ブロックのハッシュ値</a:t>
              </a:r>
            </a:p>
          </p:txBody>
        </p:sp>
        <p:sp>
          <p:nvSpPr>
            <p:cNvPr id="6" name="四角形: 角を丸くする 5">
              <a:extLst>
                <a:ext uri="{FF2B5EF4-FFF2-40B4-BE49-F238E27FC236}">
                  <a16:creationId xmlns:a16="http://schemas.microsoft.com/office/drawing/2014/main" id="{E6F13A0D-5395-C9F5-0372-9C18A3CE3DF6}"/>
                </a:ext>
              </a:extLst>
            </p:cNvPr>
            <p:cNvSpPr/>
            <p:nvPr/>
          </p:nvSpPr>
          <p:spPr>
            <a:xfrm>
              <a:off x="943427" y="1690916"/>
              <a:ext cx="1821544" cy="253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トランザクション</a:t>
              </a:r>
            </a:p>
          </p:txBody>
        </p:sp>
        <p:sp>
          <p:nvSpPr>
            <p:cNvPr id="7" name="四角形: 角を丸くする 6">
              <a:extLst>
                <a:ext uri="{FF2B5EF4-FFF2-40B4-BE49-F238E27FC236}">
                  <a16:creationId xmlns:a16="http://schemas.microsoft.com/office/drawing/2014/main" id="{15158838-8EE5-2AA2-44B1-138BA492EF7E}"/>
                </a:ext>
              </a:extLst>
            </p:cNvPr>
            <p:cNvSpPr/>
            <p:nvPr/>
          </p:nvSpPr>
          <p:spPr>
            <a:xfrm>
              <a:off x="943427" y="2015671"/>
              <a:ext cx="1821544" cy="253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トランザクション</a:t>
              </a:r>
            </a:p>
          </p:txBody>
        </p:sp>
        <p:sp>
          <p:nvSpPr>
            <p:cNvPr id="10" name="四角形: 角を丸くする 9">
              <a:extLst>
                <a:ext uri="{FF2B5EF4-FFF2-40B4-BE49-F238E27FC236}">
                  <a16:creationId xmlns:a16="http://schemas.microsoft.com/office/drawing/2014/main" id="{51255BB6-96F4-F0FB-ED00-8FC2D6E86DEB}"/>
                </a:ext>
              </a:extLst>
            </p:cNvPr>
            <p:cNvSpPr/>
            <p:nvPr/>
          </p:nvSpPr>
          <p:spPr>
            <a:xfrm>
              <a:off x="943427" y="2769082"/>
              <a:ext cx="1821544" cy="253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トランザクション</a:t>
              </a:r>
            </a:p>
          </p:txBody>
        </p:sp>
        <p:sp>
          <p:nvSpPr>
            <p:cNvPr id="11" name="テキスト ボックス 10">
              <a:extLst>
                <a:ext uri="{FF2B5EF4-FFF2-40B4-BE49-F238E27FC236}">
                  <a16:creationId xmlns:a16="http://schemas.microsoft.com/office/drawing/2014/main" id="{1CDE6386-34BF-0C6C-87C6-B47E0E4B7C9A}"/>
                </a:ext>
              </a:extLst>
            </p:cNvPr>
            <p:cNvSpPr txBox="1"/>
            <p:nvPr/>
          </p:nvSpPr>
          <p:spPr>
            <a:xfrm>
              <a:off x="1587605" y="2379589"/>
              <a:ext cx="468637" cy="282927"/>
            </a:xfrm>
            <a:prstGeom prst="rect">
              <a:avLst/>
            </a:prstGeom>
            <a:noFill/>
          </p:spPr>
          <p:txBody>
            <a:bodyPr vert="eaVert" wrap="none" rtlCol="0">
              <a:spAutoFit/>
            </a:bodyPr>
            <a:lstStyle/>
            <a:p>
              <a:r>
                <a:rPr kumimoji="1" lang="en-US" altLang="ja-JP" sz="900" dirty="0"/>
                <a:t>…</a:t>
              </a:r>
              <a:endParaRPr kumimoji="1" lang="ja-JP" altLang="en-US" sz="900" dirty="0"/>
            </a:p>
          </p:txBody>
        </p:sp>
        <p:sp>
          <p:nvSpPr>
            <p:cNvPr id="12" name="正方形/長方形 11">
              <a:extLst>
                <a:ext uri="{FF2B5EF4-FFF2-40B4-BE49-F238E27FC236}">
                  <a16:creationId xmlns:a16="http://schemas.microsoft.com/office/drawing/2014/main" id="{9A1779E7-DDC1-D152-F713-E8A6CF42D4E2}"/>
                </a:ext>
              </a:extLst>
            </p:cNvPr>
            <p:cNvSpPr/>
            <p:nvPr/>
          </p:nvSpPr>
          <p:spPr>
            <a:xfrm>
              <a:off x="3483428" y="1161142"/>
              <a:ext cx="2068287" cy="195217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900"/>
            </a:p>
          </p:txBody>
        </p:sp>
        <p:sp>
          <p:nvSpPr>
            <p:cNvPr id="13" name="楕円 12">
              <a:extLst>
                <a:ext uri="{FF2B5EF4-FFF2-40B4-BE49-F238E27FC236}">
                  <a16:creationId xmlns:a16="http://schemas.microsoft.com/office/drawing/2014/main" id="{E8E51933-E177-234E-147F-7C46D5DEFB59}"/>
                </a:ext>
              </a:extLst>
            </p:cNvPr>
            <p:cNvSpPr/>
            <p:nvPr/>
          </p:nvSpPr>
          <p:spPr>
            <a:xfrm>
              <a:off x="3606799" y="1240972"/>
              <a:ext cx="1821544" cy="384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前ブロックのハッシュ値</a:t>
              </a:r>
            </a:p>
          </p:txBody>
        </p:sp>
        <p:sp>
          <p:nvSpPr>
            <p:cNvPr id="14" name="四角形: 角を丸くする 13">
              <a:extLst>
                <a:ext uri="{FF2B5EF4-FFF2-40B4-BE49-F238E27FC236}">
                  <a16:creationId xmlns:a16="http://schemas.microsoft.com/office/drawing/2014/main" id="{05B06FBE-A7C6-42C0-404E-A7BBF77C68BD}"/>
                </a:ext>
              </a:extLst>
            </p:cNvPr>
            <p:cNvSpPr/>
            <p:nvPr/>
          </p:nvSpPr>
          <p:spPr>
            <a:xfrm>
              <a:off x="3606799" y="1690916"/>
              <a:ext cx="1821544" cy="253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トランザクション</a:t>
              </a:r>
            </a:p>
          </p:txBody>
        </p:sp>
        <p:sp>
          <p:nvSpPr>
            <p:cNvPr id="15" name="四角形: 角を丸くする 14">
              <a:extLst>
                <a:ext uri="{FF2B5EF4-FFF2-40B4-BE49-F238E27FC236}">
                  <a16:creationId xmlns:a16="http://schemas.microsoft.com/office/drawing/2014/main" id="{A480F433-3E23-50C5-BFB2-71F2C82F34CA}"/>
                </a:ext>
              </a:extLst>
            </p:cNvPr>
            <p:cNvSpPr/>
            <p:nvPr/>
          </p:nvSpPr>
          <p:spPr>
            <a:xfrm>
              <a:off x="3606799" y="2015671"/>
              <a:ext cx="1821544" cy="253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トランザクション</a:t>
              </a:r>
            </a:p>
          </p:txBody>
        </p:sp>
        <p:sp>
          <p:nvSpPr>
            <p:cNvPr id="16" name="四角形: 角を丸くする 15">
              <a:extLst>
                <a:ext uri="{FF2B5EF4-FFF2-40B4-BE49-F238E27FC236}">
                  <a16:creationId xmlns:a16="http://schemas.microsoft.com/office/drawing/2014/main" id="{18D8E43B-06D4-C4B6-9403-2E54F3B43D24}"/>
                </a:ext>
              </a:extLst>
            </p:cNvPr>
            <p:cNvSpPr/>
            <p:nvPr/>
          </p:nvSpPr>
          <p:spPr>
            <a:xfrm>
              <a:off x="3606799" y="2769082"/>
              <a:ext cx="1821544" cy="253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トランザクション</a:t>
              </a:r>
            </a:p>
          </p:txBody>
        </p:sp>
        <p:sp>
          <p:nvSpPr>
            <p:cNvPr id="17" name="テキスト ボックス 16">
              <a:extLst>
                <a:ext uri="{FF2B5EF4-FFF2-40B4-BE49-F238E27FC236}">
                  <a16:creationId xmlns:a16="http://schemas.microsoft.com/office/drawing/2014/main" id="{95987B96-A0F6-D85B-3B88-05EC940EDCF4}"/>
                </a:ext>
              </a:extLst>
            </p:cNvPr>
            <p:cNvSpPr txBox="1"/>
            <p:nvPr/>
          </p:nvSpPr>
          <p:spPr>
            <a:xfrm>
              <a:off x="4250976" y="2379589"/>
              <a:ext cx="468637" cy="282927"/>
            </a:xfrm>
            <a:prstGeom prst="rect">
              <a:avLst/>
            </a:prstGeom>
            <a:noFill/>
          </p:spPr>
          <p:txBody>
            <a:bodyPr vert="eaVert" wrap="none" rtlCol="0">
              <a:spAutoFit/>
            </a:bodyPr>
            <a:lstStyle/>
            <a:p>
              <a:r>
                <a:rPr kumimoji="1" lang="en-US" altLang="ja-JP" sz="900" dirty="0"/>
                <a:t>…</a:t>
              </a:r>
              <a:endParaRPr kumimoji="1" lang="ja-JP" altLang="en-US" sz="900" dirty="0"/>
            </a:p>
          </p:txBody>
        </p:sp>
        <p:sp>
          <p:nvSpPr>
            <p:cNvPr id="18" name="正方形/長方形 17">
              <a:extLst>
                <a:ext uri="{FF2B5EF4-FFF2-40B4-BE49-F238E27FC236}">
                  <a16:creationId xmlns:a16="http://schemas.microsoft.com/office/drawing/2014/main" id="{AE4BF298-57CB-9394-4814-B2F132C61566}"/>
                </a:ext>
              </a:extLst>
            </p:cNvPr>
            <p:cNvSpPr/>
            <p:nvPr/>
          </p:nvSpPr>
          <p:spPr>
            <a:xfrm>
              <a:off x="6146800" y="1161142"/>
              <a:ext cx="2068287" cy="195217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900"/>
            </a:p>
          </p:txBody>
        </p:sp>
        <p:sp>
          <p:nvSpPr>
            <p:cNvPr id="19" name="楕円 18">
              <a:extLst>
                <a:ext uri="{FF2B5EF4-FFF2-40B4-BE49-F238E27FC236}">
                  <a16:creationId xmlns:a16="http://schemas.microsoft.com/office/drawing/2014/main" id="{1188750D-08A9-A82A-5BCA-878FA4086649}"/>
                </a:ext>
              </a:extLst>
            </p:cNvPr>
            <p:cNvSpPr/>
            <p:nvPr/>
          </p:nvSpPr>
          <p:spPr>
            <a:xfrm>
              <a:off x="6270171" y="1240972"/>
              <a:ext cx="1821544" cy="384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前ブロックのハッシュ値</a:t>
              </a:r>
            </a:p>
          </p:txBody>
        </p:sp>
        <p:sp>
          <p:nvSpPr>
            <p:cNvPr id="20" name="四角形: 角を丸くする 19">
              <a:extLst>
                <a:ext uri="{FF2B5EF4-FFF2-40B4-BE49-F238E27FC236}">
                  <a16:creationId xmlns:a16="http://schemas.microsoft.com/office/drawing/2014/main" id="{384FC953-C5E9-AA05-E3D0-A85DD427B88A}"/>
                </a:ext>
              </a:extLst>
            </p:cNvPr>
            <p:cNvSpPr/>
            <p:nvPr/>
          </p:nvSpPr>
          <p:spPr>
            <a:xfrm>
              <a:off x="6270171" y="1690916"/>
              <a:ext cx="1821544" cy="253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トランザクション</a:t>
              </a:r>
            </a:p>
          </p:txBody>
        </p:sp>
        <p:sp>
          <p:nvSpPr>
            <p:cNvPr id="21" name="四角形: 角を丸くする 20">
              <a:extLst>
                <a:ext uri="{FF2B5EF4-FFF2-40B4-BE49-F238E27FC236}">
                  <a16:creationId xmlns:a16="http://schemas.microsoft.com/office/drawing/2014/main" id="{55D011C9-43BF-723F-905C-B7CB8560DF66}"/>
                </a:ext>
              </a:extLst>
            </p:cNvPr>
            <p:cNvSpPr/>
            <p:nvPr/>
          </p:nvSpPr>
          <p:spPr>
            <a:xfrm>
              <a:off x="6270171" y="2015671"/>
              <a:ext cx="1821544" cy="253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トランザクション</a:t>
              </a:r>
            </a:p>
          </p:txBody>
        </p:sp>
        <p:sp>
          <p:nvSpPr>
            <p:cNvPr id="22" name="四角形: 角を丸くする 21">
              <a:extLst>
                <a:ext uri="{FF2B5EF4-FFF2-40B4-BE49-F238E27FC236}">
                  <a16:creationId xmlns:a16="http://schemas.microsoft.com/office/drawing/2014/main" id="{05F5CA10-CDCF-4CCD-39EC-5F8D13692B91}"/>
                </a:ext>
              </a:extLst>
            </p:cNvPr>
            <p:cNvSpPr/>
            <p:nvPr/>
          </p:nvSpPr>
          <p:spPr>
            <a:xfrm>
              <a:off x="6270171" y="2769082"/>
              <a:ext cx="1821544" cy="253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t>トランザクション</a:t>
              </a:r>
            </a:p>
          </p:txBody>
        </p:sp>
        <p:sp>
          <p:nvSpPr>
            <p:cNvPr id="23" name="テキスト ボックス 22">
              <a:extLst>
                <a:ext uri="{FF2B5EF4-FFF2-40B4-BE49-F238E27FC236}">
                  <a16:creationId xmlns:a16="http://schemas.microsoft.com/office/drawing/2014/main" id="{08A39340-A4A6-4315-6162-47FEE6CEB2CE}"/>
                </a:ext>
              </a:extLst>
            </p:cNvPr>
            <p:cNvSpPr txBox="1"/>
            <p:nvPr/>
          </p:nvSpPr>
          <p:spPr>
            <a:xfrm>
              <a:off x="6914348" y="2379589"/>
              <a:ext cx="468637" cy="282927"/>
            </a:xfrm>
            <a:prstGeom prst="rect">
              <a:avLst/>
            </a:prstGeom>
            <a:noFill/>
          </p:spPr>
          <p:txBody>
            <a:bodyPr vert="eaVert" wrap="none" rtlCol="0">
              <a:spAutoFit/>
            </a:bodyPr>
            <a:lstStyle/>
            <a:p>
              <a:r>
                <a:rPr kumimoji="1" lang="en-US" altLang="ja-JP" sz="900" dirty="0"/>
                <a:t>…</a:t>
              </a:r>
              <a:endParaRPr kumimoji="1" lang="ja-JP" altLang="en-US" sz="900" dirty="0"/>
            </a:p>
          </p:txBody>
        </p:sp>
        <p:cxnSp>
          <p:nvCxnSpPr>
            <p:cNvPr id="27" name="コネクタ: カギ線 26">
              <a:extLst>
                <a:ext uri="{FF2B5EF4-FFF2-40B4-BE49-F238E27FC236}">
                  <a16:creationId xmlns:a16="http://schemas.microsoft.com/office/drawing/2014/main" id="{F5696200-F711-9174-E9DD-A213DCC170B9}"/>
                </a:ext>
              </a:extLst>
            </p:cNvPr>
            <p:cNvCxnSpPr>
              <a:stCxn id="4" idx="3"/>
              <a:endCxn id="13" idx="2"/>
            </p:cNvCxnSpPr>
            <p:nvPr/>
          </p:nvCxnSpPr>
          <p:spPr>
            <a:xfrm flipV="1">
              <a:off x="2888343" y="1433286"/>
              <a:ext cx="718456" cy="703942"/>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コネクタ: カギ線 29">
              <a:extLst>
                <a:ext uri="{FF2B5EF4-FFF2-40B4-BE49-F238E27FC236}">
                  <a16:creationId xmlns:a16="http://schemas.microsoft.com/office/drawing/2014/main" id="{01031BE6-45B9-5ABF-E1B8-C962D5B92226}"/>
                </a:ext>
              </a:extLst>
            </p:cNvPr>
            <p:cNvCxnSpPr>
              <a:stCxn id="12" idx="3"/>
              <a:endCxn id="19" idx="2"/>
            </p:cNvCxnSpPr>
            <p:nvPr/>
          </p:nvCxnSpPr>
          <p:spPr>
            <a:xfrm flipV="1">
              <a:off x="5551715" y="1433286"/>
              <a:ext cx="718456" cy="703942"/>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コネクタ: カギ線 30">
              <a:extLst>
                <a:ext uri="{FF2B5EF4-FFF2-40B4-BE49-F238E27FC236}">
                  <a16:creationId xmlns:a16="http://schemas.microsoft.com/office/drawing/2014/main" id="{ADC766AE-BC4C-31A3-CBB0-FD1F6D301D65}"/>
                </a:ext>
              </a:extLst>
            </p:cNvPr>
            <p:cNvCxnSpPr/>
            <p:nvPr/>
          </p:nvCxnSpPr>
          <p:spPr>
            <a:xfrm flipV="1">
              <a:off x="224971" y="1433285"/>
              <a:ext cx="718456" cy="703942"/>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a:extLst>
                <a:ext uri="{FF2B5EF4-FFF2-40B4-BE49-F238E27FC236}">
                  <a16:creationId xmlns:a16="http://schemas.microsoft.com/office/drawing/2014/main" id="{3E26F451-883B-9DF6-EDBB-C1D2DBD6C66A}"/>
                </a:ext>
              </a:extLst>
            </p:cNvPr>
            <p:cNvCxnSpPr/>
            <p:nvPr/>
          </p:nvCxnSpPr>
          <p:spPr>
            <a:xfrm flipV="1">
              <a:off x="8215087" y="1424212"/>
              <a:ext cx="718456" cy="703942"/>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98E592AC-DD01-E188-256C-70C713D6E0B0}"/>
                </a:ext>
              </a:extLst>
            </p:cNvPr>
            <p:cNvSpPr/>
            <p:nvPr/>
          </p:nvSpPr>
          <p:spPr>
            <a:xfrm>
              <a:off x="112486" y="1008291"/>
              <a:ext cx="8919028" cy="2445342"/>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900" dirty="0"/>
            </a:p>
          </p:txBody>
        </p:sp>
        <p:sp>
          <p:nvSpPr>
            <p:cNvPr id="35" name="テキスト ボックス 34">
              <a:extLst>
                <a:ext uri="{FF2B5EF4-FFF2-40B4-BE49-F238E27FC236}">
                  <a16:creationId xmlns:a16="http://schemas.microsoft.com/office/drawing/2014/main" id="{9D9BADB5-384B-B138-9EC8-945A3B604327}"/>
                </a:ext>
              </a:extLst>
            </p:cNvPr>
            <p:cNvSpPr txBox="1"/>
            <p:nvPr/>
          </p:nvSpPr>
          <p:spPr>
            <a:xfrm>
              <a:off x="1385560" y="3139270"/>
              <a:ext cx="937275" cy="314363"/>
            </a:xfrm>
            <a:prstGeom prst="rect">
              <a:avLst/>
            </a:prstGeom>
            <a:noFill/>
          </p:spPr>
          <p:txBody>
            <a:bodyPr wrap="none" rtlCol="0">
              <a:spAutoFit/>
            </a:bodyPr>
            <a:lstStyle/>
            <a:p>
              <a:pPr algn="ctr"/>
              <a:r>
                <a:rPr kumimoji="1" lang="ja-JP" altLang="en-US" sz="900" dirty="0">
                  <a:solidFill>
                    <a:schemeClr val="accent1"/>
                  </a:solidFill>
                </a:rPr>
                <a:t>ブロック</a:t>
              </a:r>
            </a:p>
          </p:txBody>
        </p:sp>
        <p:sp>
          <p:nvSpPr>
            <p:cNvPr id="36" name="テキスト ボックス 35">
              <a:extLst>
                <a:ext uri="{FF2B5EF4-FFF2-40B4-BE49-F238E27FC236}">
                  <a16:creationId xmlns:a16="http://schemas.microsoft.com/office/drawing/2014/main" id="{F932D899-FE6E-903A-7F48-994FBB29CD39}"/>
                </a:ext>
              </a:extLst>
            </p:cNvPr>
            <p:cNvSpPr txBox="1"/>
            <p:nvPr/>
          </p:nvSpPr>
          <p:spPr>
            <a:xfrm>
              <a:off x="3792128" y="3122694"/>
              <a:ext cx="1986407" cy="455067"/>
            </a:xfrm>
            <a:prstGeom prst="rect">
              <a:avLst/>
            </a:prstGeom>
            <a:noFill/>
          </p:spPr>
          <p:txBody>
            <a:bodyPr wrap="none" rtlCol="0">
              <a:spAutoFit/>
            </a:bodyPr>
            <a:lstStyle/>
            <a:p>
              <a:pPr algn="ctr"/>
              <a:r>
                <a:rPr kumimoji="1" lang="ja-JP" altLang="en-US" sz="1600" dirty="0">
                  <a:solidFill>
                    <a:schemeClr val="bg2"/>
                  </a:solidFill>
                </a:rPr>
                <a:t>ブロックチェーン</a:t>
              </a:r>
            </a:p>
          </p:txBody>
        </p:sp>
      </p:grpSp>
      <p:sp>
        <p:nvSpPr>
          <p:cNvPr id="9" name="楕円 8">
            <a:extLst>
              <a:ext uri="{FF2B5EF4-FFF2-40B4-BE49-F238E27FC236}">
                <a16:creationId xmlns:a16="http://schemas.microsoft.com/office/drawing/2014/main" id="{681CF43F-A341-D247-200E-686E27216BFD}"/>
              </a:ext>
            </a:extLst>
          </p:cNvPr>
          <p:cNvSpPr/>
          <p:nvPr/>
        </p:nvSpPr>
        <p:spPr>
          <a:xfrm>
            <a:off x="6050703" y="3087796"/>
            <a:ext cx="2347390" cy="1400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kumimoji="1" lang="ja-JP" altLang="en-US" dirty="0">
                <a:solidFill>
                  <a:schemeClr val="tx1"/>
                </a:solidFill>
              </a:rPr>
              <a:t>単一の状態・</a:t>
            </a:r>
            <a:endParaRPr kumimoji="1" lang="en-US" altLang="ja-JP" dirty="0">
              <a:solidFill>
                <a:schemeClr val="tx1"/>
              </a:solidFill>
            </a:endParaRPr>
          </a:p>
          <a:p>
            <a:pPr algn="ctr"/>
            <a:r>
              <a:rPr kumimoji="1" lang="ja-JP" altLang="en-US" dirty="0">
                <a:solidFill>
                  <a:schemeClr val="tx1"/>
                </a:solidFill>
              </a:rPr>
              <a:t>ブロックチェーン</a:t>
            </a:r>
            <a:endParaRPr kumimoji="1" lang="en-US" altLang="ja-JP" dirty="0">
              <a:solidFill>
                <a:schemeClr val="tx1"/>
              </a:solidFill>
            </a:endParaRPr>
          </a:p>
          <a:p>
            <a:pPr algn="ctr"/>
            <a:r>
              <a:rPr kumimoji="1" lang="ja-JP" altLang="en-US" dirty="0">
                <a:solidFill>
                  <a:schemeClr val="tx1"/>
                </a:solidFill>
              </a:rPr>
              <a:t>を共有</a:t>
            </a:r>
          </a:p>
        </p:txBody>
      </p:sp>
      <p:sp>
        <p:nvSpPr>
          <p:cNvPr id="24" name="楕円 23">
            <a:extLst>
              <a:ext uri="{FF2B5EF4-FFF2-40B4-BE49-F238E27FC236}">
                <a16:creationId xmlns:a16="http://schemas.microsoft.com/office/drawing/2014/main" id="{F87836A6-327E-8BE8-AC8A-99B14F64CD2A}"/>
              </a:ext>
            </a:extLst>
          </p:cNvPr>
          <p:cNvSpPr/>
          <p:nvPr/>
        </p:nvSpPr>
        <p:spPr>
          <a:xfrm>
            <a:off x="6222413" y="2998507"/>
            <a:ext cx="428172" cy="420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86C09913-4E24-85B0-5ED3-170C443B58C1}"/>
              </a:ext>
            </a:extLst>
          </p:cNvPr>
          <p:cNvSpPr/>
          <p:nvPr/>
        </p:nvSpPr>
        <p:spPr>
          <a:xfrm>
            <a:off x="6898230" y="4277967"/>
            <a:ext cx="428172" cy="420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226FF6E0-0C2F-0004-3559-2263718FA772}"/>
              </a:ext>
            </a:extLst>
          </p:cNvPr>
          <p:cNvSpPr/>
          <p:nvPr/>
        </p:nvSpPr>
        <p:spPr>
          <a:xfrm>
            <a:off x="5836617" y="3792492"/>
            <a:ext cx="428172" cy="420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8A366675-C559-322D-36E1-92C690060F00}"/>
              </a:ext>
            </a:extLst>
          </p:cNvPr>
          <p:cNvSpPr/>
          <p:nvPr/>
        </p:nvSpPr>
        <p:spPr>
          <a:xfrm>
            <a:off x="7232977" y="2922076"/>
            <a:ext cx="428172" cy="420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3CB455A8-EFC4-957C-D94C-84C855F450E8}"/>
              </a:ext>
            </a:extLst>
          </p:cNvPr>
          <p:cNvSpPr/>
          <p:nvPr/>
        </p:nvSpPr>
        <p:spPr>
          <a:xfrm>
            <a:off x="7830323" y="4104118"/>
            <a:ext cx="428172" cy="420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AED966C4-975B-15C8-EE62-BEDE0C094375}"/>
              </a:ext>
            </a:extLst>
          </p:cNvPr>
          <p:cNvSpPr/>
          <p:nvPr/>
        </p:nvSpPr>
        <p:spPr>
          <a:xfrm>
            <a:off x="8118896" y="3213896"/>
            <a:ext cx="428172" cy="420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64BD1186-6243-8BC2-242A-DB0599BCF7B8}"/>
              </a:ext>
            </a:extLst>
          </p:cNvPr>
          <p:cNvSpPr txBox="1"/>
          <p:nvPr/>
        </p:nvSpPr>
        <p:spPr>
          <a:xfrm>
            <a:off x="6195953" y="4551830"/>
            <a:ext cx="765636" cy="311752"/>
          </a:xfrm>
          <a:prstGeom prst="rect">
            <a:avLst/>
          </a:prstGeom>
          <a:noFill/>
        </p:spPr>
        <p:txBody>
          <a:bodyPr wrap="square" rtlCol="0">
            <a:spAutoFit/>
          </a:bodyPr>
          <a:lstStyle/>
          <a:p>
            <a:r>
              <a:rPr kumimoji="1" lang="ja-JP" altLang="en-US" dirty="0">
                <a:solidFill>
                  <a:schemeClr val="accent1"/>
                </a:solidFill>
              </a:rPr>
              <a:t>ノード</a:t>
            </a:r>
          </a:p>
        </p:txBody>
      </p:sp>
      <p:sp>
        <p:nvSpPr>
          <p:cNvPr id="39" name="正方形/長方形 38">
            <a:extLst>
              <a:ext uri="{FF2B5EF4-FFF2-40B4-BE49-F238E27FC236}">
                <a16:creationId xmlns:a16="http://schemas.microsoft.com/office/drawing/2014/main" id="{C9A773A1-5EBF-B92E-B61C-B40FBCD91CE0}"/>
              </a:ext>
            </a:extLst>
          </p:cNvPr>
          <p:cNvSpPr/>
          <p:nvPr/>
        </p:nvSpPr>
        <p:spPr>
          <a:xfrm>
            <a:off x="5717190" y="2925682"/>
            <a:ext cx="2954523" cy="1970557"/>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3830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ACE4A5-93BF-77C3-ADBF-2FFE5D4A57E7}"/>
              </a:ext>
            </a:extLst>
          </p:cNvPr>
          <p:cNvSpPr>
            <a:spLocks noGrp="1"/>
          </p:cNvSpPr>
          <p:nvPr>
            <p:ph type="title"/>
          </p:nvPr>
        </p:nvSpPr>
        <p:spPr/>
        <p:txBody>
          <a:bodyPr/>
          <a:lstStyle/>
          <a:p>
            <a:r>
              <a:rPr kumimoji="1" lang="ja-JP" altLang="en-US" dirty="0"/>
              <a:t>スマートコントラクトとは</a:t>
            </a:r>
          </a:p>
        </p:txBody>
      </p:sp>
      <p:sp>
        <p:nvSpPr>
          <p:cNvPr id="3" name="スライド番号プレースホルダー 2">
            <a:extLst>
              <a:ext uri="{FF2B5EF4-FFF2-40B4-BE49-F238E27FC236}">
                <a16:creationId xmlns:a16="http://schemas.microsoft.com/office/drawing/2014/main" id="{1C7AEA37-1814-150E-DF4A-AD96AA2F7724}"/>
              </a:ext>
            </a:extLst>
          </p:cNvPr>
          <p:cNvSpPr>
            <a:spLocks noGrp="1"/>
          </p:cNvSpPr>
          <p:nvPr>
            <p:ph type="sldNum" sz="quarter" idx="10"/>
          </p:nvPr>
        </p:nvSpPr>
        <p:spPr/>
        <p:txBody>
          <a:bodyPr/>
          <a:lstStyle/>
          <a:p>
            <a:fld id="{9FB9FBB1-FD5B-41A6-B84B-A229A6B4BB39}" type="slidenum">
              <a:rPr lang="en-US" altLang="ja-JP" smtClean="0"/>
              <a:pPr/>
              <a:t>14</a:t>
            </a:fld>
            <a:endParaRPr lang="en-US" dirty="0"/>
          </a:p>
        </p:txBody>
      </p:sp>
      <p:grpSp>
        <p:nvGrpSpPr>
          <p:cNvPr id="4" name="グループ化 3">
            <a:extLst>
              <a:ext uri="{FF2B5EF4-FFF2-40B4-BE49-F238E27FC236}">
                <a16:creationId xmlns:a16="http://schemas.microsoft.com/office/drawing/2014/main" id="{9AB3516C-56BA-A296-83C1-69AC6C7456D3}"/>
              </a:ext>
            </a:extLst>
          </p:cNvPr>
          <p:cNvGrpSpPr/>
          <p:nvPr/>
        </p:nvGrpSpPr>
        <p:grpSpPr>
          <a:xfrm>
            <a:off x="6028529" y="2812200"/>
            <a:ext cx="2710451" cy="1860013"/>
            <a:chOff x="5608017" y="2633714"/>
            <a:chExt cx="2710451" cy="1860013"/>
          </a:xfrm>
        </p:grpSpPr>
        <p:sp>
          <p:nvSpPr>
            <p:cNvPr id="5" name="楕円 4">
              <a:extLst>
                <a:ext uri="{FF2B5EF4-FFF2-40B4-BE49-F238E27FC236}">
                  <a16:creationId xmlns:a16="http://schemas.microsoft.com/office/drawing/2014/main" id="{FF32F63E-33AE-4F5F-4603-98F2246075F3}"/>
                </a:ext>
              </a:extLst>
            </p:cNvPr>
            <p:cNvSpPr/>
            <p:nvPr/>
          </p:nvSpPr>
          <p:spPr>
            <a:xfrm>
              <a:off x="5822103" y="2882642"/>
              <a:ext cx="2347390" cy="1400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dirty="0">
                  <a:solidFill>
                    <a:schemeClr val="tx1"/>
                  </a:solidFill>
                </a:rPr>
                <a:t>ブロックチェーン</a:t>
              </a:r>
            </a:p>
          </p:txBody>
        </p:sp>
        <p:sp>
          <p:nvSpPr>
            <p:cNvPr id="6" name="楕円 5">
              <a:extLst>
                <a:ext uri="{FF2B5EF4-FFF2-40B4-BE49-F238E27FC236}">
                  <a16:creationId xmlns:a16="http://schemas.microsoft.com/office/drawing/2014/main" id="{1C458FAC-FA05-3A57-2068-32ED3CCBCE18}"/>
                </a:ext>
              </a:extLst>
            </p:cNvPr>
            <p:cNvSpPr/>
            <p:nvPr/>
          </p:nvSpPr>
          <p:spPr>
            <a:xfrm>
              <a:off x="5993813" y="2793353"/>
              <a:ext cx="428172" cy="420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3066B8AE-7121-8D83-92A5-E68D751B55E1}"/>
                </a:ext>
              </a:extLst>
            </p:cNvPr>
            <p:cNvSpPr/>
            <p:nvPr/>
          </p:nvSpPr>
          <p:spPr>
            <a:xfrm>
              <a:off x="6669630" y="4072813"/>
              <a:ext cx="428172" cy="420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640B0863-9319-E21D-EC39-F4A5B29BB6F1}"/>
                </a:ext>
              </a:extLst>
            </p:cNvPr>
            <p:cNvSpPr/>
            <p:nvPr/>
          </p:nvSpPr>
          <p:spPr>
            <a:xfrm>
              <a:off x="5608017" y="3587338"/>
              <a:ext cx="428172" cy="420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0A40B440-73B8-1664-1CB4-5CED9FB0D0E7}"/>
                </a:ext>
              </a:extLst>
            </p:cNvPr>
            <p:cNvSpPr/>
            <p:nvPr/>
          </p:nvSpPr>
          <p:spPr>
            <a:xfrm>
              <a:off x="7080537" y="2633714"/>
              <a:ext cx="428172" cy="420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5FDE40C-114A-8CA4-A062-CCC4A38E3306}"/>
                </a:ext>
              </a:extLst>
            </p:cNvPr>
            <p:cNvSpPr/>
            <p:nvPr/>
          </p:nvSpPr>
          <p:spPr>
            <a:xfrm>
              <a:off x="7601723" y="3898964"/>
              <a:ext cx="428172" cy="420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EF194CA0-08F1-493D-A7A7-E84FE21971C1}"/>
                </a:ext>
              </a:extLst>
            </p:cNvPr>
            <p:cNvSpPr/>
            <p:nvPr/>
          </p:nvSpPr>
          <p:spPr>
            <a:xfrm>
              <a:off x="7890296" y="3008742"/>
              <a:ext cx="428172" cy="420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波線 11">
            <a:extLst>
              <a:ext uri="{FF2B5EF4-FFF2-40B4-BE49-F238E27FC236}">
                <a16:creationId xmlns:a16="http://schemas.microsoft.com/office/drawing/2014/main" id="{44A04F3E-A934-540D-D655-27FACB246779}"/>
              </a:ext>
            </a:extLst>
          </p:cNvPr>
          <p:cNvSpPr/>
          <p:nvPr/>
        </p:nvSpPr>
        <p:spPr>
          <a:xfrm rot="16200000">
            <a:off x="4431791" y="1070799"/>
            <a:ext cx="1867420" cy="2023146"/>
          </a:xfrm>
          <a:prstGeom prst="wave">
            <a:avLst>
              <a:gd name="adj1" fmla="val 10182"/>
              <a:gd name="adj2" fmla="val 25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3F383CA-CF9A-691E-8F11-933353064191}"/>
              </a:ext>
            </a:extLst>
          </p:cNvPr>
          <p:cNvSpPr txBox="1"/>
          <p:nvPr/>
        </p:nvSpPr>
        <p:spPr>
          <a:xfrm>
            <a:off x="4433553" y="771632"/>
            <a:ext cx="2023148" cy="311752"/>
          </a:xfrm>
          <a:prstGeom prst="rect">
            <a:avLst/>
          </a:prstGeom>
          <a:noFill/>
        </p:spPr>
        <p:txBody>
          <a:bodyPr wrap="square" rtlCol="0">
            <a:spAutoFit/>
          </a:bodyPr>
          <a:lstStyle/>
          <a:p>
            <a:r>
              <a:rPr kumimoji="1" lang="ja-JP" altLang="en-US" dirty="0">
                <a:solidFill>
                  <a:schemeClr val="accent1"/>
                </a:solidFill>
              </a:rPr>
              <a:t>スマートコントラクト</a:t>
            </a:r>
          </a:p>
        </p:txBody>
      </p:sp>
      <p:sp>
        <p:nvSpPr>
          <p:cNvPr id="14" name="四角形: 角を丸くする 13">
            <a:extLst>
              <a:ext uri="{FF2B5EF4-FFF2-40B4-BE49-F238E27FC236}">
                <a16:creationId xmlns:a16="http://schemas.microsoft.com/office/drawing/2014/main" id="{409DFA7B-B0D7-88DD-D3C5-11ABB08E8815}"/>
              </a:ext>
            </a:extLst>
          </p:cNvPr>
          <p:cNvSpPr/>
          <p:nvPr/>
        </p:nvSpPr>
        <p:spPr>
          <a:xfrm>
            <a:off x="4887786" y="1341214"/>
            <a:ext cx="1244048" cy="487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状態</a:t>
            </a:r>
          </a:p>
        </p:txBody>
      </p:sp>
      <p:sp>
        <p:nvSpPr>
          <p:cNvPr id="15" name="四角形: 角を丸くする 14">
            <a:extLst>
              <a:ext uri="{FF2B5EF4-FFF2-40B4-BE49-F238E27FC236}">
                <a16:creationId xmlns:a16="http://schemas.microsoft.com/office/drawing/2014/main" id="{912723B0-BE59-1F12-E280-56ECA4588343}"/>
              </a:ext>
            </a:extLst>
          </p:cNvPr>
          <p:cNvSpPr/>
          <p:nvPr/>
        </p:nvSpPr>
        <p:spPr>
          <a:xfrm>
            <a:off x="4585491" y="2306316"/>
            <a:ext cx="1244048" cy="4873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機能</a:t>
            </a:r>
          </a:p>
        </p:txBody>
      </p:sp>
      <p:pic>
        <p:nvPicPr>
          <p:cNvPr id="16" name="グラフィックス 15" descr="ユーザー 単色塗りつぶし">
            <a:extLst>
              <a:ext uri="{FF2B5EF4-FFF2-40B4-BE49-F238E27FC236}">
                <a16:creationId xmlns:a16="http://schemas.microsoft.com/office/drawing/2014/main" id="{30C99995-6026-EDEA-EF6C-C03F7179B8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34532" y="3392753"/>
            <a:ext cx="919396" cy="919396"/>
          </a:xfrm>
          <a:prstGeom prst="rect">
            <a:avLst/>
          </a:prstGeom>
        </p:spPr>
      </p:pic>
      <p:cxnSp>
        <p:nvCxnSpPr>
          <p:cNvPr id="18" name="直線矢印コネクタ 17">
            <a:extLst>
              <a:ext uri="{FF2B5EF4-FFF2-40B4-BE49-F238E27FC236}">
                <a16:creationId xmlns:a16="http://schemas.microsoft.com/office/drawing/2014/main" id="{9F087515-9087-710C-B061-E14D6757B9CD}"/>
              </a:ext>
            </a:extLst>
          </p:cNvPr>
          <p:cNvCxnSpPr>
            <a:stCxn id="15" idx="0"/>
          </p:cNvCxnSpPr>
          <p:nvPr/>
        </p:nvCxnSpPr>
        <p:spPr>
          <a:xfrm flipH="1" flipV="1">
            <a:off x="5205046" y="1828522"/>
            <a:ext cx="2469" cy="477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42488509-04AD-EE1E-5D51-9279EB4047BF}"/>
              </a:ext>
            </a:extLst>
          </p:cNvPr>
          <p:cNvCxnSpPr>
            <a:stCxn id="14" idx="2"/>
          </p:cNvCxnSpPr>
          <p:nvPr/>
        </p:nvCxnSpPr>
        <p:spPr>
          <a:xfrm>
            <a:off x="5509810" y="1828522"/>
            <a:ext cx="11759" cy="477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2B7A8099-49ED-7C52-C7EB-941117610835}"/>
              </a:ext>
            </a:extLst>
          </p:cNvPr>
          <p:cNvCxnSpPr>
            <a:stCxn id="8" idx="1"/>
            <a:endCxn id="15" idx="2"/>
          </p:cNvCxnSpPr>
          <p:nvPr/>
        </p:nvCxnSpPr>
        <p:spPr>
          <a:xfrm flipH="1" flipV="1">
            <a:off x="5207515" y="2793624"/>
            <a:ext cx="883718" cy="1033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12207C2-A537-722F-58E7-835E9733A602}"/>
              </a:ext>
            </a:extLst>
          </p:cNvPr>
          <p:cNvCxnSpPr>
            <a:cxnSpLocks/>
            <a:endCxn id="5" idx="2"/>
          </p:cNvCxnSpPr>
          <p:nvPr/>
        </p:nvCxnSpPr>
        <p:spPr>
          <a:xfrm>
            <a:off x="5427785" y="2793624"/>
            <a:ext cx="814830" cy="967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862174E-1144-A764-351A-5C6914E74042}"/>
              </a:ext>
            </a:extLst>
          </p:cNvPr>
          <p:cNvCxnSpPr>
            <a:stCxn id="16" idx="3"/>
          </p:cNvCxnSpPr>
          <p:nvPr/>
        </p:nvCxnSpPr>
        <p:spPr>
          <a:xfrm flipV="1">
            <a:off x="4353928" y="3827465"/>
            <a:ext cx="1475611" cy="2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4BEC8303-A10C-DE50-9A98-C3359A5E9BE7}"/>
              </a:ext>
            </a:extLst>
          </p:cNvPr>
          <p:cNvCxnSpPr/>
          <p:nvPr/>
        </p:nvCxnSpPr>
        <p:spPr>
          <a:xfrm flipH="1">
            <a:off x="4353928" y="4077450"/>
            <a:ext cx="14756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65F3CF9F-BA70-1D3B-1030-4409104ABF59}"/>
              </a:ext>
            </a:extLst>
          </p:cNvPr>
          <p:cNvSpPr txBox="1"/>
          <p:nvPr/>
        </p:nvSpPr>
        <p:spPr>
          <a:xfrm>
            <a:off x="3534508" y="4225910"/>
            <a:ext cx="726830" cy="311752"/>
          </a:xfrm>
          <a:prstGeom prst="rect">
            <a:avLst/>
          </a:prstGeom>
          <a:noFill/>
        </p:spPr>
        <p:txBody>
          <a:bodyPr wrap="square" rtlCol="0">
            <a:spAutoFit/>
          </a:bodyPr>
          <a:lstStyle/>
          <a:p>
            <a:pPr algn="ctr"/>
            <a:r>
              <a:rPr kumimoji="1" lang="ja-JP" altLang="en-US" dirty="0"/>
              <a:t>ユーザ</a:t>
            </a:r>
          </a:p>
        </p:txBody>
      </p:sp>
      <p:sp>
        <p:nvSpPr>
          <p:cNvPr id="31" name="テキスト ボックス 30">
            <a:extLst>
              <a:ext uri="{FF2B5EF4-FFF2-40B4-BE49-F238E27FC236}">
                <a16:creationId xmlns:a16="http://schemas.microsoft.com/office/drawing/2014/main" id="{1DF88F9D-1CEA-84B0-EE4E-2201F3D4A2A9}"/>
              </a:ext>
            </a:extLst>
          </p:cNvPr>
          <p:cNvSpPr txBox="1"/>
          <p:nvPr/>
        </p:nvSpPr>
        <p:spPr>
          <a:xfrm>
            <a:off x="5803509" y="4196154"/>
            <a:ext cx="726830" cy="311752"/>
          </a:xfrm>
          <a:prstGeom prst="rect">
            <a:avLst/>
          </a:prstGeom>
          <a:noFill/>
        </p:spPr>
        <p:txBody>
          <a:bodyPr wrap="square" rtlCol="0">
            <a:spAutoFit/>
          </a:bodyPr>
          <a:lstStyle/>
          <a:p>
            <a:pPr algn="ctr"/>
            <a:r>
              <a:rPr kumimoji="1" lang="ja-JP" altLang="en-US" dirty="0"/>
              <a:t>ノード</a:t>
            </a:r>
          </a:p>
        </p:txBody>
      </p:sp>
      <p:sp>
        <p:nvSpPr>
          <p:cNvPr id="32" name="テキスト ボックス 31">
            <a:extLst>
              <a:ext uri="{FF2B5EF4-FFF2-40B4-BE49-F238E27FC236}">
                <a16:creationId xmlns:a16="http://schemas.microsoft.com/office/drawing/2014/main" id="{B7133BBD-33D6-CA3C-83E2-2CCEA47FDC49}"/>
              </a:ext>
            </a:extLst>
          </p:cNvPr>
          <p:cNvSpPr txBox="1"/>
          <p:nvPr/>
        </p:nvSpPr>
        <p:spPr>
          <a:xfrm>
            <a:off x="446322" y="1013046"/>
            <a:ext cx="3088186" cy="1885388"/>
          </a:xfrm>
          <a:prstGeom prst="rect">
            <a:avLst/>
          </a:prstGeom>
          <a:noFill/>
        </p:spPr>
        <p:txBody>
          <a:bodyPr wrap="square" rtlCol="0">
            <a:spAutoFit/>
          </a:bodyPr>
          <a:lstStyle/>
          <a:p>
            <a:r>
              <a:rPr kumimoji="1" lang="ja-JP" altLang="en-US" sz="1600" dirty="0">
                <a:solidFill>
                  <a:schemeClr val="accent1"/>
                </a:solidFill>
              </a:rPr>
              <a:t>特徴</a:t>
            </a:r>
            <a:endParaRPr kumimoji="1" lang="en-US" altLang="ja-JP" sz="1600" dirty="0">
              <a:solidFill>
                <a:schemeClr val="accent1"/>
              </a:solidFill>
            </a:endParaRPr>
          </a:p>
          <a:p>
            <a:r>
              <a:rPr kumimoji="1" lang="ja-JP" altLang="en-US" dirty="0"/>
              <a:t>信頼性</a:t>
            </a:r>
            <a:endParaRPr kumimoji="1" lang="en-US" altLang="ja-JP" dirty="0"/>
          </a:p>
          <a:p>
            <a:r>
              <a:rPr kumimoji="1" lang="ja-JP" altLang="en-US" sz="1200" dirty="0"/>
              <a:t>スマートコントラクトはブロックチェーン上で動いているため、その状態と機能の改ざんが困難。</a:t>
            </a:r>
            <a:endParaRPr kumimoji="1" lang="en-US" altLang="ja-JP" sz="1200" dirty="0"/>
          </a:p>
          <a:p>
            <a:endParaRPr kumimoji="1" lang="en-US" altLang="ja-JP" sz="1200" dirty="0"/>
          </a:p>
          <a:p>
            <a:r>
              <a:rPr kumimoji="1" lang="ja-JP" altLang="en-US" dirty="0"/>
              <a:t>オープンソース</a:t>
            </a:r>
            <a:endParaRPr kumimoji="1" lang="en-US" altLang="ja-JP" dirty="0"/>
          </a:p>
          <a:p>
            <a:r>
              <a:rPr kumimoji="1" lang="ja-JP" altLang="en-US" sz="1200" dirty="0"/>
              <a:t>誰でもスマートコントラクトの内容を見ることができ、誰でも利用することができる</a:t>
            </a:r>
          </a:p>
        </p:txBody>
      </p:sp>
      <p:cxnSp>
        <p:nvCxnSpPr>
          <p:cNvPr id="34" name="直線矢印コネクタ 33">
            <a:extLst>
              <a:ext uri="{FF2B5EF4-FFF2-40B4-BE49-F238E27FC236}">
                <a16:creationId xmlns:a16="http://schemas.microsoft.com/office/drawing/2014/main" id="{2EDCE5F7-4AC5-05E6-4662-69D140180B00}"/>
              </a:ext>
            </a:extLst>
          </p:cNvPr>
          <p:cNvCxnSpPr>
            <a:stCxn id="15" idx="3"/>
          </p:cNvCxnSpPr>
          <p:nvPr/>
        </p:nvCxnSpPr>
        <p:spPr>
          <a:xfrm>
            <a:off x="5829539" y="2549970"/>
            <a:ext cx="1321538" cy="531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14A55887-9DE4-FA6E-7D67-BF08D42862AF}"/>
              </a:ext>
            </a:extLst>
          </p:cNvPr>
          <p:cNvCxnSpPr>
            <a:stCxn id="5" idx="0"/>
          </p:cNvCxnSpPr>
          <p:nvPr/>
        </p:nvCxnSpPr>
        <p:spPr>
          <a:xfrm flipH="1" flipV="1">
            <a:off x="5835200" y="2403466"/>
            <a:ext cx="1581110" cy="657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矢印: 左 16">
            <a:extLst>
              <a:ext uri="{FF2B5EF4-FFF2-40B4-BE49-F238E27FC236}">
                <a16:creationId xmlns:a16="http://schemas.microsoft.com/office/drawing/2014/main" id="{D899C9B8-CA94-FB82-92F3-5BF07BF4BFAC}"/>
              </a:ext>
            </a:extLst>
          </p:cNvPr>
          <p:cNvSpPr/>
          <p:nvPr/>
        </p:nvSpPr>
        <p:spPr>
          <a:xfrm>
            <a:off x="6586894" y="1754704"/>
            <a:ext cx="503248" cy="33736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A399B926-7693-469F-E1B4-741315F151C4}"/>
              </a:ext>
            </a:extLst>
          </p:cNvPr>
          <p:cNvSpPr txBox="1"/>
          <p:nvPr/>
        </p:nvSpPr>
        <p:spPr>
          <a:xfrm>
            <a:off x="7151077" y="1754704"/>
            <a:ext cx="1890424" cy="369332"/>
          </a:xfrm>
          <a:prstGeom prst="rect">
            <a:avLst/>
          </a:prstGeom>
          <a:noFill/>
        </p:spPr>
        <p:txBody>
          <a:bodyPr wrap="square" rtlCol="0">
            <a:spAutoFit/>
          </a:bodyPr>
          <a:lstStyle/>
          <a:p>
            <a:r>
              <a:rPr kumimoji="1" lang="ja-JP" altLang="en-US" sz="1800" dirty="0">
                <a:solidFill>
                  <a:schemeClr val="accent1"/>
                </a:solidFill>
              </a:rPr>
              <a:t>改ざんが困難</a:t>
            </a:r>
          </a:p>
        </p:txBody>
      </p:sp>
    </p:spTree>
    <p:extLst>
      <p:ext uri="{BB962C8B-B14F-4D97-AF65-F5344CB8AC3E}">
        <p14:creationId xmlns:p14="http://schemas.microsoft.com/office/powerpoint/2010/main" val="2428097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EF4EA52-EE3E-AF00-AB45-7795DD0B94FE}"/>
              </a:ext>
            </a:extLst>
          </p:cNvPr>
          <p:cNvSpPr>
            <a:spLocks noGrp="1"/>
          </p:cNvSpPr>
          <p:nvPr>
            <p:ph type="sldNum" sz="quarter" idx="10"/>
          </p:nvPr>
        </p:nvSpPr>
        <p:spPr/>
        <p:txBody>
          <a:bodyPr/>
          <a:lstStyle/>
          <a:p>
            <a:fld id="{9FB9FBB1-FD5B-41A6-B84B-A229A6B4BB39}" type="slidenum">
              <a:rPr lang="en-US" altLang="ja-JP" smtClean="0"/>
              <a:pPr/>
              <a:t>15</a:t>
            </a:fld>
            <a:endParaRPr lang="en-US" dirty="0"/>
          </a:p>
        </p:txBody>
      </p:sp>
      <p:sp>
        <p:nvSpPr>
          <p:cNvPr id="4" name="タイトル 3">
            <a:extLst>
              <a:ext uri="{FF2B5EF4-FFF2-40B4-BE49-F238E27FC236}">
                <a16:creationId xmlns:a16="http://schemas.microsoft.com/office/drawing/2014/main" id="{78DFB60A-323D-E9DC-AB54-399A69C1EB4D}"/>
              </a:ext>
            </a:extLst>
          </p:cNvPr>
          <p:cNvSpPr>
            <a:spLocks noGrp="1"/>
          </p:cNvSpPr>
          <p:nvPr>
            <p:ph type="title"/>
          </p:nvPr>
        </p:nvSpPr>
        <p:spPr/>
        <p:txBody>
          <a:bodyPr/>
          <a:lstStyle/>
          <a:p>
            <a:r>
              <a:rPr kumimoji="1" lang="ja-JP" altLang="en-US" dirty="0"/>
              <a:t>システム概要</a:t>
            </a:r>
          </a:p>
        </p:txBody>
      </p:sp>
      <p:sp>
        <p:nvSpPr>
          <p:cNvPr id="7" name="正方形/長方形 6">
            <a:extLst>
              <a:ext uri="{FF2B5EF4-FFF2-40B4-BE49-F238E27FC236}">
                <a16:creationId xmlns:a16="http://schemas.microsoft.com/office/drawing/2014/main" id="{B7BECC20-6B89-6DB8-88AC-6EEF6CCBE060}"/>
              </a:ext>
            </a:extLst>
          </p:cNvPr>
          <p:cNvSpPr/>
          <p:nvPr/>
        </p:nvSpPr>
        <p:spPr>
          <a:xfrm>
            <a:off x="1447864" y="1009329"/>
            <a:ext cx="1219838" cy="804385"/>
          </a:xfrm>
          <a:prstGeom prst="rect">
            <a:avLst/>
          </a:prstGeom>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NFT</a:t>
            </a:r>
          </a:p>
          <a:p>
            <a:pPr algn="ctr"/>
            <a:r>
              <a:rPr kumimoji="1" lang="en-US" altLang="ja-JP" dirty="0"/>
              <a:t>(</a:t>
            </a:r>
            <a:r>
              <a:rPr kumimoji="1" lang="ja-JP" altLang="en-US" dirty="0"/>
              <a:t>健診データの</a:t>
            </a:r>
            <a:r>
              <a:rPr kumimoji="1" lang="en-US" altLang="ja-JP" dirty="0"/>
              <a:t>URL)</a:t>
            </a:r>
            <a:endParaRPr kumimoji="1" lang="ja-JP" altLang="en-US" dirty="0"/>
          </a:p>
        </p:txBody>
      </p:sp>
      <p:pic>
        <p:nvPicPr>
          <p:cNvPr id="9" name="グラフィックス 8" descr="ユーザー 単色塗りつぶし">
            <a:extLst>
              <a:ext uri="{FF2B5EF4-FFF2-40B4-BE49-F238E27FC236}">
                <a16:creationId xmlns:a16="http://schemas.microsoft.com/office/drawing/2014/main" id="{6AB5CD70-3C2E-89C7-05CE-E4ED0636DD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122" y="1132147"/>
            <a:ext cx="475201" cy="475201"/>
          </a:xfrm>
          <a:prstGeom prst="rect">
            <a:avLst/>
          </a:prstGeom>
        </p:spPr>
      </p:pic>
      <p:grpSp>
        <p:nvGrpSpPr>
          <p:cNvPr id="6" name="グループ化 5">
            <a:extLst>
              <a:ext uri="{FF2B5EF4-FFF2-40B4-BE49-F238E27FC236}">
                <a16:creationId xmlns:a16="http://schemas.microsoft.com/office/drawing/2014/main" id="{5A29B2AD-51BD-432B-9E0C-7C920A311DAC}"/>
              </a:ext>
            </a:extLst>
          </p:cNvPr>
          <p:cNvGrpSpPr/>
          <p:nvPr/>
        </p:nvGrpSpPr>
        <p:grpSpPr>
          <a:xfrm>
            <a:off x="4877133" y="730352"/>
            <a:ext cx="950403" cy="804385"/>
            <a:chOff x="4877133" y="730352"/>
            <a:chExt cx="950403" cy="804385"/>
          </a:xfrm>
        </p:grpSpPr>
        <p:pic>
          <p:nvPicPr>
            <p:cNvPr id="10" name="グラフィックス 9" descr="ユーザー 単色塗りつぶし">
              <a:extLst>
                <a:ext uri="{FF2B5EF4-FFF2-40B4-BE49-F238E27FC236}">
                  <a16:creationId xmlns:a16="http://schemas.microsoft.com/office/drawing/2014/main" id="{41520B5C-78E0-5B27-6AD2-AE904FC13C4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52335" y="1059535"/>
              <a:ext cx="475201" cy="475201"/>
            </a:xfrm>
            <a:prstGeom prst="rect">
              <a:avLst/>
            </a:prstGeom>
          </p:spPr>
        </p:pic>
        <p:pic>
          <p:nvPicPr>
            <p:cNvPr id="11" name="グラフィックス 10" descr="ユーザー 単色塗りつぶし">
              <a:extLst>
                <a:ext uri="{FF2B5EF4-FFF2-40B4-BE49-F238E27FC236}">
                  <a16:creationId xmlns:a16="http://schemas.microsoft.com/office/drawing/2014/main" id="{EB75740C-361F-088A-DA15-40BC539F40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14734" y="730352"/>
              <a:ext cx="475201" cy="475201"/>
            </a:xfrm>
            <a:prstGeom prst="rect">
              <a:avLst/>
            </a:prstGeom>
          </p:spPr>
        </p:pic>
        <p:pic>
          <p:nvPicPr>
            <p:cNvPr id="12" name="グラフィックス 11" descr="ユーザー 単色塗りつぶし">
              <a:extLst>
                <a:ext uri="{FF2B5EF4-FFF2-40B4-BE49-F238E27FC236}">
                  <a16:creationId xmlns:a16="http://schemas.microsoft.com/office/drawing/2014/main" id="{32D7D071-06B5-9F9C-D2EB-D273C62EBF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77133" y="1059536"/>
              <a:ext cx="475201" cy="475201"/>
            </a:xfrm>
            <a:prstGeom prst="rect">
              <a:avLst/>
            </a:prstGeom>
          </p:spPr>
        </p:pic>
      </p:grpSp>
      <p:sp>
        <p:nvSpPr>
          <p:cNvPr id="14" name="フローチャート: せん孔テープ 13">
            <a:extLst>
              <a:ext uri="{FF2B5EF4-FFF2-40B4-BE49-F238E27FC236}">
                <a16:creationId xmlns:a16="http://schemas.microsoft.com/office/drawing/2014/main" id="{E88ABA71-5C4F-65DD-BC15-867B5F999046}"/>
              </a:ext>
            </a:extLst>
          </p:cNvPr>
          <p:cNvSpPr/>
          <p:nvPr/>
        </p:nvSpPr>
        <p:spPr>
          <a:xfrm>
            <a:off x="4733323" y="3412704"/>
            <a:ext cx="1301421" cy="804455"/>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VC</a:t>
            </a:r>
          </a:p>
          <a:p>
            <a:pPr algn="ctr"/>
            <a:r>
              <a:rPr kumimoji="1" lang="en-US" altLang="ja-JP" dirty="0"/>
              <a:t>(</a:t>
            </a:r>
            <a:r>
              <a:rPr kumimoji="1" lang="ja-JP" altLang="en-US" dirty="0"/>
              <a:t>健診データ</a:t>
            </a:r>
            <a:r>
              <a:rPr kumimoji="1" lang="en-US" altLang="ja-JP" dirty="0"/>
              <a:t>)</a:t>
            </a:r>
            <a:endParaRPr kumimoji="1" lang="ja-JP" altLang="en-US" dirty="0"/>
          </a:p>
        </p:txBody>
      </p:sp>
      <p:sp>
        <p:nvSpPr>
          <p:cNvPr id="16" name="矢印: 下 15">
            <a:extLst>
              <a:ext uri="{FF2B5EF4-FFF2-40B4-BE49-F238E27FC236}">
                <a16:creationId xmlns:a16="http://schemas.microsoft.com/office/drawing/2014/main" id="{FED0F0E3-C44D-DFF6-072C-77ED9ED36E35}"/>
              </a:ext>
            </a:extLst>
          </p:cNvPr>
          <p:cNvSpPr/>
          <p:nvPr/>
        </p:nvSpPr>
        <p:spPr>
          <a:xfrm rot="16200000">
            <a:off x="3645597" y="723584"/>
            <a:ext cx="241162" cy="1053064"/>
          </a:xfrm>
          <a:prstGeom prst="downArrow">
            <a:avLst/>
          </a:prstGeom>
          <a:solidFill>
            <a:schemeClr val="bg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グラフィックス 18" descr="ユーザー 単色塗りつぶし">
            <a:extLst>
              <a:ext uri="{FF2B5EF4-FFF2-40B4-BE49-F238E27FC236}">
                <a16:creationId xmlns:a16="http://schemas.microsoft.com/office/drawing/2014/main" id="{1E798E04-1663-EBA6-A9FA-57E1C4F709D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00819" y="1122650"/>
            <a:ext cx="475201" cy="475201"/>
          </a:xfrm>
          <a:prstGeom prst="rect">
            <a:avLst/>
          </a:prstGeom>
        </p:spPr>
      </p:pic>
      <p:sp>
        <p:nvSpPr>
          <p:cNvPr id="20" name="矢印: 右 19">
            <a:extLst>
              <a:ext uri="{FF2B5EF4-FFF2-40B4-BE49-F238E27FC236}">
                <a16:creationId xmlns:a16="http://schemas.microsoft.com/office/drawing/2014/main" id="{162C3934-08F3-E408-9106-0FF7ADB7F282}"/>
              </a:ext>
            </a:extLst>
          </p:cNvPr>
          <p:cNvSpPr/>
          <p:nvPr/>
        </p:nvSpPr>
        <p:spPr>
          <a:xfrm rot="5400000">
            <a:off x="4797130" y="2670304"/>
            <a:ext cx="1173809" cy="347629"/>
          </a:xfrm>
          <a:prstGeom prs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3A66EDCB-1A3B-D74E-BCD8-E66AF727497B}"/>
              </a:ext>
            </a:extLst>
          </p:cNvPr>
          <p:cNvSpPr txBox="1"/>
          <p:nvPr/>
        </p:nvSpPr>
        <p:spPr>
          <a:xfrm>
            <a:off x="3336849" y="825812"/>
            <a:ext cx="908122" cy="311752"/>
          </a:xfrm>
          <a:prstGeom prst="rect">
            <a:avLst/>
          </a:prstGeom>
          <a:noFill/>
        </p:spPr>
        <p:txBody>
          <a:bodyPr wrap="square" rtlCol="0">
            <a:spAutoFit/>
          </a:bodyPr>
          <a:lstStyle/>
          <a:p>
            <a:r>
              <a:rPr kumimoji="1" lang="ja-JP" altLang="en-US" dirty="0"/>
              <a:t>レンタル</a:t>
            </a:r>
          </a:p>
        </p:txBody>
      </p:sp>
      <p:sp>
        <p:nvSpPr>
          <p:cNvPr id="24" name="テキスト ボックス 23">
            <a:extLst>
              <a:ext uri="{FF2B5EF4-FFF2-40B4-BE49-F238E27FC236}">
                <a16:creationId xmlns:a16="http://schemas.microsoft.com/office/drawing/2014/main" id="{22A82CDE-96EE-A80F-BD15-485D04A1BF18}"/>
              </a:ext>
            </a:extLst>
          </p:cNvPr>
          <p:cNvSpPr txBox="1"/>
          <p:nvPr/>
        </p:nvSpPr>
        <p:spPr>
          <a:xfrm>
            <a:off x="163581" y="1579363"/>
            <a:ext cx="1274285" cy="531171"/>
          </a:xfrm>
          <a:prstGeom prst="rect">
            <a:avLst/>
          </a:prstGeom>
          <a:noFill/>
        </p:spPr>
        <p:txBody>
          <a:bodyPr wrap="square" rtlCol="0">
            <a:spAutoFit/>
          </a:bodyPr>
          <a:lstStyle/>
          <a:p>
            <a:pPr algn="ctr"/>
            <a:r>
              <a:rPr kumimoji="1" lang="ja-JP" altLang="en-US" dirty="0"/>
              <a:t>データ保有者</a:t>
            </a:r>
            <a:endParaRPr kumimoji="1" lang="en-US" altLang="ja-JP" dirty="0"/>
          </a:p>
          <a:p>
            <a:pPr algn="ctr"/>
            <a:r>
              <a:rPr kumimoji="1" lang="en-US" altLang="ja-JP" dirty="0"/>
              <a:t>(</a:t>
            </a:r>
            <a:r>
              <a:rPr kumimoji="1" lang="ja-JP" altLang="en-US" dirty="0"/>
              <a:t>健診者</a:t>
            </a:r>
            <a:r>
              <a:rPr kumimoji="1" lang="en-US" altLang="ja-JP" dirty="0"/>
              <a:t>)</a:t>
            </a:r>
            <a:endParaRPr kumimoji="1" lang="ja-JP" altLang="en-US" dirty="0"/>
          </a:p>
        </p:txBody>
      </p:sp>
      <p:sp>
        <p:nvSpPr>
          <p:cNvPr id="27" name="テキスト ボックス 26">
            <a:extLst>
              <a:ext uri="{FF2B5EF4-FFF2-40B4-BE49-F238E27FC236}">
                <a16:creationId xmlns:a16="http://schemas.microsoft.com/office/drawing/2014/main" id="{74CABB4C-4DC6-DEB4-09A0-6FDA6A3F99B9}"/>
              </a:ext>
            </a:extLst>
          </p:cNvPr>
          <p:cNvSpPr txBox="1"/>
          <p:nvPr/>
        </p:nvSpPr>
        <p:spPr>
          <a:xfrm>
            <a:off x="3312117" y="1774191"/>
            <a:ext cx="908122" cy="311752"/>
          </a:xfrm>
          <a:prstGeom prst="rect">
            <a:avLst/>
          </a:prstGeom>
          <a:noFill/>
        </p:spPr>
        <p:txBody>
          <a:bodyPr wrap="square" rtlCol="0">
            <a:spAutoFit/>
          </a:bodyPr>
          <a:lstStyle/>
          <a:p>
            <a:r>
              <a:rPr kumimoji="1" lang="ja-JP" altLang="en-US" dirty="0"/>
              <a:t>トークン</a:t>
            </a:r>
          </a:p>
        </p:txBody>
      </p:sp>
      <p:sp>
        <p:nvSpPr>
          <p:cNvPr id="3" name="テキスト ボックス 2">
            <a:extLst>
              <a:ext uri="{FF2B5EF4-FFF2-40B4-BE49-F238E27FC236}">
                <a16:creationId xmlns:a16="http://schemas.microsoft.com/office/drawing/2014/main" id="{93C6E3E7-E49C-89B8-999B-7B6815366030}"/>
              </a:ext>
            </a:extLst>
          </p:cNvPr>
          <p:cNvSpPr txBox="1"/>
          <p:nvPr/>
        </p:nvSpPr>
        <p:spPr>
          <a:xfrm>
            <a:off x="4665755" y="1608472"/>
            <a:ext cx="1385702" cy="531171"/>
          </a:xfrm>
          <a:prstGeom prst="rect">
            <a:avLst/>
          </a:prstGeom>
          <a:noFill/>
        </p:spPr>
        <p:txBody>
          <a:bodyPr wrap="square" rtlCol="0">
            <a:spAutoFit/>
          </a:bodyPr>
          <a:lstStyle/>
          <a:p>
            <a:pPr algn="ctr"/>
            <a:r>
              <a:rPr kumimoji="1" lang="ja-JP" altLang="en-US" dirty="0"/>
              <a:t>データ利用者</a:t>
            </a:r>
            <a:endParaRPr kumimoji="1" lang="en-US" altLang="ja-JP" dirty="0"/>
          </a:p>
          <a:p>
            <a:pPr algn="ctr"/>
            <a:r>
              <a:rPr kumimoji="1" lang="en-US" altLang="ja-JP" dirty="0"/>
              <a:t>(</a:t>
            </a:r>
            <a:r>
              <a:rPr kumimoji="1" lang="ja-JP" altLang="en-US" dirty="0"/>
              <a:t>保険会社</a:t>
            </a:r>
            <a:r>
              <a:rPr kumimoji="1" lang="en-US" altLang="ja-JP" dirty="0"/>
              <a:t>)</a:t>
            </a:r>
          </a:p>
        </p:txBody>
      </p:sp>
      <p:sp>
        <p:nvSpPr>
          <p:cNvPr id="5" name="テキスト ボックス 4">
            <a:extLst>
              <a:ext uri="{FF2B5EF4-FFF2-40B4-BE49-F238E27FC236}">
                <a16:creationId xmlns:a16="http://schemas.microsoft.com/office/drawing/2014/main" id="{06AE720B-25FE-A283-C811-AE7D79D003E8}"/>
              </a:ext>
            </a:extLst>
          </p:cNvPr>
          <p:cNvSpPr txBox="1"/>
          <p:nvPr/>
        </p:nvSpPr>
        <p:spPr>
          <a:xfrm>
            <a:off x="6944236" y="1575644"/>
            <a:ext cx="788365" cy="311752"/>
          </a:xfrm>
          <a:prstGeom prst="rect">
            <a:avLst/>
          </a:prstGeom>
          <a:noFill/>
        </p:spPr>
        <p:txBody>
          <a:bodyPr wrap="square" rtlCol="0">
            <a:spAutoFit/>
          </a:bodyPr>
          <a:lstStyle/>
          <a:p>
            <a:pPr algn="ctr"/>
            <a:r>
              <a:rPr kumimoji="1" lang="ja-JP" altLang="en-US" dirty="0"/>
              <a:t>部外者</a:t>
            </a:r>
          </a:p>
        </p:txBody>
      </p:sp>
      <p:sp>
        <p:nvSpPr>
          <p:cNvPr id="8" name="矢印: 右 7">
            <a:extLst>
              <a:ext uri="{FF2B5EF4-FFF2-40B4-BE49-F238E27FC236}">
                <a16:creationId xmlns:a16="http://schemas.microsoft.com/office/drawing/2014/main" id="{BA79D5CE-ECEC-29A5-4404-36FB01DE0C87}"/>
              </a:ext>
            </a:extLst>
          </p:cNvPr>
          <p:cNvSpPr/>
          <p:nvPr/>
        </p:nvSpPr>
        <p:spPr>
          <a:xfrm rot="7509005">
            <a:off x="6217410" y="2357687"/>
            <a:ext cx="983716" cy="347629"/>
          </a:xfrm>
          <a:prstGeom prs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a:extLst>
              <a:ext uri="{FF2B5EF4-FFF2-40B4-BE49-F238E27FC236}">
                <a16:creationId xmlns:a16="http://schemas.microsoft.com/office/drawing/2014/main" id="{6063164F-9341-383E-E3C4-5AA8B203B12F}"/>
              </a:ext>
            </a:extLst>
          </p:cNvPr>
          <p:cNvSpPr txBox="1"/>
          <p:nvPr/>
        </p:nvSpPr>
        <p:spPr>
          <a:xfrm>
            <a:off x="4802362" y="2585891"/>
            <a:ext cx="1094341" cy="311752"/>
          </a:xfrm>
          <a:prstGeom prst="rect">
            <a:avLst/>
          </a:prstGeom>
          <a:solidFill>
            <a:schemeClr val="bg1"/>
          </a:solidFill>
        </p:spPr>
        <p:txBody>
          <a:bodyPr wrap="square" rtlCol="0">
            <a:spAutoFit/>
          </a:bodyPr>
          <a:lstStyle/>
          <a:p>
            <a:r>
              <a:rPr kumimoji="1" lang="ja-JP" altLang="en-US" dirty="0"/>
              <a:t>アクセス可</a:t>
            </a:r>
          </a:p>
        </p:txBody>
      </p:sp>
      <p:sp>
        <p:nvSpPr>
          <p:cNvPr id="17" name="テキスト ボックス 16">
            <a:extLst>
              <a:ext uri="{FF2B5EF4-FFF2-40B4-BE49-F238E27FC236}">
                <a16:creationId xmlns:a16="http://schemas.microsoft.com/office/drawing/2014/main" id="{8C1268D3-DA5B-C319-C424-86BBE0A365D2}"/>
              </a:ext>
            </a:extLst>
          </p:cNvPr>
          <p:cNvSpPr txBox="1"/>
          <p:nvPr/>
        </p:nvSpPr>
        <p:spPr>
          <a:xfrm>
            <a:off x="6944291" y="2458675"/>
            <a:ext cx="1301420" cy="311752"/>
          </a:xfrm>
          <a:prstGeom prst="rect">
            <a:avLst/>
          </a:prstGeom>
          <a:noFill/>
        </p:spPr>
        <p:txBody>
          <a:bodyPr wrap="square" rtlCol="0">
            <a:spAutoFit/>
          </a:bodyPr>
          <a:lstStyle/>
          <a:p>
            <a:r>
              <a:rPr kumimoji="1" lang="ja-JP" altLang="en-US" dirty="0"/>
              <a:t>アクセス不可</a:t>
            </a:r>
          </a:p>
        </p:txBody>
      </p:sp>
      <p:sp>
        <p:nvSpPr>
          <p:cNvPr id="25" name="矢印: 下 24">
            <a:extLst>
              <a:ext uri="{FF2B5EF4-FFF2-40B4-BE49-F238E27FC236}">
                <a16:creationId xmlns:a16="http://schemas.microsoft.com/office/drawing/2014/main" id="{DA396C9B-7FD2-80C6-2056-30BC19257112}"/>
              </a:ext>
            </a:extLst>
          </p:cNvPr>
          <p:cNvSpPr/>
          <p:nvPr/>
        </p:nvSpPr>
        <p:spPr>
          <a:xfrm rot="5400000">
            <a:off x="3645597" y="1080816"/>
            <a:ext cx="241162" cy="1053064"/>
          </a:xfrm>
          <a:prstGeom prst="down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グラフィックス 29" descr="建物 枠線">
            <a:extLst>
              <a:ext uri="{FF2B5EF4-FFF2-40B4-BE49-F238E27FC236}">
                <a16:creationId xmlns:a16="http://schemas.microsoft.com/office/drawing/2014/main" id="{5B2BD6D1-CB8C-5D1D-FF3E-95510FE0EF3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965343" y="3377423"/>
            <a:ext cx="914400" cy="914400"/>
          </a:xfrm>
          <a:prstGeom prst="rect">
            <a:avLst/>
          </a:prstGeom>
        </p:spPr>
      </p:pic>
      <p:sp>
        <p:nvSpPr>
          <p:cNvPr id="31" name="テキスト ボックス 30">
            <a:extLst>
              <a:ext uri="{FF2B5EF4-FFF2-40B4-BE49-F238E27FC236}">
                <a16:creationId xmlns:a16="http://schemas.microsoft.com/office/drawing/2014/main" id="{8B669ACC-A1BE-B528-1B57-C45FF35EC949}"/>
              </a:ext>
            </a:extLst>
          </p:cNvPr>
          <p:cNvSpPr txBox="1"/>
          <p:nvPr/>
        </p:nvSpPr>
        <p:spPr>
          <a:xfrm>
            <a:off x="7888914" y="4280194"/>
            <a:ext cx="1056073" cy="531171"/>
          </a:xfrm>
          <a:prstGeom prst="rect">
            <a:avLst/>
          </a:prstGeom>
          <a:noFill/>
        </p:spPr>
        <p:txBody>
          <a:bodyPr wrap="square" rtlCol="0">
            <a:spAutoFit/>
          </a:bodyPr>
          <a:lstStyle/>
          <a:p>
            <a:pPr algn="ctr"/>
            <a:r>
              <a:rPr kumimoji="1" lang="en-US" altLang="ja-JP" dirty="0"/>
              <a:t>VC </a:t>
            </a:r>
            <a:r>
              <a:rPr kumimoji="1" lang="ja-JP" altLang="en-US" dirty="0"/>
              <a:t>発行者 </a:t>
            </a:r>
            <a:r>
              <a:rPr kumimoji="1" lang="en-US" altLang="ja-JP" dirty="0"/>
              <a:t>(NURA)</a:t>
            </a:r>
            <a:endParaRPr kumimoji="1" lang="ja-JP" altLang="en-US" dirty="0"/>
          </a:p>
        </p:txBody>
      </p:sp>
      <p:sp>
        <p:nvSpPr>
          <p:cNvPr id="32" name="矢印: 右 31">
            <a:extLst>
              <a:ext uri="{FF2B5EF4-FFF2-40B4-BE49-F238E27FC236}">
                <a16:creationId xmlns:a16="http://schemas.microsoft.com/office/drawing/2014/main" id="{0BCF9698-47E2-C39E-2DC0-DA3948D7E996}"/>
              </a:ext>
            </a:extLst>
          </p:cNvPr>
          <p:cNvSpPr/>
          <p:nvPr/>
        </p:nvSpPr>
        <p:spPr>
          <a:xfrm rot="10800000">
            <a:off x="6643619" y="3736248"/>
            <a:ext cx="914399" cy="347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a:extLst>
              <a:ext uri="{FF2B5EF4-FFF2-40B4-BE49-F238E27FC236}">
                <a16:creationId xmlns:a16="http://schemas.microsoft.com/office/drawing/2014/main" id="{1E248F67-6F5B-C0EA-BBEC-791EB875987C}"/>
              </a:ext>
            </a:extLst>
          </p:cNvPr>
          <p:cNvSpPr txBox="1"/>
          <p:nvPr/>
        </p:nvSpPr>
        <p:spPr>
          <a:xfrm>
            <a:off x="6222994" y="4130790"/>
            <a:ext cx="1755647" cy="531171"/>
          </a:xfrm>
          <a:prstGeom prst="rect">
            <a:avLst/>
          </a:prstGeom>
          <a:noFill/>
        </p:spPr>
        <p:txBody>
          <a:bodyPr wrap="square" rtlCol="0">
            <a:spAutoFit/>
          </a:bodyPr>
          <a:lstStyle/>
          <a:p>
            <a:pPr algn="ctr"/>
            <a:r>
              <a:rPr kumimoji="1" lang="en-US" altLang="ja-JP" dirty="0"/>
              <a:t>VC (</a:t>
            </a:r>
            <a:r>
              <a:rPr kumimoji="1" lang="ja-JP" altLang="en-US" dirty="0"/>
              <a:t>健診データ</a:t>
            </a:r>
            <a:r>
              <a:rPr kumimoji="1" lang="en-US" altLang="ja-JP" dirty="0"/>
              <a:t>) </a:t>
            </a:r>
            <a:r>
              <a:rPr kumimoji="1" lang="ja-JP" altLang="en-US" dirty="0"/>
              <a:t>の発行</a:t>
            </a:r>
          </a:p>
        </p:txBody>
      </p:sp>
      <p:pic>
        <p:nvPicPr>
          <p:cNvPr id="35" name="グラフィックス 34" descr="ブロックチェーン 枠線">
            <a:extLst>
              <a:ext uri="{FF2B5EF4-FFF2-40B4-BE49-F238E27FC236}">
                <a16:creationId xmlns:a16="http://schemas.microsoft.com/office/drawing/2014/main" id="{08B847B6-987A-0357-65CC-A15E366DF7B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8742" y="2818748"/>
            <a:ext cx="1597188" cy="1597188"/>
          </a:xfrm>
          <a:prstGeom prst="rect">
            <a:avLst/>
          </a:prstGeom>
        </p:spPr>
      </p:pic>
      <p:sp>
        <p:nvSpPr>
          <p:cNvPr id="36" name="テキスト ボックス 35">
            <a:extLst>
              <a:ext uri="{FF2B5EF4-FFF2-40B4-BE49-F238E27FC236}">
                <a16:creationId xmlns:a16="http://schemas.microsoft.com/office/drawing/2014/main" id="{0F8D8711-5C10-190D-1539-227F21D6BD51}"/>
              </a:ext>
            </a:extLst>
          </p:cNvPr>
          <p:cNvSpPr txBox="1"/>
          <p:nvPr/>
        </p:nvSpPr>
        <p:spPr>
          <a:xfrm>
            <a:off x="440861" y="4378433"/>
            <a:ext cx="1755648" cy="531171"/>
          </a:xfrm>
          <a:prstGeom prst="rect">
            <a:avLst/>
          </a:prstGeom>
          <a:noFill/>
        </p:spPr>
        <p:txBody>
          <a:bodyPr wrap="square" rtlCol="0">
            <a:spAutoFit/>
          </a:bodyPr>
          <a:lstStyle/>
          <a:p>
            <a:pPr algn="ctr"/>
            <a:r>
              <a:rPr kumimoji="1" lang="ja-JP" altLang="en-US" dirty="0"/>
              <a:t>ブロックチェーン</a:t>
            </a:r>
            <a:endParaRPr kumimoji="1" lang="en-US" altLang="ja-JP" dirty="0"/>
          </a:p>
          <a:p>
            <a:pPr algn="ctr"/>
            <a:r>
              <a:rPr kumimoji="1" lang="en-US" altLang="ja-JP" dirty="0"/>
              <a:t>(Ethereum)</a:t>
            </a:r>
            <a:endParaRPr kumimoji="1" lang="ja-JP" altLang="en-US" dirty="0"/>
          </a:p>
        </p:txBody>
      </p:sp>
      <p:sp>
        <p:nvSpPr>
          <p:cNvPr id="37" name="矢印: 左カーブ 36">
            <a:extLst>
              <a:ext uri="{FF2B5EF4-FFF2-40B4-BE49-F238E27FC236}">
                <a16:creationId xmlns:a16="http://schemas.microsoft.com/office/drawing/2014/main" id="{BF176FA4-141D-D7BC-AAF7-2E53EF8B1DCC}"/>
              </a:ext>
            </a:extLst>
          </p:cNvPr>
          <p:cNvSpPr/>
          <p:nvPr/>
        </p:nvSpPr>
        <p:spPr>
          <a:xfrm rot="8023655">
            <a:off x="2396356" y="1702867"/>
            <a:ext cx="955307" cy="2953759"/>
          </a:xfrm>
          <a:prstGeom prst="curvedLeftArrow">
            <a:avLst>
              <a:gd name="adj1" fmla="val 21336"/>
              <a:gd name="adj2" fmla="val 45820"/>
              <a:gd name="adj3" fmla="val 25866"/>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テキスト ボックス 38">
            <a:extLst>
              <a:ext uri="{FF2B5EF4-FFF2-40B4-BE49-F238E27FC236}">
                <a16:creationId xmlns:a16="http://schemas.microsoft.com/office/drawing/2014/main" id="{82216334-0226-7D13-7FAA-9F271081AB73}"/>
              </a:ext>
            </a:extLst>
          </p:cNvPr>
          <p:cNvSpPr txBox="1"/>
          <p:nvPr/>
        </p:nvSpPr>
        <p:spPr>
          <a:xfrm>
            <a:off x="4402272" y="4485573"/>
            <a:ext cx="1975104" cy="531171"/>
          </a:xfrm>
          <a:prstGeom prst="rect">
            <a:avLst/>
          </a:prstGeom>
          <a:noFill/>
        </p:spPr>
        <p:txBody>
          <a:bodyPr wrap="square" rtlCol="0">
            <a:spAutoFit/>
          </a:bodyPr>
          <a:lstStyle/>
          <a:p>
            <a:pPr algn="ctr"/>
            <a:r>
              <a:rPr kumimoji="1" lang="ja-JP" altLang="en-US" dirty="0"/>
              <a:t>アクセス制御アプリケーション</a:t>
            </a:r>
          </a:p>
        </p:txBody>
      </p:sp>
      <p:pic>
        <p:nvPicPr>
          <p:cNvPr id="34" name="Picture 2" descr="禁止マークのシルエット | 無料のAi・PNG白黒シルエットイラスト">
            <a:extLst>
              <a:ext uri="{FF2B5EF4-FFF2-40B4-BE49-F238E27FC236}">
                <a16:creationId xmlns:a16="http://schemas.microsoft.com/office/drawing/2014/main" id="{4AF70921-9DCA-4A05-89CE-94CDAF3CC699}"/>
              </a:ext>
            </a:extLst>
          </p:cNvPr>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69476" y="2023839"/>
            <a:ext cx="890484" cy="890484"/>
          </a:xfrm>
          <a:prstGeom prst="rect">
            <a:avLst/>
          </a:prstGeom>
          <a:noFill/>
          <a:extLst>
            <a:ext uri="{909E8E84-426E-40DD-AFC4-6F175D3DCCD1}">
              <a14:hiddenFill xmlns:a14="http://schemas.microsoft.com/office/drawing/2010/main">
                <a:solidFill>
                  <a:srgbClr val="FFFFFF"/>
                </a:solidFill>
              </a14:hiddenFill>
            </a:ext>
          </a:extLst>
        </p:spPr>
      </p:pic>
      <p:sp>
        <p:nvSpPr>
          <p:cNvPr id="43" name="テキスト ボックス 42">
            <a:extLst>
              <a:ext uri="{FF2B5EF4-FFF2-40B4-BE49-F238E27FC236}">
                <a16:creationId xmlns:a16="http://schemas.microsoft.com/office/drawing/2014/main" id="{689EAFE0-B8F3-4C92-9AAF-21FAF52A7892}"/>
              </a:ext>
            </a:extLst>
          </p:cNvPr>
          <p:cNvSpPr txBox="1"/>
          <p:nvPr/>
        </p:nvSpPr>
        <p:spPr>
          <a:xfrm>
            <a:off x="2597821" y="2366440"/>
            <a:ext cx="3229715" cy="830997"/>
          </a:xfrm>
          <a:prstGeom prst="rect">
            <a:avLst/>
          </a:prstGeom>
          <a:noFill/>
        </p:spPr>
        <p:txBody>
          <a:bodyPr wrap="square" rtlCol="0">
            <a:spAutoFit/>
          </a:bodyPr>
          <a:lstStyle/>
          <a:p>
            <a:r>
              <a:rPr kumimoji="1" lang="en-US" altLang="ja-JP" sz="2400" b="1" dirty="0">
                <a:solidFill>
                  <a:schemeClr val="bg2"/>
                </a:solidFill>
              </a:rPr>
              <a:t>NFT</a:t>
            </a:r>
            <a:r>
              <a:rPr kumimoji="1" lang="ja-JP" altLang="en-US" sz="2400" b="1" dirty="0">
                <a:solidFill>
                  <a:schemeClr val="bg2"/>
                </a:solidFill>
              </a:rPr>
              <a:t>を用いた</a:t>
            </a:r>
            <a:endParaRPr kumimoji="1" lang="en-US" altLang="ja-JP" sz="2400" b="1" dirty="0">
              <a:solidFill>
                <a:schemeClr val="bg2"/>
              </a:solidFill>
            </a:endParaRPr>
          </a:p>
          <a:p>
            <a:r>
              <a:rPr kumimoji="1" lang="ja-JP" altLang="en-US" sz="2400" b="1" dirty="0">
                <a:solidFill>
                  <a:schemeClr val="bg2"/>
                </a:solidFill>
              </a:rPr>
              <a:t>アクセス制御</a:t>
            </a:r>
          </a:p>
        </p:txBody>
      </p:sp>
    </p:spTree>
    <p:extLst>
      <p:ext uri="{BB962C8B-B14F-4D97-AF65-F5344CB8AC3E}">
        <p14:creationId xmlns:p14="http://schemas.microsoft.com/office/powerpoint/2010/main" val="1584768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706A82D-6BB4-49AC-B05A-E1344B6AB282}"/>
              </a:ext>
            </a:extLst>
          </p:cNvPr>
          <p:cNvSpPr>
            <a:spLocks noGrp="1"/>
          </p:cNvSpPr>
          <p:nvPr>
            <p:ph type="title"/>
          </p:nvPr>
        </p:nvSpPr>
        <p:spPr/>
        <p:txBody>
          <a:bodyPr/>
          <a:lstStyle/>
          <a:p>
            <a:r>
              <a:rPr lang="ja-JP" altLang="en-US" dirty="0"/>
              <a:t>開発について</a:t>
            </a:r>
          </a:p>
        </p:txBody>
      </p:sp>
    </p:spTree>
    <p:extLst>
      <p:ext uri="{BB962C8B-B14F-4D97-AF65-F5344CB8AC3E}">
        <p14:creationId xmlns:p14="http://schemas.microsoft.com/office/powerpoint/2010/main" val="871002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EF4EA52-EE3E-AF00-AB45-7795DD0B94FE}"/>
              </a:ext>
            </a:extLst>
          </p:cNvPr>
          <p:cNvSpPr>
            <a:spLocks noGrp="1"/>
          </p:cNvSpPr>
          <p:nvPr>
            <p:ph type="sldNum" sz="quarter" idx="10"/>
          </p:nvPr>
        </p:nvSpPr>
        <p:spPr/>
        <p:txBody>
          <a:bodyPr/>
          <a:lstStyle/>
          <a:p>
            <a:fld id="{9FB9FBB1-FD5B-41A6-B84B-A229A6B4BB39}" type="slidenum">
              <a:rPr lang="en-US" altLang="ja-JP" smtClean="0"/>
              <a:pPr/>
              <a:t>17</a:t>
            </a:fld>
            <a:endParaRPr lang="en-US" dirty="0"/>
          </a:p>
        </p:txBody>
      </p:sp>
      <p:sp>
        <p:nvSpPr>
          <p:cNvPr id="4" name="タイトル 3">
            <a:extLst>
              <a:ext uri="{FF2B5EF4-FFF2-40B4-BE49-F238E27FC236}">
                <a16:creationId xmlns:a16="http://schemas.microsoft.com/office/drawing/2014/main" id="{78DFB60A-323D-E9DC-AB54-399A69C1EB4D}"/>
              </a:ext>
            </a:extLst>
          </p:cNvPr>
          <p:cNvSpPr>
            <a:spLocks noGrp="1"/>
          </p:cNvSpPr>
          <p:nvPr>
            <p:ph type="title"/>
          </p:nvPr>
        </p:nvSpPr>
        <p:spPr/>
        <p:txBody>
          <a:bodyPr/>
          <a:lstStyle/>
          <a:p>
            <a:r>
              <a:rPr kumimoji="1" lang="ja-JP" altLang="en-US" dirty="0"/>
              <a:t>システム概要</a:t>
            </a:r>
          </a:p>
        </p:txBody>
      </p:sp>
      <p:sp>
        <p:nvSpPr>
          <p:cNvPr id="7" name="正方形/長方形 6">
            <a:extLst>
              <a:ext uri="{FF2B5EF4-FFF2-40B4-BE49-F238E27FC236}">
                <a16:creationId xmlns:a16="http://schemas.microsoft.com/office/drawing/2014/main" id="{B7BECC20-6B89-6DB8-88AC-6EEF6CCBE060}"/>
              </a:ext>
            </a:extLst>
          </p:cNvPr>
          <p:cNvSpPr/>
          <p:nvPr/>
        </p:nvSpPr>
        <p:spPr>
          <a:xfrm>
            <a:off x="1447864" y="1009329"/>
            <a:ext cx="1219838" cy="804385"/>
          </a:xfrm>
          <a:prstGeom prst="rect">
            <a:avLst/>
          </a:prstGeom>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NFT</a:t>
            </a:r>
          </a:p>
          <a:p>
            <a:pPr algn="ctr"/>
            <a:r>
              <a:rPr kumimoji="1" lang="en-US" altLang="ja-JP" dirty="0"/>
              <a:t>(</a:t>
            </a:r>
            <a:r>
              <a:rPr kumimoji="1" lang="ja-JP" altLang="en-US" dirty="0"/>
              <a:t>健診データの</a:t>
            </a:r>
            <a:r>
              <a:rPr kumimoji="1" lang="en-US" altLang="ja-JP" dirty="0"/>
              <a:t>URL)</a:t>
            </a:r>
            <a:endParaRPr kumimoji="1" lang="ja-JP" altLang="en-US" dirty="0"/>
          </a:p>
        </p:txBody>
      </p:sp>
      <p:pic>
        <p:nvPicPr>
          <p:cNvPr id="9" name="グラフィックス 8" descr="ユーザー 単色塗りつぶし">
            <a:extLst>
              <a:ext uri="{FF2B5EF4-FFF2-40B4-BE49-F238E27FC236}">
                <a16:creationId xmlns:a16="http://schemas.microsoft.com/office/drawing/2014/main" id="{6AB5CD70-3C2E-89C7-05CE-E4ED0636DD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122" y="1132147"/>
            <a:ext cx="475201" cy="475201"/>
          </a:xfrm>
          <a:prstGeom prst="rect">
            <a:avLst/>
          </a:prstGeom>
        </p:spPr>
      </p:pic>
      <p:grpSp>
        <p:nvGrpSpPr>
          <p:cNvPr id="6" name="グループ化 5">
            <a:extLst>
              <a:ext uri="{FF2B5EF4-FFF2-40B4-BE49-F238E27FC236}">
                <a16:creationId xmlns:a16="http://schemas.microsoft.com/office/drawing/2014/main" id="{5A29B2AD-51BD-432B-9E0C-7C920A311DAC}"/>
              </a:ext>
            </a:extLst>
          </p:cNvPr>
          <p:cNvGrpSpPr/>
          <p:nvPr/>
        </p:nvGrpSpPr>
        <p:grpSpPr>
          <a:xfrm>
            <a:off x="4877133" y="730352"/>
            <a:ext cx="950403" cy="804385"/>
            <a:chOff x="4877133" y="730352"/>
            <a:chExt cx="950403" cy="804385"/>
          </a:xfrm>
        </p:grpSpPr>
        <p:pic>
          <p:nvPicPr>
            <p:cNvPr id="10" name="グラフィックス 9" descr="ユーザー 単色塗りつぶし">
              <a:extLst>
                <a:ext uri="{FF2B5EF4-FFF2-40B4-BE49-F238E27FC236}">
                  <a16:creationId xmlns:a16="http://schemas.microsoft.com/office/drawing/2014/main" id="{41520B5C-78E0-5B27-6AD2-AE904FC13C4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52335" y="1059535"/>
              <a:ext cx="475201" cy="475201"/>
            </a:xfrm>
            <a:prstGeom prst="rect">
              <a:avLst/>
            </a:prstGeom>
          </p:spPr>
        </p:pic>
        <p:pic>
          <p:nvPicPr>
            <p:cNvPr id="11" name="グラフィックス 10" descr="ユーザー 単色塗りつぶし">
              <a:extLst>
                <a:ext uri="{FF2B5EF4-FFF2-40B4-BE49-F238E27FC236}">
                  <a16:creationId xmlns:a16="http://schemas.microsoft.com/office/drawing/2014/main" id="{EB75740C-361F-088A-DA15-40BC539F40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14734" y="730352"/>
              <a:ext cx="475201" cy="475201"/>
            </a:xfrm>
            <a:prstGeom prst="rect">
              <a:avLst/>
            </a:prstGeom>
          </p:spPr>
        </p:pic>
        <p:pic>
          <p:nvPicPr>
            <p:cNvPr id="12" name="グラフィックス 11" descr="ユーザー 単色塗りつぶし">
              <a:extLst>
                <a:ext uri="{FF2B5EF4-FFF2-40B4-BE49-F238E27FC236}">
                  <a16:creationId xmlns:a16="http://schemas.microsoft.com/office/drawing/2014/main" id="{32D7D071-06B5-9F9C-D2EB-D273C62EBF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77133" y="1059536"/>
              <a:ext cx="475201" cy="475201"/>
            </a:xfrm>
            <a:prstGeom prst="rect">
              <a:avLst/>
            </a:prstGeom>
          </p:spPr>
        </p:pic>
      </p:grpSp>
      <p:sp>
        <p:nvSpPr>
          <p:cNvPr id="14" name="フローチャート: せん孔テープ 13">
            <a:extLst>
              <a:ext uri="{FF2B5EF4-FFF2-40B4-BE49-F238E27FC236}">
                <a16:creationId xmlns:a16="http://schemas.microsoft.com/office/drawing/2014/main" id="{E88ABA71-5C4F-65DD-BC15-867B5F999046}"/>
              </a:ext>
            </a:extLst>
          </p:cNvPr>
          <p:cNvSpPr/>
          <p:nvPr/>
        </p:nvSpPr>
        <p:spPr>
          <a:xfrm>
            <a:off x="4733323" y="3412704"/>
            <a:ext cx="1301421" cy="804455"/>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VC</a:t>
            </a:r>
          </a:p>
          <a:p>
            <a:pPr algn="ctr"/>
            <a:r>
              <a:rPr kumimoji="1" lang="en-US" altLang="ja-JP" dirty="0"/>
              <a:t>(</a:t>
            </a:r>
            <a:r>
              <a:rPr kumimoji="1" lang="ja-JP" altLang="en-US" dirty="0"/>
              <a:t>健診データ</a:t>
            </a:r>
            <a:r>
              <a:rPr kumimoji="1" lang="en-US" altLang="ja-JP" dirty="0"/>
              <a:t>)</a:t>
            </a:r>
            <a:endParaRPr kumimoji="1" lang="ja-JP" altLang="en-US" dirty="0"/>
          </a:p>
        </p:txBody>
      </p:sp>
      <p:sp>
        <p:nvSpPr>
          <p:cNvPr id="16" name="矢印: 下 15">
            <a:extLst>
              <a:ext uri="{FF2B5EF4-FFF2-40B4-BE49-F238E27FC236}">
                <a16:creationId xmlns:a16="http://schemas.microsoft.com/office/drawing/2014/main" id="{FED0F0E3-C44D-DFF6-072C-77ED9ED36E35}"/>
              </a:ext>
            </a:extLst>
          </p:cNvPr>
          <p:cNvSpPr/>
          <p:nvPr/>
        </p:nvSpPr>
        <p:spPr>
          <a:xfrm rot="16200000">
            <a:off x="3645597" y="723584"/>
            <a:ext cx="241162" cy="1053064"/>
          </a:xfrm>
          <a:prstGeom prst="downArrow">
            <a:avLst/>
          </a:prstGeom>
          <a:solidFill>
            <a:schemeClr val="bg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グラフィックス 18" descr="ユーザー 単色塗りつぶし">
            <a:extLst>
              <a:ext uri="{FF2B5EF4-FFF2-40B4-BE49-F238E27FC236}">
                <a16:creationId xmlns:a16="http://schemas.microsoft.com/office/drawing/2014/main" id="{1E798E04-1663-EBA6-A9FA-57E1C4F709D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00819" y="1122650"/>
            <a:ext cx="475201" cy="475201"/>
          </a:xfrm>
          <a:prstGeom prst="rect">
            <a:avLst/>
          </a:prstGeom>
        </p:spPr>
      </p:pic>
      <p:sp>
        <p:nvSpPr>
          <p:cNvPr id="20" name="矢印: 右 19">
            <a:extLst>
              <a:ext uri="{FF2B5EF4-FFF2-40B4-BE49-F238E27FC236}">
                <a16:creationId xmlns:a16="http://schemas.microsoft.com/office/drawing/2014/main" id="{162C3934-08F3-E408-9106-0FF7ADB7F282}"/>
              </a:ext>
            </a:extLst>
          </p:cNvPr>
          <p:cNvSpPr/>
          <p:nvPr/>
        </p:nvSpPr>
        <p:spPr>
          <a:xfrm rot="5400000">
            <a:off x="4797130" y="2670304"/>
            <a:ext cx="1173809" cy="347629"/>
          </a:xfrm>
          <a:prstGeom prs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3A66EDCB-1A3B-D74E-BCD8-E66AF727497B}"/>
              </a:ext>
            </a:extLst>
          </p:cNvPr>
          <p:cNvSpPr txBox="1"/>
          <p:nvPr/>
        </p:nvSpPr>
        <p:spPr>
          <a:xfrm>
            <a:off x="3336849" y="825812"/>
            <a:ext cx="908122" cy="311752"/>
          </a:xfrm>
          <a:prstGeom prst="rect">
            <a:avLst/>
          </a:prstGeom>
          <a:noFill/>
        </p:spPr>
        <p:txBody>
          <a:bodyPr wrap="square" rtlCol="0">
            <a:spAutoFit/>
          </a:bodyPr>
          <a:lstStyle/>
          <a:p>
            <a:r>
              <a:rPr kumimoji="1" lang="ja-JP" altLang="en-US" dirty="0"/>
              <a:t>レンタル</a:t>
            </a:r>
          </a:p>
        </p:txBody>
      </p:sp>
      <p:sp>
        <p:nvSpPr>
          <p:cNvPr id="24" name="テキスト ボックス 23">
            <a:extLst>
              <a:ext uri="{FF2B5EF4-FFF2-40B4-BE49-F238E27FC236}">
                <a16:creationId xmlns:a16="http://schemas.microsoft.com/office/drawing/2014/main" id="{22A82CDE-96EE-A80F-BD15-485D04A1BF18}"/>
              </a:ext>
            </a:extLst>
          </p:cNvPr>
          <p:cNvSpPr txBox="1"/>
          <p:nvPr/>
        </p:nvSpPr>
        <p:spPr>
          <a:xfrm>
            <a:off x="163581" y="1579363"/>
            <a:ext cx="1274285" cy="531171"/>
          </a:xfrm>
          <a:prstGeom prst="rect">
            <a:avLst/>
          </a:prstGeom>
          <a:noFill/>
        </p:spPr>
        <p:txBody>
          <a:bodyPr wrap="square" rtlCol="0">
            <a:spAutoFit/>
          </a:bodyPr>
          <a:lstStyle/>
          <a:p>
            <a:pPr algn="ctr"/>
            <a:r>
              <a:rPr kumimoji="1" lang="ja-JP" altLang="en-US" dirty="0"/>
              <a:t>データ保有者</a:t>
            </a:r>
            <a:endParaRPr kumimoji="1" lang="en-US" altLang="ja-JP" dirty="0"/>
          </a:p>
          <a:p>
            <a:pPr algn="ctr"/>
            <a:r>
              <a:rPr kumimoji="1" lang="en-US" altLang="ja-JP" dirty="0"/>
              <a:t>(</a:t>
            </a:r>
            <a:r>
              <a:rPr kumimoji="1" lang="ja-JP" altLang="en-US" dirty="0"/>
              <a:t>健診者</a:t>
            </a:r>
            <a:r>
              <a:rPr kumimoji="1" lang="en-US" altLang="ja-JP" dirty="0"/>
              <a:t>)</a:t>
            </a:r>
            <a:endParaRPr kumimoji="1" lang="ja-JP" altLang="en-US" dirty="0"/>
          </a:p>
        </p:txBody>
      </p:sp>
      <p:sp>
        <p:nvSpPr>
          <p:cNvPr id="27" name="テキスト ボックス 26">
            <a:extLst>
              <a:ext uri="{FF2B5EF4-FFF2-40B4-BE49-F238E27FC236}">
                <a16:creationId xmlns:a16="http://schemas.microsoft.com/office/drawing/2014/main" id="{74CABB4C-4DC6-DEB4-09A0-6FDA6A3F99B9}"/>
              </a:ext>
            </a:extLst>
          </p:cNvPr>
          <p:cNvSpPr txBox="1"/>
          <p:nvPr/>
        </p:nvSpPr>
        <p:spPr>
          <a:xfrm>
            <a:off x="3312117" y="1774191"/>
            <a:ext cx="908122" cy="311752"/>
          </a:xfrm>
          <a:prstGeom prst="rect">
            <a:avLst/>
          </a:prstGeom>
          <a:noFill/>
        </p:spPr>
        <p:txBody>
          <a:bodyPr wrap="square" rtlCol="0">
            <a:spAutoFit/>
          </a:bodyPr>
          <a:lstStyle/>
          <a:p>
            <a:r>
              <a:rPr kumimoji="1" lang="ja-JP" altLang="en-US" dirty="0"/>
              <a:t>トークン</a:t>
            </a:r>
          </a:p>
        </p:txBody>
      </p:sp>
      <p:sp>
        <p:nvSpPr>
          <p:cNvPr id="3" name="テキスト ボックス 2">
            <a:extLst>
              <a:ext uri="{FF2B5EF4-FFF2-40B4-BE49-F238E27FC236}">
                <a16:creationId xmlns:a16="http://schemas.microsoft.com/office/drawing/2014/main" id="{93C6E3E7-E49C-89B8-999B-7B6815366030}"/>
              </a:ext>
            </a:extLst>
          </p:cNvPr>
          <p:cNvSpPr txBox="1"/>
          <p:nvPr/>
        </p:nvSpPr>
        <p:spPr>
          <a:xfrm>
            <a:off x="4665755" y="1608472"/>
            <a:ext cx="1385702" cy="531171"/>
          </a:xfrm>
          <a:prstGeom prst="rect">
            <a:avLst/>
          </a:prstGeom>
          <a:noFill/>
        </p:spPr>
        <p:txBody>
          <a:bodyPr wrap="square" rtlCol="0">
            <a:spAutoFit/>
          </a:bodyPr>
          <a:lstStyle/>
          <a:p>
            <a:pPr algn="ctr"/>
            <a:r>
              <a:rPr kumimoji="1" lang="ja-JP" altLang="en-US" dirty="0"/>
              <a:t>データ利用者</a:t>
            </a:r>
            <a:endParaRPr kumimoji="1" lang="en-US" altLang="ja-JP" dirty="0"/>
          </a:p>
          <a:p>
            <a:pPr algn="ctr"/>
            <a:r>
              <a:rPr kumimoji="1" lang="en-US" altLang="ja-JP" dirty="0"/>
              <a:t>(</a:t>
            </a:r>
            <a:r>
              <a:rPr kumimoji="1" lang="ja-JP" altLang="en-US" dirty="0"/>
              <a:t>保険会社</a:t>
            </a:r>
            <a:r>
              <a:rPr kumimoji="1" lang="en-US" altLang="ja-JP" dirty="0"/>
              <a:t>)</a:t>
            </a:r>
          </a:p>
        </p:txBody>
      </p:sp>
      <p:sp>
        <p:nvSpPr>
          <p:cNvPr id="5" name="テキスト ボックス 4">
            <a:extLst>
              <a:ext uri="{FF2B5EF4-FFF2-40B4-BE49-F238E27FC236}">
                <a16:creationId xmlns:a16="http://schemas.microsoft.com/office/drawing/2014/main" id="{06AE720B-25FE-A283-C811-AE7D79D003E8}"/>
              </a:ext>
            </a:extLst>
          </p:cNvPr>
          <p:cNvSpPr txBox="1"/>
          <p:nvPr/>
        </p:nvSpPr>
        <p:spPr>
          <a:xfrm>
            <a:off x="6944236" y="1575644"/>
            <a:ext cx="788365" cy="311752"/>
          </a:xfrm>
          <a:prstGeom prst="rect">
            <a:avLst/>
          </a:prstGeom>
          <a:noFill/>
        </p:spPr>
        <p:txBody>
          <a:bodyPr wrap="square" rtlCol="0">
            <a:spAutoFit/>
          </a:bodyPr>
          <a:lstStyle/>
          <a:p>
            <a:pPr algn="ctr"/>
            <a:r>
              <a:rPr kumimoji="1" lang="ja-JP" altLang="en-US" dirty="0"/>
              <a:t>部外者</a:t>
            </a:r>
          </a:p>
        </p:txBody>
      </p:sp>
      <p:sp>
        <p:nvSpPr>
          <p:cNvPr id="8" name="矢印: 右 7">
            <a:extLst>
              <a:ext uri="{FF2B5EF4-FFF2-40B4-BE49-F238E27FC236}">
                <a16:creationId xmlns:a16="http://schemas.microsoft.com/office/drawing/2014/main" id="{BA79D5CE-ECEC-29A5-4404-36FB01DE0C87}"/>
              </a:ext>
            </a:extLst>
          </p:cNvPr>
          <p:cNvSpPr/>
          <p:nvPr/>
        </p:nvSpPr>
        <p:spPr>
          <a:xfrm rot="7509005">
            <a:off x="6217410" y="2357687"/>
            <a:ext cx="983716" cy="347629"/>
          </a:xfrm>
          <a:prstGeom prs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a:extLst>
              <a:ext uri="{FF2B5EF4-FFF2-40B4-BE49-F238E27FC236}">
                <a16:creationId xmlns:a16="http://schemas.microsoft.com/office/drawing/2014/main" id="{6063164F-9341-383E-E3C4-5AA8B203B12F}"/>
              </a:ext>
            </a:extLst>
          </p:cNvPr>
          <p:cNvSpPr txBox="1"/>
          <p:nvPr/>
        </p:nvSpPr>
        <p:spPr>
          <a:xfrm>
            <a:off x="4802362" y="2585891"/>
            <a:ext cx="1094341" cy="531171"/>
          </a:xfrm>
          <a:prstGeom prst="rect">
            <a:avLst/>
          </a:prstGeom>
          <a:solidFill>
            <a:schemeClr val="bg1"/>
          </a:solidFill>
        </p:spPr>
        <p:txBody>
          <a:bodyPr wrap="square" rtlCol="0">
            <a:spAutoFit/>
          </a:bodyPr>
          <a:lstStyle/>
          <a:p>
            <a:r>
              <a:rPr kumimoji="1" lang="ja-JP" altLang="en-US" dirty="0"/>
              <a:t>⑦アクセス可</a:t>
            </a:r>
          </a:p>
        </p:txBody>
      </p:sp>
      <p:sp>
        <p:nvSpPr>
          <p:cNvPr id="17" name="テキスト ボックス 16">
            <a:extLst>
              <a:ext uri="{FF2B5EF4-FFF2-40B4-BE49-F238E27FC236}">
                <a16:creationId xmlns:a16="http://schemas.microsoft.com/office/drawing/2014/main" id="{8C1268D3-DA5B-C319-C424-86BBE0A365D2}"/>
              </a:ext>
            </a:extLst>
          </p:cNvPr>
          <p:cNvSpPr txBox="1"/>
          <p:nvPr/>
        </p:nvSpPr>
        <p:spPr>
          <a:xfrm>
            <a:off x="6944291" y="2458675"/>
            <a:ext cx="1301420" cy="311752"/>
          </a:xfrm>
          <a:prstGeom prst="rect">
            <a:avLst/>
          </a:prstGeom>
          <a:noFill/>
        </p:spPr>
        <p:txBody>
          <a:bodyPr wrap="square" rtlCol="0">
            <a:spAutoFit/>
          </a:bodyPr>
          <a:lstStyle/>
          <a:p>
            <a:r>
              <a:rPr kumimoji="1" lang="ja-JP" altLang="en-US" dirty="0"/>
              <a:t>アクセス不可</a:t>
            </a:r>
          </a:p>
        </p:txBody>
      </p:sp>
      <p:sp>
        <p:nvSpPr>
          <p:cNvPr id="25" name="矢印: 下 24">
            <a:extLst>
              <a:ext uri="{FF2B5EF4-FFF2-40B4-BE49-F238E27FC236}">
                <a16:creationId xmlns:a16="http://schemas.microsoft.com/office/drawing/2014/main" id="{DA396C9B-7FD2-80C6-2056-30BC19257112}"/>
              </a:ext>
            </a:extLst>
          </p:cNvPr>
          <p:cNvSpPr/>
          <p:nvPr/>
        </p:nvSpPr>
        <p:spPr>
          <a:xfrm rot="5400000">
            <a:off x="3645597" y="1080816"/>
            <a:ext cx="241162" cy="1053064"/>
          </a:xfrm>
          <a:prstGeom prst="down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グラフィックス 29" descr="建物 枠線">
            <a:extLst>
              <a:ext uri="{FF2B5EF4-FFF2-40B4-BE49-F238E27FC236}">
                <a16:creationId xmlns:a16="http://schemas.microsoft.com/office/drawing/2014/main" id="{5B2BD6D1-CB8C-5D1D-FF3E-95510FE0EF3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965343" y="3377423"/>
            <a:ext cx="914400" cy="914400"/>
          </a:xfrm>
          <a:prstGeom prst="rect">
            <a:avLst/>
          </a:prstGeom>
        </p:spPr>
      </p:pic>
      <p:sp>
        <p:nvSpPr>
          <p:cNvPr id="31" name="テキスト ボックス 30">
            <a:extLst>
              <a:ext uri="{FF2B5EF4-FFF2-40B4-BE49-F238E27FC236}">
                <a16:creationId xmlns:a16="http://schemas.microsoft.com/office/drawing/2014/main" id="{8B669ACC-A1BE-B528-1B57-C45FF35EC949}"/>
              </a:ext>
            </a:extLst>
          </p:cNvPr>
          <p:cNvSpPr txBox="1"/>
          <p:nvPr/>
        </p:nvSpPr>
        <p:spPr>
          <a:xfrm>
            <a:off x="7888914" y="4280194"/>
            <a:ext cx="1056073" cy="531171"/>
          </a:xfrm>
          <a:prstGeom prst="rect">
            <a:avLst/>
          </a:prstGeom>
          <a:noFill/>
        </p:spPr>
        <p:txBody>
          <a:bodyPr wrap="square" rtlCol="0">
            <a:spAutoFit/>
          </a:bodyPr>
          <a:lstStyle/>
          <a:p>
            <a:pPr algn="ctr"/>
            <a:r>
              <a:rPr kumimoji="1" lang="en-US" altLang="ja-JP" dirty="0"/>
              <a:t>VC </a:t>
            </a:r>
            <a:r>
              <a:rPr kumimoji="1" lang="ja-JP" altLang="en-US" dirty="0"/>
              <a:t>発行者 </a:t>
            </a:r>
            <a:r>
              <a:rPr kumimoji="1" lang="en-US" altLang="ja-JP" dirty="0"/>
              <a:t>(NURA)</a:t>
            </a:r>
            <a:endParaRPr kumimoji="1" lang="ja-JP" altLang="en-US" dirty="0"/>
          </a:p>
        </p:txBody>
      </p:sp>
      <p:sp>
        <p:nvSpPr>
          <p:cNvPr id="32" name="矢印: 右 31">
            <a:extLst>
              <a:ext uri="{FF2B5EF4-FFF2-40B4-BE49-F238E27FC236}">
                <a16:creationId xmlns:a16="http://schemas.microsoft.com/office/drawing/2014/main" id="{0BCF9698-47E2-C39E-2DC0-DA3948D7E996}"/>
              </a:ext>
            </a:extLst>
          </p:cNvPr>
          <p:cNvSpPr/>
          <p:nvPr/>
        </p:nvSpPr>
        <p:spPr>
          <a:xfrm rot="10800000">
            <a:off x="6643619" y="3736248"/>
            <a:ext cx="914399" cy="347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a:extLst>
              <a:ext uri="{FF2B5EF4-FFF2-40B4-BE49-F238E27FC236}">
                <a16:creationId xmlns:a16="http://schemas.microsoft.com/office/drawing/2014/main" id="{1E248F67-6F5B-C0EA-BBEC-791EB875987C}"/>
              </a:ext>
            </a:extLst>
          </p:cNvPr>
          <p:cNvSpPr txBox="1"/>
          <p:nvPr/>
        </p:nvSpPr>
        <p:spPr>
          <a:xfrm>
            <a:off x="6222994" y="4130790"/>
            <a:ext cx="1755647" cy="531171"/>
          </a:xfrm>
          <a:prstGeom prst="rect">
            <a:avLst/>
          </a:prstGeom>
          <a:noFill/>
        </p:spPr>
        <p:txBody>
          <a:bodyPr wrap="square" rtlCol="0">
            <a:spAutoFit/>
          </a:bodyPr>
          <a:lstStyle/>
          <a:p>
            <a:pPr algn="ctr"/>
            <a:r>
              <a:rPr kumimoji="1" lang="en-US" altLang="ja-JP" dirty="0"/>
              <a:t>VC (</a:t>
            </a:r>
            <a:r>
              <a:rPr kumimoji="1" lang="ja-JP" altLang="en-US" dirty="0"/>
              <a:t>健診データ</a:t>
            </a:r>
            <a:r>
              <a:rPr kumimoji="1" lang="en-US" altLang="ja-JP" dirty="0"/>
              <a:t>) </a:t>
            </a:r>
            <a:r>
              <a:rPr kumimoji="1" lang="ja-JP" altLang="en-US" dirty="0"/>
              <a:t>の発行</a:t>
            </a:r>
          </a:p>
        </p:txBody>
      </p:sp>
      <p:pic>
        <p:nvPicPr>
          <p:cNvPr id="35" name="グラフィックス 34" descr="ブロックチェーン 枠線">
            <a:extLst>
              <a:ext uri="{FF2B5EF4-FFF2-40B4-BE49-F238E27FC236}">
                <a16:creationId xmlns:a16="http://schemas.microsoft.com/office/drawing/2014/main" id="{08B847B6-987A-0357-65CC-A15E366DF7B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8742" y="2818748"/>
            <a:ext cx="1597188" cy="1597188"/>
          </a:xfrm>
          <a:prstGeom prst="rect">
            <a:avLst/>
          </a:prstGeom>
        </p:spPr>
      </p:pic>
      <p:sp>
        <p:nvSpPr>
          <p:cNvPr id="36" name="テキスト ボックス 35">
            <a:extLst>
              <a:ext uri="{FF2B5EF4-FFF2-40B4-BE49-F238E27FC236}">
                <a16:creationId xmlns:a16="http://schemas.microsoft.com/office/drawing/2014/main" id="{0F8D8711-5C10-190D-1539-227F21D6BD51}"/>
              </a:ext>
            </a:extLst>
          </p:cNvPr>
          <p:cNvSpPr txBox="1"/>
          <p:nvPr/>
        </p:nvSpPr>
        <p:spPr>
          <a:xfrm>
            <a:off x="440861" y="4378433"/>
            <a:ext cx="1755648" cy="531171"/>
          </a:xfrm>
          <a:prstGeom prst="rect">
            <a:avLst/>
          </a:prstGeom>
          <a:noFill/>
        </p:spPr>
        <p:txBody>
          <a:bodyPr wrap="square" rtlCol="0">
            <a:spAutoFit/>
          </a:bodyPr>
          <a:lstStyle/>
          <a:p>
            <a:pPr algn="ctr"/>
            <a:r>
              <a:rPr kumimoji="1" lang="ja-JP" altLang="en-US" dirty="0"/>
              <a:t>ブロックチェーン</a:t>
            </a:r>
            <a:endParaRPr kumimoji="1" lang="en-US" altLang="ja-JP" dirty="0"/>
          </a:p>
          <a:p>
            <a:pPr algn="ctr"/>
            <a:r>
              <a:rPr kumimoji="1" lang="en-US" altLang="ja-JP" dirty="0"/>
              <a:t>(Ethereum)</a:t>
            </a:r>
            <a:endParaRPr kumimoji="1" lang="ja-JP" altLang="en-US" dirty="0"/>
          </a:p>
        </p:txBody>
      </p:sp>
      <p:sp>
        <p:nvSpPr>
          <p:cNvPr id="37" name="矢印: 左カーブ 36">
            <a:extLst>
              <a:ext uri="{FF2B5EF4-FFF2-40B4-BE49-F238E27FC236}">
                <a16:creationId xmlns:a16="http://schemas.microsoft.com/office/drawing/2014/main" id="{BF176FA4-141D-D7BC-AAF7-2E53EF8B1DCC}"/>
              </a:ext>
            </a:extLst>
          </p:cNvPr>
          <p:cNvSpPr/>
          <p:nvPr/>
        </p:nvSpPr>
        <p:spPr>
          <a:xfrm rot="8023655">
            <a:off x="2396356" y="1702867"/>
            <a:ext cx="955307" cy="2953759"/>
          </a:xfrm>
          <a:prstGeom prst="curvedLeftArrow">
            <a:avLst>
              <a:gd name="adj1" fmla="val 21336"/>
              <a:gd name="adj2" fmla="val 45820"/>
              <a:gd name="adj3" fmla="val 25866"/>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テキスト ボックス 38">
            <a:extLst>
              <a:ext uri="{FF2B5EF4-FFF2-40B4-BE49-F238E27FC236}">
                <a16:creationId xmlns:a16="http://schemas.microsoft.com/office/drawing/2014/main" id="{82216334-0226-7D13-7FAA-9F271081AB73}"/>
              </a:ext>
            </a:extLst>
          </p:cNvPr>
          <p:cNvSpPr txBox="1"/>
          <p:nvPr/>
        </p:nvSpPr>
        <p:spPr>
          <a:xfrm>
            <a:off x="4402272" y="4485573"/>
            <a:ext cx="1975104" cy="531171"/>
          </a:xfrm>
          <a:prstGeom prst="rect">
            <a:avLst/>
          </a:prstGeom>
          <a:noFill/>
        </p:spPr>
        <p:txBody>
          <a:bodyPr wrap="square" rtlCol="0">
            <a:spAutoFit/>
          </a:bodyPr>
          <a:lstStyle/>
          <a:p>
            <a:pPr algn="ctr"/>
            <a:r>
              <a:rPr kumimoji="1" lang="ja-JP" altLang="en-US" dirty="0"/>
              <a:t>アクセス制御アプリケーション</a:t>
            </a:r>
          </a:p>
        </p:txBody>
      </p:sp>
      <p:pic>
        <p:nvPicPr>
          <p:cNvPr id="34" name="Picture 2" descr="禁止マークのシルエット | 無料のAi・PNG白黒シルエットイラスト">
            <a:extLst>
              <a:ext uri="{FF2B5EF4-FFF2-40B4-BE49-F238E27FC236}">
                <a16:creationId xmlns:a16="http://schemas.microsoft.com/office/drawing/2014/main" id="{4AF70921-9DCA-4A05-89CE-94CDAF3CC699}"/>
              </a:ext>
            </a:extLst>
          </p:cNvPr>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69476" y="2023839"/>
            <a:ext cx="890484" cy="890484"/>
          </a:xfrm>
          <a:prstGeom prst="rect">
            <a:avLst/>
          </a:prstGeom>
          <a:noFill/>
          <a:extLst>
            <a:ext uri="{909E8E84-426E-40DD-AFC4-6F175D3DCCD1}">
              <a14:hiddenFill xmlns:a14="http://schemas.microsoft.com/office/drawing/2010/main">
                <a:solidFill>
                  <a:srgbClr val="FFFFFF"/>
                </a:solidFill>
              </a14:hiddenFill>
            </a:ext>
          </a:extLst>
        </p:spPr>
      </p:pic>
      <p:sp>
        <p:nvSpPr>
          <p:cNvPr id="43" name="テキスト ボックス 42">
            <a:extLst>
              <a:ext uri="{FF2B5EF4-FFF2-40B4-BE49-F238E27FC236}">
                <a16:creationId xmlns:a16="http://schemas.microsoft.com/office/drawing/2014/main" id="{689EAFE0-B8F3-4C92-9AAF-21FAF52A7892}"/>
              </a:ext>
            </a:extLst>
          </p:cNvPr>
          <p:cNvSpPr txBox="1"/>
          <p:nvPr/>
        </p:nvSpPr>
        <p:spPr>
          <a:xfrm>
            <a:off x="2597822" y="2366440"/>
            <a:ext cx="1900772" cy="1569660"/>
          </a:xfrm>
          <a:prstGeom prst="rect">
            <a:avLst/>
          </a:prstGeom>
          <a:noFill/>
        </p:spPr>
        <p:txBody>
          <a:bodyPr wrap="square" rtlCol="0">
            <a:spAutoFit/>
          </a:bodyPr>
          <a:lstStyle/>
          <a:p>
            <a:r>
              <a:rPr kumimoji="1" lang="en-US" altLang="ja-JP" sz="2400" b="1" dirty="0"/>
              <a:t>NFT</a:t>
            </a:r>
            <a:r>
              <a:rPr kumimoji="1" lang="ja-JP" altLang="en-US" sz="2400" b="1" dirty="0"/>
              <a:t>を用いた</a:t>
            </a:r>
            <a:endParaRPr kumimoji="1" lang="en-US" altLang="ja-JP" sz="2400" b="1" dirty="0"/>
          </a:p>
          <a:p>
            <a:r>
              <a:rPr kumimoji="1" lang="ja-JP" altLang="en-US" sz="2400" b="1" dirty="0"/>
              <a:t>アクセス制御</a:t>
            </a:r>
          </a:p>
        </p:txBody>
      </p:sp>
    </p:spTree>
    <p:extLst>
      <p:ext uri="{BB962C8B-B14F-4D97-AF65-F5344CB8AC3E}">
        <p14:creationId xmlns:p14="http://schemas.microsoft.com/office/powerpoint/2010/main" val="2381165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41D0C8AC-8732-48E3-920A-CC7B55ABB7CF}"/>
              </a:ext>
            </a:extLst>
          </p:cNvPr>
          <p:cNvSpPr>
            <a:spLocks noGrp="1"/>
          </p:cNvSpPr>
          <p:nvPr>
            <p:ph type="title"/>
          </p:nvPr>
        </p:nvSpPr>
        <p:spPr>
          <a:xfrm>
            <a:off x="539552" y="120312"/>
            <a:ext cx="6048000" cy="475426"/>
          </a:xfrm>
        </p:spPr>
        <p:txBody>
          <a:bodyPr/>
          <a:lstStyle/>
          <a:p>
            <a:r>
              <a:rPr lang="ja-JP" altLang="en-US" dirty="0"/>
              <a:t>デモ映像の紹介</a:t>
            </a:r>
          </a:p>
        </p:txBody>
      </p:sp>
      <p:sp>
        <p:nvSpPr>
          <p:cNvPr id="3" name="スライド番号プレースホルダー 2">
            <a:extLst>
              <a:ext uri="{FF2B5EF4-FFF2-40B4-BE49-F238E27FC236}">
                <a16:creationId xmlns:a16="http://schemas.microsoft.com/office/drawing/2014/main" id="{23F99E90-2FE4-4845-97D0-DD3D300FFFF4}"/>
              </a:ext>
            </a:extLst>
          </p:cNvPr>
          <p:cNvSpPr>
            <a:spLocks noGrp="1"/>
          </p:cNvSpPr>
          <p:nvPr>
            <p:ph type="sldNum" sz="quarter" idx="10"/>
          </p:nvPr>
        </p:nvSpPr>
        <p:spPr/>
        <p:txBody>
          <a:bodyPr/>
          <a:lstStyle/>
          <a:p>
            <a:fld id="{9FB9FBB1-FD5B-41A6-B84B-A229A6B4BB39}" type="slidenum">
              <a:rPr lang="en-US" altLang="ja-JP" smtClean="0"/>
              <a:pPr/>
              <a:t>18</a:t>
            </a:fld>
            <a:endParaRPr lang="en-US" dirty="0"/>
          </a:p>
        </p:txBody>
      </p:sp>
    </p:spTree>
    <p:extLst>
      <p:ext uri="{BB962C8B-B14F-4D97-AF65-F5344CB8AC3E}">
        <p14:creationId xmlns:p14="http://schemas.microsoft.com/office/powerpoint/2010/main" val="2195499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C35F01B-579A-479B-946C-42EBD25B55CD}"/>
              </a:ext>
            </a:extLst>
          </p:cNvPr>
          <p:cNvSpPr>
            <a:spLocks noGrp="1"/>
          </p:cNvSpPr>
          <p:nvPr>
            <p:ph type="sldNum" sz="quarter" idx="10"/>
          </p:nvPr>
        </p:nvSpPr>
        <p:spPr/>
        <p:txBody>
          <a:bodyPr/>
          <a:lstStyle/>
          <a:p>
            <a:fld id="{9FB9FBB1-FD5B-41A6-B84B-A229A6B4BB39}" type="slidenum">
              <a:rPr lang="en-US" altLang="ja-JP" smtClean="0"/>
              <a:pPr/>
              <a:t>19</a:t>
            </a:fld>
            <a:endParaRPr lang="en-US" dirty="0"/>
          </a:p>
        </p:txBody>
      </p:sp>
      <p:sp>
        <p:nvSpPr>
          <p:cNvPr id="3" name="テキスト プレースホルダー 2">
            <a:extLst>
              <a:ext uri="{FF2B5EF4-FFF2-40B4-BE49-F238E27FC236}">
                <a16:creationId xmlns:a16="http://schemas.microsoft.com/office/drawing/2014/main" id="{05C21268-1CCC-4D67-920E-ADEA81727DED}"/>
              </a:ext>
            </a:extLst>
          </p:cNvPr>
          <p:cNvSpPr>
            <a:spLocks noGrp="1"/>
          </p:cNvSpPr>
          <p:nvPr>
            <p:ph type="body" sz="quarter" idx="11"/>
          </p:nvPr>
        </p:nvSpPr>
        <p:spPr/>
        <p:txBody>
          <a:bodyPr/>
          <a:lstStyle/>
          <a:p>
            <a:r>
              <a:rPr lang="ja-JP" altLang="en-US" dirty="0">
                <a:solidFill>
                  <a:schemeClr val="accent1"/>
                </a:solidFill>
              </a:rPr>
              <a:t>レンタル可、譲渡不可な</a:t>
            </a:r>
            <a:r>
              <a:rPr lang="en-US" altLang="ja-JP" dirty="0">
                <a:solidFill>
                  <a:schemeClr val="accent1"/>
                </a:solidFill>
              </a:rPr>
              <a:t>NFT</a:t>
            </a:r>
            <a:r>
              <a:rPr lang="ja-JP" altLang="en-US" dirty="0">
                <a:solidFill>
                  <a:schemeClr val="accent1"/>
                </a:solidFill>
              </a:rPr>
              <a:t>でやり取りを行うシステム（</a:t>
            </a:r>
            <a:r>
              <a:rPr lang="en-US" altLang="ja-JP" dirty="0">
                <a:solidFill>
                  <a:schemeClr val="accent1"/>
                </a:solidFill>
              </a:rPr>
              <a:t>Lendable SBT)</a:t>
            </a:r>
            <a:r>
              <a:rPr lang="ja-JP" altLang="en-US" dirty="0">
                <a:solidFill>
                  <a:schemeClr val="accent1"/>
                </a:solidFill>
              </a:rPr>
              <a:t>を構築しました。</a:t>
            </a:r>
          </a:p>
        </p:txBody>
      </p:sp>
      <p:sp>
        <p:nvSpPr>
          <p:cNvPr id="4" name="タイトル 3">
            <a:extLst>
              <a:ext uri="{FF2B5EF4-FFF2-40B4-BE49-F238E27FC236}">
                <a16:creationId xmlns:a16="http://schemas.microsoft.com/office/drawing/2014/main" id="{6FA82F31-1A8E-4376-B925-93D138D55454}"/>
              </a:ext>
            </a:extLst>
          </p:cNvPr>
          <p:cNvSpPr>
            <a:spLocks noGrp="1"/>
          </p:cNvSpPr>
          <p:nvPr>
            <p:ph type="title"/>
          </p:nvPr>
        </p:nvSpPr>
        <p:spPr>
          <a:xfrm>
            <a:off x="539552" y="100489"/>
            <a:ext cx="6256800" cy="475200"/>
          </a:xfrm>
        </p:spPr>
        <p:txBody>
          <a:bodyPr/>
          <a:lstStyle/>
          <a:p>
            <a:r>
              <a:rPr kumimoji="1" lang="ja-JP" altLang="en-US" dirty="0"/>
              <a:t>具体的な開発内容と手順</a:t>
            </a:r>
          </a:p>
        </p:txBody>
      </p:sp>
      <p:graphicFrame>
        <p:nvGraphicFramePr>
          <p:cNvPr id="5" name="図表 4">
            <a:extLst>
              <a:ext uri="{FF2B5EF4-FFF2-40B4-BE49-F238E27FC236}">
                <a16:creationId xmlns:a16="http://schemas.microsoft.com/office/drawing/2014/main" id="{89F19C4B-F8DD-4713-854C-E38CB691D0D7}"/>
              </a:ext>
            </a:extLst>
          </p:cNvPr>
          <p:cNvGraphicFramePr/>
          <p:nvPr>
            <p:extLst>
              <p:ext uri="{D42A27DB-BD31-4B8C-83A1-F6EECF244321}">
                <p14:modId xmlns:p14="http://schemas.microsoft.com/office/powerpoint/2010/main" val="2846433360"/>
              </p:ext>
            </p:extLst>
          </p:nvPr>
        </p:nvGraphicFramePr>
        <p:xfrm>
          <a:off x="1679577" y="1237603"/>
          <a:ext cx="5784846" cy="3816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3479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8BB6E5E-820B-4653-A962-CC276434136E}"/>
              </a:ext>
            </a:extLst>
          </p:cNvPr>
          <p:cNvSpPr>
            <a:spLocks noGrp="1"/>
          </p:cNvSpPr>
          <p:nvPr>
            <p:ph type="title"/>
          </p:nvPr>
        </p:nvSpPr>
        <p:spPr>
          <a:xfrm>
            <a:off x="539952" y="120312"/>
            <a:ext cx="6048000" cy="475426"/>
          </a:xfrm>
        </p:spPr>
        <p:txBody>
          <a:bodyPr>
            <a:normAutofit/>
          </a:bodyPr>
          <a:lstStyle/>
          <a:p>
            <a:r>
              <a:rPr lang="ja-JP" altLang="en-US" dirty="0"/>
              <a:t>アジェンダ</a:t>
            </a:r>
          </a:p>
        </p:txBody>
      </p:sp>
      <p:sp>
        <p:nvSpPr>
          <p:cNvPr id="2" name="スライド番号プレースホルダー 1">
            <a:extLst>
              <a:ext uri="{FF2B5EF4-FFF2-40B4-BE49-F238E27FC236}">
                <a16:creationId xmlns:a16="http://schemas.microsoft.com/office/drawing/2014/main" id="{983DDA3A-D9F7-47D4-90FB-8A5558920C53}"/>
              </a:ext>
            </a:extLst>
          </p:cNvPr>
          <p:cNvSpPr>
            <a:spLocks noGrp="1"/>
          </p:cNvSpPr>
          <p:nvPr>
            <p:ph type="sldNum" sz="quarter" idx="10"/>
          </p:nvPr>
        </p:nvSpPr>
        <p:spPr/>
        <p:txBody>
          <a:bodyPr/>
          <a:lstStyle/>
          <a:p>
            <a:fld id="{9FB9FBB1-FD5B-41A6-B84B-A229A6B4BB39}" type="slidenum">
              <a:rPr lang="en-US" altLang="ja-JP" smtClean="0"/>
              <a:pPr/>
              <a:t>2</a:t>
            </a:fld>
            <a:endParaRPr lang="en-US" dirty="0"/>
          </a:p>
        </p:txBody>
      </p:sp>
      <p:sp>
        <p:nvSpPr>
          <p:cNvPr id="6" name="テキスト プレースホルダー 5">
            <a:extLst>
              <a:ext uri="{FF2B5EF4-FFF2-40B4-BE49-F238E27FC236}">
                <a16:creationId xmlns:a16="http://schemas.microsoft.com/office/drawing/2014/main" id="{AB030863-FDB2-4F39-9EE2-D1B6F91106BE}"/>
              </a:ext>
            </a:extLst>
          </p:cNvPr>
          <p:cNvSpPr>
            <a:spLocks noGrp="1"/>
          </p:cNvSpPr>
          <p:nvPr>
            <p:ph type="body" sz="quarter" idx="11"/>
          </p:nvPr>
        </p:nvSpPr>
        <p:spPr/>
        <p:txBody>
          <a:bodyPr>
            <a:normAutofit lnSpcReduction="10000"/>
          </a:bodyPr>
          <a:lstStyle/>
          <a:p>
            <a:pPr marL="457189" indent="-342892">
              <a:buClr>
                <a:schemeClr val="dk1"/>
              </a:buClr>
              <a:buSzPts val="1800"/>
              <a:buAutoNum type="arabicPeriod"/>
            </a:pPr>
            <a:r>
              <a:rPr lang="ja-JP" altLang="en-US" dirty="0">
                <a:solidFill>
                  <a:schemeClr val="dk1"/>
                </a:solidFill>
              </a:rPr>
              <a:t>インターンシップの全体像</a:t>
            </a:r>
          </a:p>
          <a:p>
            <a:pPr marL="914378" lvl="1" indent="-317492">
              <a:buClr>
                <a:schemeClr val="dk1"/>
              </a:buClr>
              <a:buSzPts val="1400"/>
              <a:buAutoNum type="arabicPeriod"/>
            </a:pPr>
            <a:r>
              <a:rPr lang="ja-JP" altLang="en-US" dirty="0">
                <a:solidFill>
                  <a:schemeClr val="dk1"/>
                </a:solidFill>
              </a:rPr>
              <a:t>自己紹介</a:t>
            </a:r>
            <a:endParaRPr lang="en-US" altLang="ja-JP" dirty="0">
              <a:solidFill>
                <a:schemeClr val="dk1"/>
              </a:solidFill>
            </a:endParaRPr>
          </a:p>
          <a:p>
            <a:pPr marL="914378" lvl="1" indent="-317492">
              <a:buClr>
                <a:schemeClr val="dk1"/>
              </a:buClr>
              <a:buSzPts val="1400"/>
              <a:buFont typeface="Arial" panose="020B0604020202020204" pitchFamily="34" charset="0"/>
              <a:buAutoNum type="arabicPeriod"/>
            </a:pPr>
            <a:r>
              <a:rPr lang="ja-JP" altLang="en-US" dirty="0">
                <a:solidFill>
                  <a:schemeClr val="dk1"/>
                </a:solidFill>
              </a:rPr>
              <a:t>本業務の背景・目的</a:t>
            </a:r>
          </a:p>
          <a:p>
            <a:pPr marL="914378" lvl="1" indent="-317492">
              <a:buClr>
                <a:schemeClr val="dk1"/>
              </a:buClr>
              <a:buSzPts val="1400"/>
              <a:buAutoNum type="arabicPeriod"/>
            </a:pPr>
            <a:r>
              <a:rPr lang="ja-JP" altLang="en-US" dirty="0">
                <a:solidFill>
                  <a:schemeClr val="dk1"/>
                </a:solidFill>
              </a:rPr>
              <a:t>全体スケジュール</a:t>
            </a:r>
            <a:endParaRPr lang="ja-JP" altLang="en-US" sz="1400" dirty="0">
              <a:solidFill>
                <a:schemeClr val="dk1"/>
              </a:solidFill>
            </a:endParaRPr>
          </a:p>
          <a:p>
            <a:pPr marL="457189" indent="-342892">
              <a:buClr>
                <a:schemeClr val="dk1"/>
              </a:buClr>
              <a:buSzPts val="1800"/>
              <a:buAutoNum type="arabicPeriod"/>
            </a:pPr>
            <a:r>
              <a:rPr lang="ja-JP" altLang="en-US" dirty="0">
                <a:solidFill>
                  <a:schemeClr val="dk1"/>
                </a:solidFill>
              </a:rPr>
              <a:t>現状把握</a:t>
            </a:r>
          </a:p>
          <a:p>
            <a:pPr marL="914378" lvl="1" indent="-317492">
              <a:buClr>
                <a:schemeClr val="dk1"/>
              </a:buClr>
              <a:buSzPts val="1400"/>
              <a:buAutoNum type="arabicPeriod"/>
            </a:pPr>
            <a:r>
              <a:rPr lang="ja-JP" altLang="en-US" dirty="0">
                <a:solidFill>
                  <a:schemeClr val="dk1"/>
                </a:solidFill>
              </a:rPr>
              <a:t>ヘルスケア業界について</a:t>
            </a:r>
          </a:p>
          <a:p>
            <a:pPr marL="914378" lvl="1" indent="-317492">
              <a:buClr>
                <a:schemeClr val="dk1"/>
              </a:buClr>
              <a:buSzPts val="1400"/>
              <a:buAutoNum type="arabicPeriod"/>
            </a:pPr>
            <a:r>
              <a:rPr lang="ja-JP" altLang="en-US" dirty="0">
                <a:solidFill>
                  <a:schemeClr val="dk1"/>
                </a:solidFill>
              </a:rPr>
              <a:t>富士フイルムの取り組み</a:t>
            </a:r>
          </a:p>
          <a:p>
            <a:pPr marL="914378" lvl="1" indent="-317492">
              <a:buClr>
                <a:schemeClr val="dk1"/>
              </a:buClr>
              <a:buSzPts val="1400"/>
              <a:buAutoNum type="arabicPeriod"/>
            </a:pPr>
            <a:r>
              <a:rPr lang="en-US" altLang="ja-JP" dirty="0">
                <a:solidFill>
                  <a:schemeClr val="dk1"/>
                </a:solidFill>
              </a:rPr>
              <a:t>NFT</a:t>
            </a:r>
            <a:r>
              <a:rPr lang="ja-JP" altLang="en-US" dirty="0">
                <a:solidFill>
                  <a:schemeClr val="dk1"/>
                </a:solidFill>
              </a:rPr>
              <a:t>の仕組み</a:t>
            </a:r>
            <a:endParaRPr lang="ja-JP" altLang="en-US" sz="1400" dirty="0">
              <a:solidFill>
                <a:schemeClr val="dk1"/>
              </a:solidFill>
            </a:endParaRPr>
          </a:p>
          <a:p>
            <a:pPr marL="457189" indent="-342892">
              <a:buClr>
                <a:schemeClr val="dk1"/>
              </a:buClr>
              <a:buSzPts val="1800"/>
              <a:buAutoNum type="arabicPeriod"/>
            </a:pPr>
            <a:r>
              <a:rPr lang="ja-JP" altLang="en-US" dirty="0">
                <a:solidFill>
                  <a:schemeClr val="dk1"/>
                </a:solidFill>
              </a:rPr>
              <a:t>開発について</a:t>
            </a:r>
          </a:p>
          <a:p>
            <a:pPr marL="914378" lvl="1" indent="-317492">
              <a:buClr>
                <a:schemeClr val="dk1"/>
              </a:buClr>
              <a:buSzPts val="1400"/>
              <a:buAutoNum type="arabicPeriod"/>
            </a:pPr>
            <a:r>
              <a:rPr lang="ja-JP" altLang="en-US" dirty="0">
                <a:solidFill>
                  <a:schemeClr val="dk1"/>
                </a:solidFill>
              </a:rPr>
              <a:t>システム概要</a:t>
            </a:r>
          </a:p>
          <a:p>
            <a:pPr marL="914378" lvl="1" indent="-317492">
              <a:buClr>
                <a:schemeClr val="dk1"/>
              </a:buClr>
              <a:buSzPts val="1400"/>
              <a:buAutoNum type="arabicPeriod"/>
            </a:pPr>
            <a:r>
              <a:rPr lang="ja-JP" altLang="en-US" dirty="0">
                <a:solidFill>
                  <a:schemeClr val="dk1"/>
                </a:solidFill>
              </a:rPr>
              <a:t>ニーズと提供価値</a:t>
            </a:r>
            <a:endParaRPr lang="en-US" altLang="ja-JP" dirty="0">
              <a:solidFill>
                <a:schemeClr val="dk1"/>
              </a:solidFill>
            </a:endParaRPr>
          </a:p>
          <a:p>
            <a:pPr marL="914378" lvl="1" indent="-317492">
              <a:buClr>
                <a:schemeClr val="dk1"/>
              </a:buClr>
              <a:buSzPts val="1400"/>
              <a:buAutoNum type="arabicPeriod"/>
            </a:pPr>
            <a:r>
              <a:rPr lang="ja-JP" altLang="en-US" dirty="0">
                <a:solidFill>
                  <a:schemeClr val="dk1"/>
                </a:solidFill>
              </a:rPr>
              <a:t>具体的な開発内容と手順</a:t>
            </a:r>
          </a:p>
          <a:p>
            <a:pPr marL="914378" lvl="1" indent="-317492">
              <a:buClr>
                <a:schemeClr val="dk1"/>
              </a:buClr>
              <a:buSzPts val="1400"/>
              <a:buAutoNum type="arabicPeriod"/>
            </a:pPr>
            <a:r>
              <a:rPr lang="ja-JP" altLang="en-US" dirty="0">
                <a:solidFill>
                  <a:schemeClr val="dk1"/>
                </a:solidFill>
              </a:rPr>
              <a:t>デモ映像の紹介</a:t>
            </a:r>
          </a:p>
          <a:p>
            <a:pPr marL="914378" lvl="1" indent="-317492">
              <a:buClr>
                <a:schemeClr val="dk1"/>
              </a:buClr>
              <a:buSzPts val="1400"/>
              <a:buAutoNum type="arabicPeriod"/>
            </a:pPr>
            <a:r>
              <a:rPr lang="ja-JP" altLang="en-US" dirty="0">
                <a:solidFill>
                  <a:schemeClr val="dk1"/>
                </a:solidFill>
              </a:rPr>
              <a:t>技術紹介</a:t>
            </a:r>
          </a:p>
        </p:txBody>
      </p:sp>
      <p:sp>
        <p:nvSpPr>
          <p:cNvPr id="7" name="テキスト プレースホルダー 6">
            <a:extLst>
              <a:ext uri="{FF2B5EF4-FFF2-40B4-BE49-F238E27FC236}">
                <a16:creationId xmlns:a16="http://schemas.microsoft.com/office/drawing/2014/main" id="{F5EED7AA-83C4-4395-8429-36B1321C1AC2}"/>
              </a:ext>
            </a:extLst>
          </p:cNvPr>
          <p:cNvSpPr>
            <a:spLocks noGrp="1"/>
          </p:cNvSpPr>
          <p:nvPr>
            <p:ph type="body" sz="quarter" idx="12"/>
          </p:nvPr>
        </p:nvSpPr>
        <p:spPr/>
        <p:txBody>
          <a:bodyPr/>
          <a:lstStyle/>
          <a:p>
            <a:pPr marL="457189" indent="-342892">
              <a:lnSpc>
                <a:spcPct val="115000"/>
              </a:lnSpc>
              <a:buClr>
                <a:schemeClr val="dk1"/>
              </a:buClr>
              <a:buSzPts val="1800"/>
              <a:buAutoNum type="arabicPeriod" startAt="4"/>
            </a:pPr>
            <a:r>
              <a:rPr lang="ja-JP" altLang="en-JP" sz="1800">
                <a:solidFill>
                  <a:schemeClr val="dk1"/>
                </a:solidFill>
              </a:rPr>
              <a:t>開発</a:t>
            </a:r>
            <a:r>
              <a:rPr lang="ja-JP" altLang="en-US" sz="1800">
                <a:solidFill>
                  <a:schemeClr val="dk1"/>
                </a:solidFill>
              </a:rPr>
              <a:t>で工夫したこと</a:t>
            </a:r>
            <a:endParaRPr lang="ja-JP" altLang="en-US" dirty="0">
              <a:solidFill>
                <a:schemeClr val="dk1"/>
              </a:solidFill>
            </a:endParaRPr>
          </a:p>
          <a:p>
            <a:pPr marL="457189" indent="-342892">
              <a:lnSpc>
                <a:spcPct val="115000"/>
              </a:lnSpc>
              <a:buClr>
                <a:schemeClr val="dk1"/>
              </a:buClr>
              <a:buSzPts val="1800"/>
              <a:buAutoNum type="arabicPeriod" startAt="4"/>
            </a:pPr>
            <a:endParaRPr lang="en-US" altLang="ja-JP" sz="1800" dirty="0">
              <a:solidFill>
                <a:schemeClr val="dk1"/>
              </a:solidFill>
            </a:endParaRPr>
          </a:p>
          <a:p>
            <a:pPr marL="457189" indent="-342892">
              <a:lnSpc>
                <a:spcPct val="115000"/>
              </a:lnSpc>
              <a:buClr>
                <a:schemeClr val="dk1"/>
              </a:buClr>
              <a:buSzPts val="1800"/>
              <a:buAutoNum type="arabicPeriod" startAt="4"/>
            </a:pPr>
            <a:r>
              <a:rPr lang="ja-JP" altLang="en-US" sz="1800" dirty="0">
                <a:solidFill>
                  <a:schemeClr val="dk1"/>
                </a:solidFill>
              </a:rPr>
              <a:t>まとめ</a:t>
            </a:r>
          </a:p>
          <a:p>
            <a:pPr>
              <a:lnSpc>
                <a:spcPct val="115000"/>
              </a:lnSpc>
              <a:spcBef>
                <a:spcPts val="1200"/>
              </a:spcBef>
              <a:spcAft>
                <a:spcPts val="1200"/>
              </a:spcAft>
            </a:pPr>
            <a:endParaRPr lang="ja-JP" altLang="en-US" dirty="0">
              <a:solidFill>
                <a:schemeClr val="dk2"/>
              </a:solidFill>
            </a:endParaRPr>
          </a:p>
        </p:txBody>
      </p:sp>
    </p:spTree>
    <p:extLst>
      <p:ext uri="{BB962C8B-B14F-4D97-AF65-F5344CB8AC3E}">
        <p14:creationId xmlns:p14="http://schemas.microsoft.com/office/powerpoint/2010/main" val="2055601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41D0C8AC-8732-48E3-920A-CC7B55ABB7CF}"/>
              </a:ext>
            </a:extLst>
          </p:cNvPr>
          <p:cNvSpPr>
            <a:spLocks noGrp="1"/>
          </p:cNvSpPr>
          <p:nvPr>
            <p:ph type="title"/>
          </p:nvPr>
        </p:nvSpPr>
        <p:spPr>
          <a:xfrm>
            <a:off x="539552" y="120312"/>
            <a:ext cx="6048000" cy="475426"/>
          </a:xfrm>
        </p:spPr>
        <p:txBody>
          <a:bodyPr/>
          <a:lstStyle/>
          <a:p>
            <a:r>
              <a:rPr lang="ja-JP" altLang="en-US" dirty="0"/>
              <a:t>技術紹介</a:t>
            </a:r>
          </a:p>
        </p:txBody>
      </p:sp>
      <p:sp>
        <p:nvSpPr>
          <p:cNvPr id="3" name="スライド番号プレースホルダー 2">
            <a:extLst>
              <a:ext uri="{FF2B5EF4-FFF2-40B4-BE49-F238E27FC236}">
                <a16:creationId xmlns:a16="http://schemas.microsoft.com/office/drawing/2014/main" id="{23F99E90-2FE4-4845-97D0-DD3D300FFFF4}"/>
              </a:ext>
            </a:extLst>
          </p:cNvPr>
          <p:cNvSpPr>
            <a:spLocks noGrp="1"/>
          </p:cNvSpPr>
          <p:nvPr>
            <p:ph type="sldNum" sz="quarter" idx="10"/>
          </p:nvPr>
        </p:nvSpPr>
        <p:spPr/>
        <p:txBody>
          <a:bodyPr/>
          <a:lstStyle/>
          <a:p>
            <a:fld id="{9FB9FBB1-FD5B-41A6-B84B-A229A6B4BB39}" type="slidenum">
              <a:rPr lang="en-US" altLang="ja-JP" smtClean="0"/>
              <a:pPr/>
              <a:t>20</a:t>
            </a:fld>
            <a:endParaRPr lang="en-US" dirty="0"/>
          </a:p>
        </p:txBody>
      </p:sp>
      <p:grpSp>
        <p:nvGrpSpPr>
          <p:cNvPr id="30" name="グループ化 29">
            <a:extLst>
              <a:ext uri="{FF2B5EF4-FFF2-40B4-BE49-F238E27FC236}">
                <a16:creationId xmlns:a16="http://schemas.microsoft.com/office/drawing/2014/main" id="{75CD4972-89BB-47D2-94FE-636B1CD05066}"/>
              </a:ext>
            </a:extLst>
          </p:cNvPr>
          <p:cNvGrpSpPr/>
          <p:nvPr/>
        </p:nvGrpSpPr>
        <p:grpSpPr>
          <a:xfrm>
            <a:off x="828908" y="1273122"/>
            <a:ext cx="7822870" cy="3636482"/>
            <a:chOff x="609600" y="956030"/>
            <a:chExt cx="7822870" cy="3636482"/>
          </a:xfrm>
        </p:grpSpPr>
        <p:pic>
          <p:nvPicPr>
            <p:cNvPr id="3088" name="Picture 16" descr="スマホのアイコン03 | フリーのアイコンイラスト素材 icon-pit">
              <a:extLst>
                <a:ext uri="{FF2B5EF4-FFF2-40B4-BE49-F238E27FC236}">
                  <a16:creationId xmlns:a16="http://schemas.microsoft.com/office/drawing/2014/main" id="{BB091571-CE87-4B21-B672-A6CBCB945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7810" y="3313995"/>
              <a:ext cx="633011" cy="633011"/>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ノートパソコンのシルエット03 | 無料のAi・PNG白黒シルエットイラスト">
              <a:extLst>
                <a:ext uri="{FF2B5EF4-FFF2-40B4-BE49-F238E27FC236}">
                  <a16:creationId xmlns:a16="http://schemas.microsoft.com/office/drawing/2014/main" id="{A747974E-BD5B-4211-8279-CE2493A044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5592" y="3203817"/>
              <a:ext cx="904540" cy="90454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eact-ui · GitHub Topics · GitHub">
              <a:extLst>
                <a:ext uri="{FF2B5EF4-FFF2-40B4-BE49-F238E27FC236}">
                  <a16:creationId xmlns:a16="http://schemas.microsoft.com/office/drawing/2014/main" id="{50784E4A-B3A0-4956-9C52-8DB9B6241E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1498" y="2880049"/>
              <a:ext cx="783059" cy="4339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スマートコントラクト・プログラミング言語]Solidityコントラクトの継承 - 0xBrokers ブログ">
              <a:extLst>
                <a:ext uri="{FF2B5EF4-FFF2-40B4-BE49-F238E27FC236}">
                  <a16:creationId xmlns:a16="http://schemas.microsoft.com/office/drawing/2014/main" id="{A05ABB1F-260A-4EA6-9D73-C7409870DF6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30868"/>
            <a:stretch/>
          </p:blipFill>
          <p:spPr bwMode="auto">
            <a:xfrm>
              <a:off x="1117279" y="3244957"/>
              <a:ext cx="1760293" cy="68528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レポート・書類のアイコン | フリーのアイコンイラスト素材 icon-pit">
              <a:extLst>
                <a:ext uri="{FF2B5EF4-FFF2-40B4-BE49-F238E27FC236}">
                  <a16:creationId xmlns:a16="http://schemas.microsoft.com/office/drawing/2014/main" id="{0EF3F7C9-9432-4A8D-9364-2EB446BCC8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67711" y="2958635"/>
              <a:ext cx="859430" cy="859430"/>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a:extLst>
                <a:ext uri="{FF2B5EF4-FFF2-40B4-BE49-F238E27FC236}">
                  <a16:creationId xmlns:a16="http://schemas.microsoft.com/office/drawing/2014/main" id="{FA02C981-45E8-454C-9218-E00D0A7C63C8}"/>
                </a:ext>
              </a:extLst>
            </p:cNvPr>
            <p:cNvSpPr/>
            <p:nvPr/>
          </p:nvSpPr>
          <p:spPr>
            <a:xfrm>
              <a:off x="609600" y="2883876"/>
              <a:ext cx="2787160" cy="16779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8" name="Picture 14" descr="Ethereumアプリの開発フレームワークTruffle入門">
              <a:extLst>
                <a:ext uri="{FF2B5EF4-FFF2-40B4-BE49-F238E27FC236}">
                  <a16:creationId xmlns:a16="http://schemas.microsoft.com/office/drawing/2014/main" id="{1AFC694E-1730-46C3-A648-8C309119B9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3867" y="2935576"/>
              <a:ext cx="376304" cy="368015"/>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C0981B13-24FD-4D14-9199-1A1EF702ED77}"/>
                </a:ext>
              </a:extLst>
            </p:cNvPr>
            <p:cNvSpPr txBox="1"/>
            <p:nvPr/>
          </p:nvSpPr>
          <p:spPr>
            <a:xfrm>
              <a:off x="998812" y="4161625"/>
              <a:ext cx="2016638" cy="430887"/>
            </a:xfrm>
            <a:prstGeom prst="rect">
              <a:avLst/>
            </a:prstGeom>
            <a:noFill/>
          </p:spPr>
          <p:txBody>
            <a:bodyPr wrap="square" rtlCol="0">
              <a:spAutoFit/>
            </a:bodyPr>
            <a:lstStyle/>
            <a:p>
              <a:r>
                <a:rPr kumimoji="1" lang="ja-JP" altLang="en-US" sz="1100" b="1" dirty="0"/>
                <a:t>スマートコントラクト</a:t>
              </a:r>
              <a:r>
                <a:rPr kumimoji="1" lang="ja-JP" altLang="en-US" sz="1100" dirty="0"/>
                <a:t>の</a:t>
              </a:r>
              <a:endParaRPr kumimoji="1" lang="en-US" altLang="ja-JP" sz="1100" dirty="0"/>
            </a:p>
            <a:p>
              <a:r>
                <a:rPr kumimoji="1" lang="ja-JP" altLang="en-US" sz="1100" dirty="0"/>
                <a:t>コンパイルとデプロイを行う</a:t>
              </a:r>
            </a:p>
          </p:txBody>
        </p:sp>
        <p:pic>
          <p:nvPicPr>
            <p:cNvPr id="3074" name="Picture 2" descr="Ganache - 快速開發Ethereum Blockchain 的工具| Kenny's Blog">
              <a:extLst>
                <a:ext uri="{FF2B5EF4-FFF2-40B4-BE49-F238E27FC236}">
                  <a16:creationId xmlns:a16="http://schemas.microsoft.com/office/drawing/2014/main" id="{39D8E032-4CB5-4EDA-B0CE-B8EC8FEFFD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82107" y="984444"/>
              <a:ext cx="954489" cy="286181"/>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7968F166-75E9-4E22-8EB9-23A3A71DA911}"/>
                </a:ext>
              </a:extLst>
            </p:cNvPr>
            <p:cNvSpPr txBox="1"/>
            <p:nvPr/>
          </p:nvSpPr>
          <p:spPr>
            <a:xfrm>
              <a:off x="1209407" y="3873842"/>
              <a:ext cx="1593198" cy="261610"/>
            </a:xfrm>
            <a:prstGeom prst="rect">
              <a:avLst/>
            </a:prstGeom>
            <a:noFill/>
          </p:spPr>
          <p:txBody>
            <a:bodyPr wrap="square" rtlCol="0">
              <a:spAutoFit/>
            </a:bodyPr>
            <a:lstStyle/>
            <a:p>
              <a:r>
                <a:rPr kumimoji="1" lang="en-US" altLang="ja-JP" sz="1100" dirty="0"/>
                <a:t>Ethereum × Solidity</a:t>
              </a:r>
              <a:endParaRPr kumimoji="1" lang="ja-JP" altLang="en-US" sz="1100" dirty="0"/>
            </a:p>
          </p:txBody>
        </p:sp>
        <p:pic>
          <p:nvPicPr>
            <p:cNvPr id="3076" name="Picture 4" descr="ブロックチェーンのイメージイラスト02 | 無料のフリー素材 イラストエイト">
              <a:extLst>
                <a:ext uri="{FF2B5EF4-FFF2-40B4-BE49-F238E27FC236}">
                  <a16:creationId xmlns:a16="http://schemas.microsoft.com/office/drawing/2014/main" id="{68B1DDC2-EA5C-453A-B3DB-C84DB51A378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6467" y="1122013"/>
              <a:ext cx="1211060" cy="1040253"/>
            </a:xfrm>
            <a:prstGeom prst="rect">
              <a:avLst/>
            </a:prstGeom>
            <a:noFill/>
            <a:extLst>
              <a:ext uri="{909E8E84-426E-40DD-AFC4-6F175D3DCCD1}">
                <a14:hiddenFill xmlns:a14="http://schemas.microsoft.com/office/drawing/2010/main">
                  <a:solidFill>
                    <a:srgbClr val="FFFFFF"/>
                  </a:solidFill>
                </a14:hiddenFill>
              </a:ext>
            </a:extLst>
          </p:spPr>
        </p:pic>
        <p:sp>
          <p:nvSpPr>
            <p:cNvPr id="23" name="正方形/長方形 22">
              <a:extLst>
                <a:ext uri="{FF2B5EF4-FFF2-40B4-BE49-F238E27FC236}">
                  <a16:creationId xmlns:a16="http://schemas.microsoft.com/office/drawing/2014/main" id="{956FDF09-7B16-4328-AFC3-678906D7771A}"/>
                </a:ext>
              </a:extLst>
            </p:cNvPr>
            <p:cNvSpPr/>
            <p:nvPr/>
          </p:nvSpPr>
          <p:spPr>
            <a:xfrm>
              <a:off x="3182107" y="956030"/>
              <a:ext cx="2713290" cy="16779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A727F78B-C6BC-45CB-B0F0-F6D4A9098A52}"/>
                </a:ext>
              </a:extLst>
            </p:cNvPr>
            <p:cNvSpPr txBox="1"/>
            <p:nvPr/>
          </p:nvSpPr>
          <p:spPr>
            <a:xfrm>
              <a:off x="2341889" y="2475278"/>
              <a:ext cx="768424" cy="261610"/>
            </a:xfrm>
            <a:prstGeom prst="rect">
              <a:avLst/>
            </a:prstGeom>
            <a:noFill/>
          </p:spPr>
          <p:txBody>
            <a:bodyPr wrap="square" rtlCol="0">
              <a:spAutoFit/>
            </a:bodyPr>
            <a:lstStyle/>
            <a:p>
              <a:r>
                <a:rPr kumimoji="1" lang="ja-JP" altLang="en-US" sz="1100" dirty="0"/>
                <a:t>デプロイ</a:t>
              </a:r>
            </a:p>
          </p:txBody>
        </p:sp>
        <p:pic>
          <p:nvPicPr>
            <p:cNvPr id="3078" name="Picture 6" descr="Node.js - Wikipedia">
              <a:extLst>
                <a:ext uri="{FF2B5EF4-FFF2-40B4-BE49-F238E27FC236}">
                  <a16:creationId xmlns:a16="http://schemas.microsoft.com/office/drawing/2014/main" id="{B5360936-8083-4EE7-998D-307AF812B86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67857" y="1629890"/>
              <a:ext cx="689609" cy="42181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線矢印コネクタ 9">
              <a:extLst>
                <a:ext uri="{FF2B5EF4-FFF2-40B4-BE49-F238E27FC236}">
                  <a16:creationId xmlns:a16="http://schemas.microsoft.com/office/drawing/2014/main" id="{875D67C8-FD17-4A03-8AFD-6764FD13122A}"/>
                </a:ext>
              </a:extLst>
            </p:cNvPr>
            <p:cNvCxnSpPr>
              <a:cxnSpLocks/>
            </p:cNvCxnSpPr>
            <p:nvPr/>
          </p:nvCxnSpPr>
          <p:spPr>
            <a:xfrm flipV="1">
              <a:off x="2562478" y="2305180"/>
              <a:ext cx="936453" cy="8240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テキスト ボックス 30">
              <a:extLst>
                <a:ext uri="{FF2B5EF4-FFF2-40B4-BE49-F238E27FC236}">
                  <a16:creationId xmlns:a16="http://schemas.microsoft.com/office/drawing/2014/main" id="{2376D9BD-6C74-4CD3-B86F-12488F19CC31}"/>
                </a:ext>
              </a:extLst>
            </p:cNvPr>
            <p:cNvSpPr txBox="1"/>
            <p:nvPr/>
          </p:nvSpPr>
          <p:spPr>
            <a:xfrm>
              <a:off x="3529436" y="2158844"/>
              <a:ext cx="2016539" cy="430887"/>
            </a:xfrm>
            <a:prstGeom prst="rect">
              <a:avLst/>
            </a:prstGeom>
            <a:noFill/>
          </p:spPr>
          <p:txBody>
            <a:bodyPr wrap="square" rtlCol="0">
              <a:spAutoFit/>
            </a:bodyPr>
            <a:lstStyle/>
            <a:p>
              <a:r>
                <a:rPr kumimoji="1" lang="ja-JP" altLang="en-US" sz="1100" dirty="0"/>
                <a:t>開発用ノードで</a:t>
              </a:r>
              <a:endParaRPr kumimoji="1" lang="en-US" altLang="ja-JP" sz="1100" dirty="0"/>
            </a:p>
            <a:p>
              <a:r>
                <a:rPr kumimoji="1" lang="ja-JP" altLang="en-US" sz="1100" dirty="0"/>
                <a:t>スマートコントラクトを実行</a:t>
              </a:r>
            </a:p>
          </p:txBody>
        </p:sp>
        <p:sp>
          <p:nvSpPr>
            <p:cNvPr id="36" name="正方形/長方形 35">
              <a:extLst>
                <a:ext uri="{FF2B5EF4-FFF2-40B4-BE49-F238E27FC236}">
                  <a16:creationId xmlns:a16="http://schemas.microsoft.com/office/drawing/2014/main" id="{0F3D59AE-3D1C-4914-87DC-7F143F5E2566}"/>
                </a:ext>
              </a:extLst>
            </p:cNvPr>
            <p:cNvSpPr/>
            <p:nvPr/>
          </p:nvSpPr>
          <p:spPr>
            <a:xfrm>
              <a:off x="5645310" y="2883876"/>
              <a:ext cx="2787160" cy="1677985"/>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矢印コネクタ 36">
              <a:extLst>
                <a:ext uri="{FF2B5EF4-FFF2-40B4-BE49-F238E27FC236}">
                  <a16:creationId xmlns:a16="http://schemas.microsoft.com/office/drawing/2014/main" id="{38028463-213A-4E7C-AE23-ABC36F94E326}"/>
                </a:ext>
              </a:extLst>
            </p:cNvPr>
            <p:cNvCxnSpPr>
              <a:cxnSpLocks/>
            </p:cNvCxnSpPr>
            <p:nvPr/>
          </p:nvCxnSpPr>
          <p:spPr>
            <a:xfrm flipH="1" flipV="1">
              <a:off x="5589954" y="2286623"/>
              <a:ext cx="848821" cy="7520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テキスト ボックス 39">
              <a:extLst>
                <a:ext uri="{FF2B5EF4-FFF2-40B4-BE49-F238E27FC236}">
                  <a16:creationId xmlns:a16="http://schemas.microsoft.com/office/drawing/2014/main" id="{DEE3783C-09CD-4447-ABA1-90709B859C7C}"/>
                </a:ext>
              </a:extLst>
            </p:cNvPr>
            <p:cNvSpPr txBox="1"/>
            <p:nvPr/>
          </p:nvSpPr>
          <p:spPr>
            <a:xfrm>
              <a:off x="6023504" y="2435713"/>
              <a:ext cx="902471" cy="261610"/>
            </a:xfrm>
            <a:prstGeom prst="rect">
              <a:avLst/>
            </a:prstGeom>
            <a:noFill/>
          </p:spPr>
          <p:txBody>
            <a:bodyPr wrap="square" rtlCol="0">
              <a:spAutoFit/>
            </a:bodyPr>
            <a:lstStyle/>
            <a:p>
              <a:r>
                <a:rPr kumimoji="1" lang="ja-JP" altLang="en-US" sz="1100" dirty="0"/>
                <a:t>リクエスト</a:t>
              </a:r>
            </a:p>
          </p:txBody>
        </p:sp>
        <p:sp>
          <p:nvSpPr>
            <p:cNvPr id="45" name="テキスト ボックス 44">
              <a:extLst>
                <a:ext uri="{FF2B5EF4-FFF2-40B4-BE49-F238E27FC236}">
                  <a16:creationId xmlns:a16="http://schemas.microsoft.com/office/drawing/2014/main" id="{EE55F0DA-75F6-4E88-B9A6-B9D81B5F7B82}"/>
                </a:ext>
              </a:extLst>
            </p:cNvPr>
            <p:cNvSpPr txBox="1"/>
            <p:nvPr/>
          </p:nvSpPr>
          <p:spPr>
            <a:xfrm>
              <a:off x="5974682" y="4067008"/>
              <a:ext cx="2016539" cy="430887"/>
            </a:xfrm>
            <a:prstGeom prst="rect">
              <a:avLst/>
            </a:prstGeom>
            <a:noFill/>
          </p:spPr>
          <p:txBody>
            <a:bodyPr wrap="square" rtlCol="0">
              <a:spAutoFit/>
            </a:bodyPr>
            <a:lstStyle/>
            <a:p>
              <a:r>
                <a:rPr kumimoji="1" lang="ja-JP" altLang="en-US" sz="1100" dirty="0"/>
                <a:t>フロント画面の</a:t>
              </a:r>
              <a:r>
                <a:rPr kumimoji="1" lang="en-US" altLang="ja-JP" sz="1100" dirty="0"/>
                <a:t>UI</a:t>
              </a:r>
              <a:r>
                <a:rPr kumimoji="1" lang="ja-JP" altLang="en-US" sz="1100" dirty="0"/>
                <a:t>を利用し</a:t>
              </a:r>
              <a:endParaRPr kumimoji="1" lang="en-US" altLang="ja-JP" sz="1100" dirty="0"/>
            </a:p>
            <a:p>
              <a:r>
                <a:rPr kumimoji="1" lang="ja-JP" altLang="en-US" sz="1100" dirty="0"/>
                <a:t>ノードの状態を操作する</a:t>
              </a:r>
            </a:p>
          </p:txBody>
        </p:sp>
        <p:cxnSp>
          <p:nvCxnSpPr>
            <p:cNvPr id="46" name="直線矢印コネクタ 45">
              <a:extLst>
                <a:ext uri="{FF2B5EF4-FFF2-40B4-BE49-F238E27FC236}">
                  <a16:creationId xmlns:a16="http://schemas.microsoft.com/office/drawing/2014/main" id="{ED3C9C47-3B9D-43ED-AE6B-281987ECE744}"/>
                </a:ext>
              </a:extLst>
            </p:cNvPr>
            <p:cNvCxnSpPr>
              <a:cxnSpLocks/>
            </p:cNvCxnSpPr>
            <p:nvPr/>
          </p:nvCxnSpPr>
          <p:spPr>
            <a:xfrm>
              <a:off x="5282804" y="2595118"/>
              <a:ext cx="815020" cy="787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テキスト ボックス 47">
              <a:extLst>
                <a:ext uri="{FF2B5EF4-FFF2-40B4-BE49-F238E27FC236}">
                  <a16:creationId xmlns:a16="http://schemas.microsoft.com/office/drawing/2014/main" id="{CAC4436C-5ED7-4DC1-BA2A-79D0FEB90F5D}"/>
                </a:ext>
              </a:extLst>
            </p:cNvPr>
            <p:cNvSpPr txBox="1"/>
            <p:nvPr/>
          </p:nvSpPr>
          <p:spPr>
            <a:xfrm>
              <a:off x="4957466" y="2998458"/>
              <a:ext cx="902471" cy="261610"/>
            </a:xfrm>
            <a:prstGeom prst="rect">
              <a:avLst/>
            </a:prstGeom>
            <a:noFill/>
          </p:spPr>
          <p:txBody>
            <a:bodyPr wrap="square" rtlCol="0">
              <a:spAutoFit/>
            </a:bodyPr>
            <a:lstStyle/>
            <a:p>
              <a:r>
                <a:rPr kumimoji="1" lang="ja-JP" altLang="en-US" sz="1100" dirty="0"/>
                <a:t>表示</a:t>
              </a:r>
            </a:p>
          </p:txBody>
        </p:sp>
        <p:cxnSp>
          <p:nvCxnSpPr>
            <p:cNvPr id="49" name="直線矢印コネクタ 48">
              <a:extLst>
                <a:ext uri="{FF2B5EF4-FFF2-40B4-BE49-F238E27FC236}">
                  <a16:creationId xmlns:a16="http://schemas.microsoft.com/office/drawing/2014/main" id="{B7F278F6-E3A3-4EEB-9489-3C334F4ACC18}"/>
                </a:ext>
              </a:extLst>
            </p:cNvPr>
            <p:cNvCxnSpPr>
              <a:cxnSpLocks/>
            </p:cNvCxnSpPr>
            <p:nvPr/>
          </p:nvCxnSpPr>
          <p:spPr>
            <a:xfrm flipH="1">
              <a:off x="2920467" y="2577351"/>
              <a:ext cx="1008490" cy="8903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テキスト ボックス 51">
              <a:extLst>
                <a:ext uri="{FF2B5EF4-FFF2-40B4-BE49-F238E27FC236}">
                  <a16:creationId xmlns:a16="http://schemas.microsoft.com/office/drawing/2014/main" id="{96B1B2C8-18D6-487B-B17A-78041C29EE87}"/>
                </a:ext>
              </a:extLst>
            </p:cNvPr>
            <p:cNvSpPr txBox="1"/>
            <p:nvPr/>
          </p:nvSpPr>
          <p:spPr>
            <a:xfrm>
              <a:off x="3532537" y="3005459"/>
              <a:ext cx="928845" cy="261610"/>
            </a:xfrm>
            <a:prstGeom prst="rect">
              <a:avLst/>
            </a:prstGeom>
            <a:noFill/>
          </p:spPr>
          <p:txBody>
            <a:bodyPr wrap="square" rtlCol="0">
              <a:spAutoFit/>
            </a:bodyPr>
            <a:lstStyle/>
            <a:p>
              <a:r>
                <a:rPr kumimoji="1" lang="ja-JP" altLang="en-US" sz="1100" dirty="0"/>
                <a:t>機能を参照</a:t>
              </a:r>
            </a:p>
          </p:txBody>
        </p:sp>
        <p:pic>
          <p:nvPicPr>
            <p:cNvPr id="54" name="Picture 14" descr="Amazingly Useful HTML, CSS and JavaScript Tools and Libraries | by Bradley  Nice | Level Up! | Medium">
              <a:extLst>
                <a:ext uri="{FF2B5EF4-FFF2-40B4-BE49-F238E27FC236}">
                  <a16:creationId xmlns:a16="http://schemas.microsoft.com/office/drawing/2014/main" id="{318BF960-CF43-4342-BEFC-8B1A83568F8E}"/>
                </a:ext>
              </a:extLst>
            </p:cNvPr>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40172" y="3490926"/>
              <a:ext cx="997436" cy="467866"/>
            </a:xfrm>
            <a:prstGeom prst="rect">
              <a:avLst/>
            </a:prstGeom>
            <a:noFill/>
            <a:extLst>
              <a:ext uri="{909E8E84-426E-40DD-AFC4-6F175D3DCCD1}">
                <a14:hiddenFill xmlns:a14="http://schemas.microsoft.com/office/drawing/2010/main">
                  <a:solidFill>
                    <a:srgbClr val="FFFFFF"/>
                  </a:solidFill>
                </a14:hiddenFill>
              </a:ext>
            </a:extLst>
          </p:spPr>
        </p:pic>
      </p:grpSp>
      <p:sp>
        <p:nvSpPr>
          <p:cNvPr id="57" name="テキスト プレースホルダー 2">
            <a:extLst>
              <a:ext uri="{FF2B5EF4-FFF2-40B4-BE49-F238E27FC236}">
                <a16:creationId xmlns:a16="http://schemas.microsoft.com/office/drawing/2014/main" id="{9C97FC52-59F2-4AD3-AB1E-01B738D607E7}"/>
              </a:ext>
            </a:extLst>
          </p:cNvPr>
          <p:cNvSpPr txBox="1">
            <a:spLocks/>
          </p:cNvSpPr>
          <p:nvPr/>
        </p:nvSpPr>
        <p:spPr>
          <a:xfrm>
            <a:off x="539552" y="868958"/>
            <a:ext cx="8064698" cy="3816000"/>
          </a:xfrm>
          <a:prstGeom prst="rect">
            <a:avLst/>
          </a:prstGeom>
        </p:spPr>
        <p:txBody>
          <a:bodyPr/>
          <a:lstStyle>
            <a:lvl1pPr marL="0" indent="0" algn="l" defTabSz="984077" rtl="0" eaLnBrk="1" latinLnBrk="0" hangingPunct="1">
              <a:lnSpc>
                <a:spcPct val="110000"/>
              </a:lnSpc>
              <a:spcBef>
                <a:spcPts val="0"/>
              </a:spcBef>
              <a:spcAft>
                <a:spcPts val="300"/>
              </a:spcAft>
              <a:buFontTx/>
              <a:buNone/>
              <a:defRPr kumimoji="1" sz="1500" kern="1200">
                <a:solidFill>
                  <a:schemeClr val="tx1"/>
                </a:solidFill>
                <a:latin typeface="+mn-lt"/>
                <a:ea typeface="+mn-ea"/>
                <a:cs typeface="+mn-cs"/>
              </a:defRPr>
            </a:lvl1pPr>
            <a:lvl2pPr marL="0" marR="0" indent="0" algn="l" defTabSz="984077" rtl="0" eaLnBrk="1" fontAlgn="auto" latinLnBrk="0" hangingPunct="1">
              <a:lnSpc>
                <a:spcPct val="110000"/>
              </a:lnSpc>
              <a:spcBef>
                <a:spcPts val="0"/>
              </a:spcBef>
              <a:spcAft>
                <a:spcPts val="300"/>
              </a:spcAft>
              <a:buClrTx/>
              <a:buSzTx/>
              <a:buFont typeface="Arial" panose="020B0604020202020204" pitchFamily="34" charset="0"/>
              <a:buNone/>
              <a:tabLst/>
              <a:defRPr kumimoji="1" sz="1500" kern="1200">
                <a:solidFill>
                  <a:schemeClr val="tx1"/>
                </a:solidFill>
                <a:latin typeface="+mn-lt"/>
                <a:ea typeface="+mn-ea"/>
                <a:cs typeface="+mn-cs"/>
              </a:defRPr>
            </a:lvl2pPr>
            <a:lvl3pPr marL="288000" indent="-1440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3pPr>
            <a:lvl4pPr marL="396000" indent="-1152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4pPr>
            <a:lvl5pPr marL="558000" indent="-1512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5pPr>
            <a:lvl6pPr marL="2706213"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6pPr>
            <a:lvl7pPr marL="3198251"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7pPr>
            <a:lvl8pPr marL="3690290"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8pPr>
            <a:lvl9pPr marL="4182328"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9pPr>
          </a:lstStyle>
          <a:p>
            <a:r>
              <a:rPr lang="en-US" altLang="ja-JP" dirty="0">
                <a:solidFill>
                  <a:schemeClr val="accent1"/>
                </a:solidFill>
              </a:rPr>
              <a:t>Ethereum(</a:t>
            </a:r>
            <a:r>
              <a:rPr lang="en-US" altLang="ja-JP" dirty="0" err="1">
                <a:solidFill>
                  <a:schemeClr val="accent1"/>
                </a:solidFill>
              </a:rPr>
              <a:t>Dapp</a:t>
            </a:r>
            <a:r>
              <a:rPr lang="en-US" altLang="ja-JP" dirty="0">
                <a:solidFill>
                  <a:schemeClr val="accent1"/>
                </a:solidFill>
              </a:rPr>
              <a:t>)</a:t>
            </a:r>
            <a:r>
              <a:rPr lang="ja-JP" altLang="en-US" dirty="0">
                <a:solidFill>
                  <a:schemeClr val="accent1"/>
                </a:solidFill>
              </a:rPr>
              <a:t>開発の全体像は、大きく分ける次の三つの要素</a:t>
            </a:r>
            <a:endParaRPr lang="ja-JP" altLang="en-US" b="1" dirty="0">
              <a:solidFill>
                <a:schemeClr val="accent1"/>
              </a:solidFill>
            </a:endParaRPr>
          </a:p>
          <a:p>
            <a:pPr lvl="1"/>
            <a:endParaRPr lang="en-US" altLang="ja-JP" sz="1300" kern="0" dirty="0">
              <a:latin typeface="メイリオ" panose="020B0604030504040204" pitchFamily="50" charset="-128"/>
              <a:ea typeface="メイリオ" panose="020B0604030504040204" pitchFamily="50" charset="-128"/>
            </a:endParaRPr>
          </a:p>
          <a:p>
            <a:pPr lvl="1"/>
            <a:r>
              <a:rPr lang="en-US" altLang="ja-JP" sz="1300" kern="0" dirty="0">
                <a:latin typeface="メイリオ" panose="020B0604030504040204" pitchFamily="50" charset="-128"/>
                <a:ea typeface="メイリオ" panose="020B0604030504040204" pitchFamily="50" charset="-128"/>
              </a:rPr>
              <a:t>Truffle</a:t>
            </a:r>
            <a:r>
              <a:rPr lang="ja-JP" altLang="en-US" sz="1300" kern="0" dirty="0">
                <a:latin typeface="メイリオ" panose="020B0604030504040204" pitchFamily="50" charset="-128"/>
                <a:ea typeface="メイリオ" panose="020B0604030504040204" pitchFamily="50" charset="-128"/>
              </a:rPr>
              <a:t>は、以下の流れで利用する。</a:t>
            </a:r>
          </a:p>
          <a:p>
            <a:pPr lvl="2"/>
            <a:r>
              <a:rPr lang="en-US" altLang="ja-JP" kern="0" dirty="0">
                <a:latin typeface="メイリオ" panose="020B0604030504040204" pitchFamily="50" charset="-128"/>
                <a:ea typeface="メイリオ" panose="020B0604030504040204" pitchFamily="50" charset="-128"/>
              </a:rPr>
              <a:t>1.</a:t>
            </a:r>
            <a:r>
              <a:rPr lang="ja-JP" altLang="en-US" kern="0" dirty="0">
                <a:latin typeface="メイリオ" panose="020B0604030504040204" pitchFamily="50" charset="-128"/>
                <a:ea typeface="メイリオ" panose="020B0604030504040204" pitchFamily="50" charset="-128"/>
              </a:rPr>
              <a:t>テンプレートの生成</a:t>
            </a:r>
            <a:endParaRPr lang="en-US" altLang="ja-JP" kern="0" dirty="0">
              <a:latin typeface="メイリオ" panose="020B0604030504040204" pitchFamily="50" charset="-128"/>
              <a:ea typeface="メイリオ" panose="020B0604030504040204" pitchFamily="50" charset="-128"/>
            </a:endParaRPr>
          </a:p>
          <a:p>
            <a:pPr lvl="2"/>
            <a:r>
              <a:rPr lang="en-US" altLang="ja-JP" kern="0" dirty="0">
                <a:latin typeface="メイリオ" panose="020B0604030504040204" pitchFamily="50" charset="-128"/>
                <a:ea typeface="メイリオ" panose="020B0604030504040204" pitchFamily="50" charset="-128"/>
              </a:rPr>
              <a:t>2.</a:t>
            </a:r>
            <a:r>
              <a:rPr lang="ja-JP" altLang="en-US" kern="0" dirty="0">
                <a:latin typeface="メイリオ" panose="020B0604030504040204" pitchFamily="50" charset="-128"/>
                <a:ea typeface="メイリオ" panose="020B0604030504040204" pitchFamily="50" charset="-128"/>
              </a:rPr>
              <a:t>スマートコントラクトのコンパイル</a:t>
            </a:r>
            <a:endParaRPr lang="en-US" altLang="ja-JP" kern="0" dirty="0">
              <a:latin typeface="メイリオ" panose="020B0604030504040204" pitchFamily="50" charset="-128"/>
              <a:ea typeface="メイリオ" panose="020B0604030504040204" pitchFamily="50" charset="-128"/>
            </a:endParaRPr>
          </a:p>
          <a:p>
            <a:pPr lvl="2"/>
            <a:r>
              <a:rPr lang="en-US" altLang="ja-JP" kern="0" dirty="0">
                <a:latin typeface="メイリオ" panose="020B0604030504040204" pitchFamily="50" charset="-128"/>
                <a:ea typeface="メイリオ" panose="020B0604030504040204" pitchFamily="50" charset="-128"/>
              </a:rPr>
              <a:t>3.</a:t>
            </a:r>
            <a:r>
              <a:rPr lang="ja-JP" altLang="en-US" kern="0" dirty="0">
                <a:latin typeface="メイリオ" panose="020B0604030504040204" pitchFamily="50" charset="-128"/>
                <a:ea typeface="メイリオ" panose="020B0604030504040204" pitchFamily="50" charset="-128"/>
              </a:rPr>
              <a:t>ローカルノードの立ち上げ</a:t>
            </a:r>
            <a:endParaRPr lang="en-US" altLang="ja-JP" kern="0" dirty="0">
              <a:latin typeface="メイリオ" panose="020B0604030504040204" pitchFamily="50" charset="-128"/>
              <a:ea typeface="メイリオ" panose="020B0604030504040204" pitchFamily="50" charset="-128"/>
            </a:endParaRPr>
          </a:p>
          <a:p>
            <a:pPr lvl="2"/>
            <a:r>
              <a:rPr lang="en-US" altLang="ja-JP" kern="0" dirty="0">
                <a:latin typeface="メイリオ" panose="020B0604030504040204" pitchFamily="50" charset="-128"/>
                <a:ea typeface="メイリオ" panose="020B0604030504040204" pitchFamily="50" charset="-128"/>
              </a:rPr>
              <a:t>4.</a:t>
            </a:r>
            <a:r>
              <a:rPr lang="ja-JP" altLang="en-US" kern="0" dirty="0">
                <a:latin typeface="メイリオ" panose="020B0604030504040204" pitchFamily="50" charset="-128"/>
                <a:ea typeface="メイリオ" panose="020B0604030504040204" pitchFamily="50" charset="-128"/>
              </a:rPr>
              <a:t>ノードへのデプロイ</a:t>
            </a:r>
            <a:endParaRPr lang="en-US" altLang="ja-JP" kern="0" dirty="0">
              <a:latin typeface="メイリオ" panose="020B0604030504040204" pitchFamily="50" charset="-128"/>
              <a:ea typeface="メイリオ" panose="020B0604030504040204" pitchFamily="50" charset="-128"/>
            </a:endParaRPr>
          </a:p>
          <a:p>
            <a:pPr lvl="2"/>
            <a:r>
              <a:rPr lang="en-US" altLang="ja-JP" kern="0" dirty="0">
                <a:latin typeface="メイリオ" panose="020B0604030504040204" pitchFamily="50" charset="-128"/>
                <a:ea typeface="メイリオ" panose="020B0604030504040204" pitchFamily="50" charset="-128"/>
              </a:rPr>
              <a:t>5.</a:t>
            </a:r>
            <a:r>
              <a:rPr lang="ja-JP" altLang="en-US" kern="0" dirty="0">
                <a:latin typeface="メイリオ" panose="020B0604030504040204" pitchFamily="50" charset="-128"/>
                <a:ea typeface="メイリオ" panose="020B0604030504040204" pitchFamily="50" charset="-128"/>
              </a:rPr>
              <a:t>機能のテスト</a:t>
            </a:r>
          </a:p>
          <a:p>
            <a:endParaRPr lang="ja-JP" altLang="en-US" kern="0" dirty="0">
              <a:latin typeface="メイリオ" panose="020B0604030504040204" pitchFamily="50" charset="-128"/>
              <a:ea typeface="メイリオ" panose="020B0604030504040204" pitchFamily="50" charset="-128"/>
            </a:endParaRPr>
          </a:p>
        </p:txBody>
      </p:sp>
      <p:sp>
        <p:nvSpPr>
          <p:cNvPr id="34" name="矢印: 下 33">
            <a:extLst>
              <a:ext uri="{FF2B5EF4-FFF2-40B4-BE49-F238E27FC236}">
                <a16:creationId xmlns:a16="http://schemas.microsoft.com/office/drawing/2014/main" id="{87539A70-6399-45ED-B9E0-ECFECAE2EEB4}"/>
              </a:ext>
            </a:extLst>
          </p:cNvPr>
          <p:cNvSpPr/>
          <p:nvPr/>
        </p:nvSpPr>
        <p:spPr>
          <a:xfrm>
            <a:off x="1340694" y="2923175"/>
            <a:ext cx="702456" cy="5395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55068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706A82D-6BB4-49AC-B05A-E1344B6AB282}"/>
              </a:ext>
            </a:extLst>
          </p:cNvPr>
          <p:cNvSpPr>
            <a:spLocks noGrp="1"/>
          </p:cNvSpPr>
          <p:nvPr>
            <p:ph type="title"/>
          </p:nvPr>
        </p:nvSpPr>
        <p:spPr/>
        <p:txBody>
          <a:bodyPr/>
          <a:lstStyle/>
          <a:p>
            <a:br>
              <a:rPr lang="en-US" altLang="ja-JP" dirty="0"/>
            </a:br>
            <a:r>
              <a:rPr lang="ja-JP" altLang="en-US"/>
              <a:t>開発で工夫したこと</a:t>
            </a:r>
            <a:endParaRPr lang="ja-JP" altLang="en-US" dirty="0"/>
          </a:p>
        </p:txBody>
      </p:sp>
    </p:spTree>
    <p:extLst>
      <p:ext uri="{BB962C8B-B14F-4D97-AF65-F5344CB8AC3E}">
        <p14:creationId xmlns:p14="http://schemas.microsoft.com/office/powerpoint/2010/main" val="1642061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8F3371-F812-0CFB-AA48-F4CC12C4599D}"/>
              </a:ext>
            </a:extLst>
          </p:cNvPr>
          <p:cNvSpPr>
            <a:spLocks noGrp="1"/>
          </p:cNvSpPr>
          <p:nvPr>
            <p:ph type="title"/>
          </p:nvPr>
        </p:nvSpPr>
        <p:spPr/>
        <p:txBody>
          <a:bodyPr/>
          <a:lstStyle/>
          <a:p>
            <a:r>
              <a:rPr kumimoji="1" lang="ja-JP" altLang="en-US" dirty="0"/>
              <a:t>スマートコントラクトを利用できるようにするまでの流れ</a:t>
            </a:r>
          </a:p>
        </p:txBody>
      </p:sp>
      <p:sp>
        <p:nvSpPr>
          <p:cNvPr id="3" name="スライド番号プレースホルダー 2">
            <a:extLst>
              <a:ext uri="{FF2B5EF4-FFF2-40B4-BE49-F238E27FC236}">
                <a16:creationId xmlns:a16="http://schemas.microsoft.com/office/drawing/2014/main" id="{4F21C1A8-D791-D7BF-C57B-51BE70D9C2A6}"/>
              </a:ext>
            </a:extLst>
          </p:cNvPr>
          <p:cNvSpPr>
            <a:spLocks noGrp="1"/>
          </p:cNvSpPr>
          <p:nvPr>
            <p:ph type="sldNum" sz="quarter" idx="10"/>
          </p:nvPr>
        </p:nvSpPr>
        <p:spPr/>
        <p:txBody>
          <a:bodyPr/>
          <a:lstStyle/>
          <a:p>
            <a:fld id="{9FB9FBB1-FD5B-41A6-B84B-A229A6B4BB39}" type="slidenum">
              <a:rPr lang="en-US" altLang="ja-JP" smtClean="0"/>
              <a:pPr/>
              <a:t>22</a:t>
            </a:fld>
            <a:endParaRPr lang="en-US" dirty="0"/>
          </a:p>
        </p:txBody>
      </p:sp>
      <p:graphicFrame>
        <p:nvGraphicFramePr>
          <p:cNvPr id="4" name="図表 3">
            <a:extLst>
              <a:ext uri="{FF2B5EF4-FFF2-40B4-BE49-F238E27FC236}">
                <a16:creationId xmlns:a16="http://schemas.microsoft.com/office/drawing/2014/main" id="{77D0C816-273C-5E85-0DC5-F6DC998D00F8}"/>
              </a:ext>
            </a:extLst>
          </p:cNvPr>
          <p:cNvGraphicFramePr/>
          <p:nvPr/>
        </p:nvGraphicFramePr>
        <p:xfrm>
          <a:off x="263780" y="465510"/>
          <a:ext cx="3916334" cy="3001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グループ化 4">
            <a:extLst>
              <a:ext uri="{FF2B5EF4-FFF2-40B4-BE49-F238E27FC236}">
                <a16:creationId xmlns:a16="http://schemas.microsoft.com/office/drawing/2014/main" id="{A473BF73-6BB8-7126-DD96-D01F68C980AD}"/>
              </a:ext>
            </a:extLst>
          </p:cNvPr>
          <p:cNvGrpSpPr/>
          <p:nvPr/>
        </p:nvGrpSpPr>
        <p:grpSpPr>
          <a:xfrm>
            <a:off x="4861485" y="1361090"/>
            <a:ext cx="1862553" cy="1210659"/>
            <a:chOff x="2053542" y="895582"/>
            <a:chExt cx="1862553" cy="1210659"/>
          </a:xfrm>
        </p:grpSpPr>
        <p:sp>
          <p:nvSpPr>
            <p:cNvPr id="6" name="四角形: 角を丸くする 5">
              <a:extLst>
                <a:ext uri="{FF2B5EF4-FFF2-40B4-BE49-F238E27FC236}">
                  <a16:creationId xmlns:a16="http://schemas.microsoft.com/office/drawing/2014/main" id="{AC7B8F7A-28F9-49AC-1703-89D5EE648C62}"/>
                </a:ext>
              </a:extLst>
            </p:cNvPr>
            <p:cNvSpPr/>
            <p:nvPr/>
          </p:nvSpPr>
          <p:spPr>
            <a:xfrm>
              <a:off x="2053542" y="895582"/>
              <a:ext cx="1862553" cy="121065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四角形: 角を丸くする 4">
              <a:extLst>
                <a:ext uri="{FF2B5EF4-FFF2-40B4-BE49-F238E27FC236}">
                  <a16:creationId xmlns:a16="http://schemas.microsoft.com/office/drawing/2014/main" id="{6AF5F794-A9F6-91D0-76B8-BD30FE488BDD}"/>
                </a:ext>
              </a:extLst>
            </p:cNvPr>
            <p:cNvSpPr txBox="1"/>
            <p:nvPr/>
          </p:nvSpPr>
          <p:spPr>
            <a:xfrm>
              <a:off x="2112642" y="954682"/>
              <a:ext cx="1744353" cy="10924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altLang="en-US" sz="1400" dirty="0"/>
                <a:t>ブロックチェーン</a:t>
              </a:r>
              <a:r>
                <a:rPr kumimoji="1" lang="ja-JP" altLang="en-US" sz="1400" kern="1200" dirty="0"/>
                <a:t>に</a:t>
              </a:r>
              <a:endParaRPr kumimoji="1" lang="en-US" altLang="ja-JP" sz="1400" kern="1200" dirty="0"/>
            </a:p>
            <a:p>
              <a:pPr marL="0" lvl="0" indent="0" algn="ctr" defTabSz="800100">
                <a:lnSpc>
                  <a:spcPct val="90000"/>
                </a:lnSpc>
                <a:spcBef>
                  <a:spcPct val="0"/>
                </a:spcBef>
                <a:spcAft>
                  <a:spcPct val="35000"/>
                </a:spcAft>
                <a:buNone/>
              </a:pPr>
              <a:r>
                <a:rPr kumimoji="1" lang="ja-JP" altLang="en-US" sz="1400" kern="1200" dirty="0"/>
                <a:t>デプロイする</a:t>
              </a:r>
            </a:p>
          </p:txBody>
        </p:sp>
      </p:grpSp>
      <p:grpSp>
        <p:nvGrpSpPr>
          <p:cNvPr id="8" name="グループ化 7">
            <a:extLst>
              <a:ext uri="{FF2B5EF4-FFF2-40B4-BE49-F238E27FC236}">
                <a16:creationId xmlns:a16="http://schemas.microsoft.com/office/drawing/2014/main" id="{9EF440C3-5316-0F41-1E9B-36BEA9D0B528}"/>
              </a:ext>
            </a:extLst>
          </p:cNvPr>
          <p:cNvGrpSpPr/>
          <p:nvPr/>
        </p:nvGrpSpPr>
        <p:grpSpPr>
          <a:xfrm>
            <a:off x="7056427" y="1361091"/>
            <a:ext cx="1862553" cy="1210659"/>
            <a:chOff x="2053542" y="895582"/>
            <a:chExt cx="1862553" cy="1210659"/>
          </a:xfrm>
        </p:grpSpPr>
        <p:sp>
          <p:nvSpPr>
            <p:cNvPr id="9" name="四角形: 角を丸くする 8">
              <a:extLst>
                <a:ext uri="{FF2B5EF4-FFF2-40B4-BE49-F238E27FC236}">
                  <a16:creationId xmlns:a16="http://schemas.microsoft.com/office/drawing/2014/main" id="{0D60C994-267C-020F-F46C-433775E9646D}"/>
                </a:ext>
              </a:extLst>
            </p:cNvPr>
            <p:cNvSpPr/>
            <p:nvPr/>
          </p:nvSpPr>
          <p:spPr>
            <a:xfrm>
              <a:off x="2053542" y="895582"/>
              <a:ext cx="1862553" cy="121065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四角形: 角を丸くする 4">
              <a:extLst>
                <a:ext uri="{FF2B5EF4-FFF2-40B4-BE49-F238E27FC236}">
                  <a16:creationId xmlns:a16="http://schemas.microsoft.com/office/drawing/2014/main" id="{326EE4A1-8E7C-EFFD-C053-13BC44917337}"/>
                </a:ext>
              </a:extLst>
            </p:cNvPr>
            <p:cNvSpPr txBox="1"/>
            <p:nvPr/>
          </p:nvSpPr>
          <p:spPr>
            <a:xfrm>
              <a:off x="2112642" y="954682"/>
              <a:ext cx="1744353" cy="10924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altLang="en-US" sz="1400" dirty="0"/>
                <a:t>スマートコントラク</a:t>
              </a:r>
              <a:endParaRPr kumimoji="1" lang="en-US" altLang="ja-JP" sz="1400" dirty="0"/>
            </a:p>
            <a:p>
              <a:pPr marL="0" lvl="0" indent="0" algn="ctr" defTabSz="800100">
                <a:lnSpc>
                  <a:spcPct val="90000"/>
                </a:lnSpc>
                <a:spcBef>
                  <a:spcPct val="0"/>
                </a:spcBef>
                <a:spcAft>
                  <a:spcPct val="35000"/>
                </a:spcAft>
                <a:buNone/>
              </a:pPr>
              <a:r>
                <a:rPr kumimoji="1" lang="ja-JP" altLang="en-US" sz="1400" dirty="0"/>
                <a:t>トを利用する</a:t>
              </a:r>
              <a:endParaRPr kumimoji="1" lang="ja-JP" altLang="en-US" sz="1400" kern="1200" dirty="0"/>
            </a:p>
          </p:txBody>
        </p:sp>
      </p:grpSp>
      <p:sp>
        <p:nvSpPr>
          <p:cNvPr id="11" name="矢印: 右 10">
            <a:extLst>
              <a:ext uri="{FF2B5EF4-FFF2-40B4-BE49-F238E27FC236}">
                <a16:creationId xmlns:a16="http://schemas.microsoft.com/office/drawing/2014/main" id="{0F64BA7D-1BA4-8172-7647-0C50AB7998EE}"/>
              </a:ext>
            </a:extLst>
          </p:cNvPr>
          <p:cNvSpPr/>
          <p:nvPr/>
        </p:nvSpPr>
        <p:spPr>
          <a:xfrm>
            <a:off x="4338971" y="1637130"/>
            <a:ext cx="428171" cy="224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9969667C-F8A2-4100-35B4-21E5B4870677}"/>
              </a:ext>
            </a:extLst>
          </p:cNvPr>
          <p:cNvSpPr/>
          <p:nvPr/>
        </p:nvSpPr>
        <p:spPr>
          <a:xfrm rot="10800000">
            <a:off x="4338970" y="2070745"/>
            <a:ext cx="428171" cy="224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乗算記号 12">
            <a:extLst>
              <a:ext uri="{FF2B5EF4-FFF2-40B4-BE49-F238E27FC236}">
                <a16:creationId xmlns:a16="http://schemas.microsoft.com/office/drawing/2014/main" id="{59795127-B8AA-146F-AF89-49DB36D0FAB6}"/>
              </a:ext>
            </a:extLst>
          </p:cNvPr>
          <p:cNvSpPr/>
          <p:nvPr/>
        </p:nvSpPr>
        <p:spPr>
          <a:xfrm>
            <a:off x="4398070" y="1972448"/>
            <a:ext cx="428171" cy="421566"/>
          </a:xfrm>
          <a:prstGeom prst="mathMultiply">
            <a:avLst>
              <a:gd name="adj1" fmla="val 9865"/>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92AF7F0-E9A8-BD6B-552C-3489A957E16E}"/>
              </a:ext>
            </a:extLst>
          </p:cNvPr>
          <p:cNvSpPr txBox="1"/>
          <p:nvPr/>
        </p:nvSpPr>
        <p:spPr>
          <a:xfrm>
            <a:off x="3451013" y="2906104"/>
            <a:ext cx="2939143" cy="750590"/>
          </a:xfrm>
          <a:prstGeom prst="rect">
            <a:avLst/>
          </a:prstGeom>
          <a:noFill/>
        </p:spPr>
        <p:txBody>
          <a:bodyPr wrap="square" rtlCol="0">
            <a:spAutoFit/>
          </a:bodyPr>
          <a:lstStyle/>
          <a:p>
            <a:r>
              <a:rPr kumimoji="1" lang="ja-JP" altLang="en-US" dirty="0">
                <a:solidFill>
                  <a:schemeClr val="accent1"/>
                </a:solidFill>
              </a:rPr>
              <a:t>ポイント②</a:t>
            </a:r>
            <a:endParaRPr kumimoji="1" lang="en-US" altLang="ja-JP" dirty="0">
              <a:solidFill>
                <a:schemeClr val="accent1"/>
              </a:solidFill>
            </a:endParaRPr>
          </a:p>
          <a:p>
            <a:r>
              <a:rPr kumimoji="1" lang="ja-JP" altLang="en-US" dirty="0"/>
              <a:t>一度デプロイしたら修正することができない</a:t>
            </a:r>
          </a:p>
        </p:txBody>
      </p:sp>
      <p:cxnSp>
        <p:nvCxnSpPr>
          <p:cNvPr id="16" name="直線矢印コネクタ 15">
            <a:extLst>
              <a:ext uri="{FF2B5EF4-FFF2-40B4-BE49-F238E27FC236}">
                <a16:creationId xmlns:a16="http://schemas.microsoft.com/office/drawing/2014/main" id="{2743D52E-90ED-90EB-3D00-0CEEFD95659F}"/>
              </a:ext>
            </a:extLst>
          </p:cNvPr>
          <p:cNvCxnSpPr>
            <a:stCxn id="6" idx="3"/>
            <a:endCxn id="9" idx="1"/>
          </p:cNvCxnSpPr>
          <p:nvPr/>
        </p:nvCxnSpPr>
        <p:spPr>
          <a:xfrm>
            <a:off x="6724038" y="1966420"/>
            <a:ext cx="33238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0FEF9A32-2FBC-27B5-9406-4BFE30EE09F8}"/>
              </a:ext>
            </a:extLst>
          </p:cNvPr>
          <p:cNvSpPr txBox="1"/>
          <p:nvPr/>
        </p:nvSpPr>
        <p:spPr>
          <a:xfrm>
            <a:off x="657147" y="3760746"/>
            <a:ext cx="2890866" cy="750590"/>
          </a:xfrm>
          <a:prstGeom prst="rect">
            <a:avLst/>
          </a:prstGeom>
          <a:noFill/>
        </p:spPr>
        <p:txBody>
          <a:bodyPr wrap="square" rtlCol="0">
            <a:spAutoFit/>
          </a:bodyPr>
          <a:lstStyle/>
          <a:p>
            <a:r>
              <a:rPr kumimoji="1" lang="ja-JP" altLang="en-US" dirty="0">
                <a:solidFill>
                  <a:schemeClr val="accent1"/>
                </a:solidFill>
              </a:rPr>
              <a:t>ポイント①</a:t>
            </a:r>
            <a:endParaRPr kumimoji="1" lang="en-US" altLang="ja-JP" dirty="0">
              <a:solidFill>
                <a:schemeClr val="accent1"/>
              </a:solidFill>
            </a:endParaRPr>
          </a:p>
          <a:p>
            <a:r>
              <a:rPr kumimoji="1" lang="ja-JP" altLang="en-US" dirty="0"/>
              <a:t>ローカル環境で徹底的にテストやバグ修正を行う</a:t>
            </a:r>
          </a:p>
        </p:txBody>
      </p:sp>
      <p:sp>
        <p:nvSpPr>
          <p:cNvPr id="18" name="テキスト ボックス 17">
            <a:extLst>
              <a:ext uri="{FF2B5EF4-FFF2-40B4-BE49-F238E27FC236}">
                <a16:creationId xmlns:a16="http://schemas.microsoft.com/office/drawing/2014/main" id="{C5D16F98-55C2-3108-E244-16E29D2588B0}"/>
              </a:ext>
            </a:extLst>
          </p:cNvPr>
          <p:cNvSpPr txBox="1"/>
          <p:nvPr/>
        </p:nvSpPr>
        <p:spPr>
          <a:xfrm>
            <a:off x="6558980" y="3971828"/>
            <a:ext cx="2540000" cy="531171"/>
          </a:xfrm>
          <a:prstGeom prst="rect">
            <a:avLst/>
          </a:prstGeom>
          <a:noFill/>
        </p:spPr>
        <p:txBody>
          <a:bodyPr wrap="square" rtlCol="0">
            <a:spAutoFit/>
          </a:bodyPr>
          <a:lstStyle/>
          <a:p>
            <a:r>
              <a:rPr kumimoji="1" lang="ja-JP" altLang="en-US" dirty="0">
                <a:solidFill>
                  <a:schemeClr val="accent1"/>
                </a:solidFill>
              </a:rPr>
              <a:t>ポイント③</a:t>
            </a:r>
            <a:endParaRPr kumimoji="1" lang="en-US" altLang="ja-JP" dirty="0">
              <a:solidFill>
                <a:schemeClr val="accent1"/>
              </a:solidFill>
            </a:endParaRPr>
          </a:p>
          <a:p>
            <a:r>
              <a:rPr kumimoji="1" lang="ja-JP" altLang="en-US" dirty="0"/>
              <a:t>誰でも利用することができる</a:t>
            </a:r>
          </a:p>
        </p:txBody>
      </p:sp>
      <p:pic>
        <p:nvPicPr>
          <p:cNvPr id="15" name="グラフィックス 14" descr="ユーザー 単色塗りつぶし">
            <a:extLst>
              <a:ext uri="{FF2B5EF4-FFF2-40B4-BE49-F238E27FC236}">
                <a16:creationId xmlns:a16="http://schemas.microsoft.com/office/drawing/2014/main" id="{F08E6C45-2FFE-1226-CEF2-99D3BF3533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39924" y="2769149"/>
            <a:ext cx="514569" cy="514569"/>
          </a:xfrm>
          <a:prstGeom prst="rect">
            <a:avLst/>
          </a:prstGeom>
        </p:spPr>
      </p:pic>
      <p:pic>
        <p:nvPicPr>
          <p:cNvPr id="19" name="グラフィックス 18" descr="ユーザー 単色塗りつぶし">
            <a:extLst>
              <a:ext uri="{FF2B5EF4-FFF2-40B4-BE49-F238E27FC236}">
                <a16:creationId xmlns:a16="http://schemas.microsoft.com/office/drawing/2014/main" id="{109F243C-6854-355C-12EE-BEBF5DBBC0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73398" y="2772032"/>
            <a:ext cx="514569" cy="514569"/>
          </a:xfrm>
          <a:prstGeom prst="rect">
            <a:avLst/>
          </a:prstGeom>
        </p:spPr>
      </p:pic>
      <p:pic>
        <p:nvPicPr>
          <p:cNvPr id="20" name="グラフィックス 19" descr="ユーザー 単色塗りつぶし">
            <a:extLst>
              <a:ext uri="{FF2B5EF4-FFF2-40B4-BE49-F238E27FC236}">
                <a16:creationId xmlns:a16="http://schemas.microsoft.com/office/drawing/2014/main" id="{B3D88629-743F-FD2D-4FCC-1FD7620C5A1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06872" y="2774915"/>
            <a:ext cx="514569" cy="514569"/>
          </a:xfrm>
          <a:prstGeom prst="rect">
            <a:avLst/>
          </a:prstGeom>
        </p:spPr>
      </p:pic>
      <p:pic>
        <p:nvPicPr>
          <p:cNvPr id="21" name="グラフィックス 20" descr="ユーザー 単色塗りつぶし">
            <a:extLst>
              <a:ext uri="{FF2B5EF4-FFF2-40B4-BE49-F238E27FC236}">
                <a16:creationId xmlns:a16="http://schemas.microsoft.com/office/drawing/2014/main" id="{0C3940E4-7568-3064-F340-74DA5551A95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91024" y="3168343"/>
            <a:ext cx="514569" cy="514569"/>
          </a:xfrm>
          <a:prstGeom prst="rect">
            <a:avLst/>
          </a:prstGeom>
        </p:spPr>
      </p:pic>
      <p:pic>
        <p:nvPicPr>
          <p:cNvPr id="22" name="グラフィックス 21" descr="ユーザー 単色塗りつぶし">
            <a:extLst>
              <a:ext uri="{FF2B5EF4-FFF2-40B4-BE49-F238E27FC236}">
                <a16:creationId xmlns:a16="http://schemas.microsoft.com/office/drawing/2014/main" id="{100EDEEB-ADB9-A45C-05DA-453303E8C59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41208" y="3168980"/>
            <a:ext cx="514569" cy="514569"/>
          </a:xfrm>
          <a:prstGeom prst="rect">
            <a:avLst/>
          </a:prstGeom>
        </p:spPr>
      </p:pic>
      <p:pic>
        <p:nvPicPr>
          <p:cNvPr id="23" name="グラフィックス 22" descr="ユーザー 単色塗りつぶし">
            <a:extLst>
              <a:ext uri="{FF2B5EF4-FFF2-40B4-BE49-F238E27FC236}">
                <a16:creationId xmlns:a16="http://schemas.microsoft.com/office/drawing/2014/main" id="{CF1DFDBE-851A-6580-2655-452710A30F1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45311" y="3175346"/>
            <a:ext cx="514569" cy="514569"/>
          </a:xfrm>
          <a:prstGeom prst="rect">
            <a:avLst/>
          </a:prstGeom>
        </p:spPr>
      </p:pic>
      <p:pic>
        <p:nvPicPr>
          <p:cNvPr id="24" name="グラフィックス 23" descr="ユーザー 単色塗りつぶし">
            <a:extLst>
              <a:ext uri="{FF2B5EF4-FFF2-40B4-BE49-F238E27FC236}">
                <a16:creationId xmlns:a16="http://schemas.microsoft.com/office/drawing/2014/main" id="{7733C230-63F4-DC81-0EEA-FDE0FBFC993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924498" y="3175347"/>
            <a:ext cx="514569" cy="514569"/>
          </a:xfrm>
          <a:prstGeom prst="rect">
            <a:avLst/>
          </a:prstGeom>
        </p:spPr>
      </p:pic>
    </p:spTree>
    <p:extLst>
      <p:ext uri="{BB962C8B-B14F-4D97-AF65-F5344CB8AC3E}">
        <p14:creationId xmlns:p14="http://schemas.microsoft.com/office/powerpoint/2010/main" val="1262465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AA3A4E-2C87-4913-AE4F-5444A7CB5267}"/>
              </a:ext>
            </a:extLst>
          </p:cNvPr>
          <p:cNvSpPr>
            <a:spLocks noGrp="1"/>
          </p:cNvSpPr>
          <p:nvPr>
            <p:ph type="title"/>
          </p:nvPr>
        </p:nvSpPr>
        <p:spPr/>
        <p:txBody>
          <a:bodyPr/>
          <a:lstStyle/>
          <a:p>
            <a:r>
              <a:rPr kumimoji="1" lang="ja-JP" altLang="en-US" dirty="0"/>
              <a:t>データの持ち方をどのように変更したのか図で説明する。</a:t>
            </a:r>
          </a:p>
        </p:txBody>
      </p:sp>
      <p:sp>
        <p:nvSpPr>
          <p:cNvPr id="3" name="スライド番号プレースホルダー 2">
            <a:extLst>
              <a:ext uri="{FF2B5EF4-FFF2-40B4-BE49-F238E27FC236}">
                <a16:creationId xmlns:a16="http://schemas.microsoft.com/office/drawing/2014/main" id="{5873509D-7CD4-4507-B070-FA8DBE20E209}"/>
              </a:ext>
            </a:extLst>
          </p:cNvPr>
          <p:cNvSpPr>
            <a:spLocks noGrp="1"/>
          </p:cNvSpPr>
          <p:nvPr>
            <p:ph type="sldNum" sz="quarter" idx="10"/>
          </p:nvPr>
        </p:nvSpPr>
        <p:spPr/>
        <p:txBody>
          <a:bodyPr/>
          <a:lstStyle/>
          <a:p>
            <a:fld id="{9FB9FBB1-FD5B-41A6-B84B-A229A6B4BB39}" type="slidenum">
              <a:rPr lang="en-US" altLang="ja-JP" smtClean="0"/>
              <a:pPr/>
              <a:t>23</a:t>
            </a:fld>
            <a:endParaRPr lang="en-US" dirty="0"/>
          </a:p>
        </p:txBody>
      </p:sp>
      <p:sp>
        <p:nvSpPr>
          <p:cNvPr id="4" name="タイトル 1">
            <a:extLst>
              <a:ext uri="{FF2B5EF4-FFF2-40B4-BE49-F238E27FC236}">
                <a16:creationId xmlns:a16="http://schemas.microsoft.com/office/drawing/2014/main" id="{32011524-B816-487B-8A4A-E24E5ACD1DA4}"/>
              </a:ext>
            </a:extLst>
          </p:cNvPr>
          <p:cNvSpPr txBox="1">
            <a:spLocks/>
          </p:cNvSpPr>
          <p:nvPr/>
        </p:nvSpPr>
        <p:spPr>
          <a:xfrm>
            <a:off x="352474" y="1421453"/>
            <a:ext cx="6257058" cy="475426"/>
          </a:xfrm>
          <a:prstGeom prst="rect">
            <a:avLst/>
          </a:prstGeom>
        </p:spPr>
        <p:txBody>
          <a:bodyPr vert="horz" lIns="0" tIns="0" rIns="0" bIns="0" rtlCol="0" anchor="b">
            <a:noAutofit/>
          </a:bodyPr>
          <a:lstStyle>
            <a:lvl1pPr algn="l" defTabSz="984077" rtl="0" eaLnBrk="1" fontAlgn="ctr" latinLnBrk="0" hangingPunct="1">
              <a:lnSpc>
                <a:spcPct val="100000"/>
              </a:lnSpc>
              <a:spcBef>
                <a:spcPct val="0"/>
              </a:spcBef>
              <a:buNone/>
              <a:defRPr kumimoji="1" sz="1700" kern="1200">
                <a:solidFill>
                  <a:schemeClr val="tx1"/>
                </a:solidFill>
                <a:latin typeface="+mj-lt"/>
                <a:ea typeface="+mj-ea"/>
                <a:cs typeface="+mj-cs"/>
              </a:defRPr>
            </a:lvl1pPr>
          </a:lstStyle>
          <a:p>
            <a:r>
              <a:rPr lang="ja-JP" altLang="en-US" dirty="0"/>
              <a:t>オブジェクト思考</a:t>
            </a:r>
            <a:endParaRPr lang="en-US" altLang="ja-JP" dirty="0"/>
          </a:p>
          <a:p>
            <a:endParaRPr lang="ja-JP" altLang="en-US" dirty="0"/>
          </a:p>
        </p:txBody>
      </p:sp>
    </p:spTree>
    <p:extLst>
      <p:ext uri="{BB962C8B-B14F-4D97-AF65-F5344CB8AC3E}">
        <p14:creationId xmlns:p14="http://schemas.microsoft.com/office/powerpoint/2010/main" val="1716280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706A82D-6BB4-49AC-B05A-E1344B6AB282}"/>
              </a:ext>
            </a:extLst>
          </p:cNvPr>
          <p:cNvSpPr>
            <a:spLocks noGrp="1"/>
          </p:cNvSpPr>
          <p:nvPr>
            <p:ph type="title"/>
          </p:nvPr>
        </p:nvSpPr>
        <p:spPr/>
        <p:txBody>
          <a:bodyPr/>
          <a:lstStyle/>
          <a:p>
            <a:r>
              <a:rPr lang="ja-JP" altLang="en-US" dirty="0"/>
              <a:t>まとめ</a:t>
            </a:r>
          </a:p>
        </p:txBody>
      </p:sp>
    </p:spTree>
    <p:extLst>
      <p:ext uri="{BB962C8B-B14F-4D97-AF65-F5344CB8AC3E}">
        <p14:creationId xmlns:p14="http://schemas.microsoft.com/office/powerpoint/2010/main" val="1816790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41D0C8AC-8732-48E3-920A-CC7B55ABB7CF}"/>
              </a:ext>
            </a:extLst>
          </p:cNvPr>
          <p:cNvSpPr>
            <a:spLocks noGrp="1"/>
          </p:cNvSpPr>
          <p:nvPr>
            <p:ph type="title"/>
          </p:nvPr>
        </p:nvSpPr>
        <p:spPr>
          <a:xfrm>
            <a:off x="539552" y="120312"/>
            <a:ext cx="6048000" cy="475426"/>
          </a:xfrm>
        </p:spPr>
        <p:txBody>
          <a:bodyPr/>
          <a:lstStyle/>
          <a:p>
            <a:r>
              <a:rPr lang="ja-JP" altLang="en-US" dirty="0"/>
              <a:t>システム開発を通じた挑戦と学び</a:t>
            </a:r>
          </a:p>
        </p:txBody>
      </p:sp>
      <p:sp>
        <p:nvSpPr>
          <p:cNvPr id="3" name="スライド番号プレースホルダー 2">
            <a:extLst>
              <a:ext uri="{FF2B5EF4-FFF2-40B4-BE49-F238E27FC236}">
                <a16:creationId xmlns:a16="http://schemas.microsoft.com/office/drawing/2014/main" id="{23F99E90-2FE4-4845-97D0-DD3D300FFFF4}"/>
              </a:ext>
            </a:extLst>
          </p:cNvPr>
          <p:cNvSpPr>
            <a:spLocks noGrp="1"/>
          </p:cNvSpPr>
          <p:nvPr>
            <p:ph type="sldNum" sz="quarter" idx="10"/>
          </p:nvPr>
        </p:nvSpPr>
        <p:spPr/>
        <p:txBody>
          <a:bodyPr/>
          <a:lstStyle/>
          <a:p>
            <a:fld id="{9FB9FBB1-FD5B-41A6-B84B-A229A6B4BB39}" type="slidenum">
              <a:rPr lang="en-US" altLang="ja-JP" smtClean="0"/>
              <a:pPr/>
              <a:t>25</a:t>
            </a:fld>
            <a:endParaRPr lang="en-US" dirty="0"/>
          </a:p>
        </p:txBody>
      </p:sp>
      <p:graphicFrame>
        <p:nvGraphicFramePr>
          <p:cNvPr id="5" name="Diagram 4">
            <a:extLst>
              <a:ext uri="{FF2B5EF4-FFF2-40B4-BE49-F238E27FC236}">
                <a16:creationId xmlns:a16="http://schemas.microsoft.com/office/drawing/2014/main" id="{685CF3A0-F94D-913C-49D5-83CF6E9CDE57}"/>
              </a:ext>
            </a:extLst>
          </p:cNvPr>
          <p:cNvGraphicFramePr/>
          <p:nvPr>
            <p:extLst>
              <p:ext uri="{D42A27DB-BD31-4B8C-83A1-F6EECF244321}">
                <p14:modId xmlns:p14="http://schemas.microsoft.com/office/powerpoint/2010/main" val="2766986498"/>
              </p:ext>
            </p:extLst>
          </p:nvPr>
        </p:nvGraphicFramePr>
        <p:xfrm>
          <a:off x="1008994" y="704276"/>
          <a:ext cx="6863254" cy="4205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EE4C0625-9F78-D8DD-40D7-FC197C0FDF27}"/>
              </a:ext>
            </a:extLst>
          </p:cNvPr>
          <p:cNvSpPr txBox="1"/>
          <p:nvPr/>
        </p:nvSpPr>
        <p:spPr>
          <a:xfrm>
            <a:off x="4482662" y="1760410"/>
            <a:ext cx="3478924" cy="830997"/>
          </a:xfrm>
          <a:prstGeom prst="rect">
            <a:avLst/>
          </a:prstGeom>
          <a:noFill/>
        </p:spPr>
        <p:txBody>
          <a:bodyPr wrap="square">
            <a:spAutoFit/>
          </a:bodyPr>
          <a:lstStyle/>
          <a:p>
            <a:pPr lvl="0"/>
            <a:r>
              <a:rPr lang="en-US" sz="1600" dirty="0">
                <a:solidFill>
                  <a:schemeClr val="bg1"/>
                </a:solidFill>
              </a:rPr>
              <a:t>・</a:t>
            </a:r>
            <a:r>
              <a:rPr lang="en-US" sz="1600" dirty="0" err="1">
                <a:solidFill>
                  <a:schemeClr val="bg1"/>
                </a:solidFill>
              </a:rPr>
              <a:t>拡張性もあるデータ構造を考える</a:t>
            </a:r>
            <a:endParaRPr lang="en-US" sz="1600" dirty="0">
              <a:solidFill>
                <a:schemeClr val="bg1"/>
              </a:solidFill>
            </a:endParaRPr>
          </a:p>
          <a:p>
            <a:pPr lvl="0"/>
            <a:r>
              <a:rPr lang="en-US" sz="1600" dirty="0">
                <a:solidFill>
                  <a:schemeClr val="bg1"/>
                </a:solidFill>
              </a:rPr>
              <a:t>・</a:t>
            </a:r>
            <a:r>
              <a:rPr lang="en-US" sz="1600" dirty="0" err="1">
                <a:solidFill>
                  <a:schemeClr val="bg1"/>
                </a:solidFill>
              </a:rPr>
              <a:t>まず、最小設計で開発</a:t>
            </a:r>
            <a:endParaRPr lang="en-US" sz="1600" dirty="0">
              <a:solidFill>
                <a:schemeClr val="bg1"/>
              </a:solidFill>
            </a:endParaRPr>
          </a:p>
          <a:p>
            <a:pPr lvl="0"/>
            <a:r>
              <a:rPr lang="en-US" sz="1600" dirty="0">
                <a:solidFill>
                  <a:schemeClr val="bg1"/>
                </a:solidFill>
              </a:rPr>
              <a:t>・</a:t>
            </a:r>
            <a:r>
              <a:rPr lang="en-US" sz="1600" dirty="0" err="1">
                <a:solidFill>
                  <a:schemeClr val="bg1"/>
                </a:solidFill>
              </a:rPr>
              <a:t>Googleの端まで、調べに行く</a:t>
            </a:r>
            <a:endParaRPr lang="en-US" sz="1600" dirty="0">
              <a:solidFill>
                <a:schemeClr val="bg1"/>
              </a:solidFill>
            </a:endParaRPr>
          </a:p>
        </p:txBody>
      </p:sp>
      <p:sp>
        <p:nvSpPr>
          <p:cNvPr id="9" name="Oval 8">
            <a:extLst>
              <a:ext uri="{FF2B5EF4-FFF2-40B4-BE49-F238E27FC236}">
                <a16:creationId xmlns:a16="http://schemas.microsoft.com/office/drawing/2014/main" id="{AA9754E5-EE8B-C79D-79F8-47948C8A6C13}"/>
              </a:ext>
            </a:extLst>
          </p:cNvPr>
          <p:cNvSpPr/>
          <p:nvPr/>
        </p:nvSpPr>
        <p:spPr>
          <a:xfrm>
            <a:off x="3405352" y="1327815"/>
            <a:ext cx="1166648" cy="1143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dirty="0"/>
              <a:t>学び</a:t>
            </a:r>
          </a:p>
        </p:txBody>
      </p:sp>
      <p:sp>
        <p:nvSpPr>
          <p:cNvPr id="10" name="Oval 9">
            <a:extLst>
              <a:ext uri="{FF2B5EF4-FFF2-40B4-BE49-F238E27FC236}">
                <a16:creationId xmlns:a16="http://schemas.microsoft.com/office/drawing/2014/main" id="{C79C5D96-2F97-017C-C703-C2439E57B949}"/>
              </a:ext>
            </a:extLst>
          </p:cNvPr>
          <p:cNvSpPr/>
          <p:nvPr/>
        </p:nvSpPr>
        <p:spPr>
          <a:xfrm>
            <a:off x="2890714" y="2673878"/>
            <a:ext cx="1166648" cy="1143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dirty="0"/>
              <a:t>挑戦</a:t>
            </a:r>
          </a:p>
        </p:txBody>
      </p:sp>
      <p:sp>
        <p:nvSpPr>
          <p:cNvPr id="16" name="TextBox 15">
            <a:extLst>
              <a:ext uri="{FF2B5EF4-FFF2-40B4-BE49-F238E27FC236}">
                <a16:creationId xmlns:a16="http://schemas.microsoft.com/office/drawing/2014/main" id="{77883652-921D-AB80-CEBD-CE7335D8A2A3}"/>
              </a:ext>
            </a:extLst>
          </p:cNvPr>
          <p:cNvSpPr txBox="1"/>
          <p:nvPr/>
        </p:nvSpPr>
        <p:spPr>
          <a:xfrm>
            <a:off x="3881681" y="3119792"/>
            <a:ext cx="4114801" cy="830997"/>
          </a:xfrm>
          <a:prstGeom prst="rect">
            <a:avLst/>
          </a:prstGeom>
          <a:noFill/>
        </p:spPr>
        <p:txBody>
          <a:bodyPr wrap="square" rtlCol="0">
            <a:spAutoFit/>
          </a:bodyPr>
          <a:lstStyle/>
          <a:p>
            <a:pPr lvl="0"/>
            <a:r>
              <a:rPr lang="en-US" sz="1600" dirty="0">
                <a:solidFill>
                  <a:schemeClr val="bg1"/>
                </a:solidFill>
              </a:rPr>
              <a:t>・</a:t>
            </a:r>
            <a:r>
              <a:rPr lang="en-US" sz="1600" dirty="0" err="1">
                <a:solidFill>
                  <a:schemeClr val="bg1"/>
                </a:solidFill>
              </a:rPr>
              <a:t>新しい言語を習得、環境構築から始める</a:t>
            </a:r>
            <a:endParaRPr lang="en-US" sz="1600" dirty="0">
              <a:solidFill>
                <a:schemeClr val="bg1"/>
              </a:solidFill>
            </a:endParaRPr>
          </a:p>
          <a:p>
            <a:pPr lvl="0"/>
            <a:r>
              <a:rPr lang="en-US" sz="1600" dirty="0">
                <a:solidFill>
                  <a:schemeClr val="bg1"/>
                </a:solidFill>
              </a:rPr>
              <a:t>・</a:t>
            </a:r>
            <a:r>
              <a:rPr lang="en-US" sz="1600" dirty="0" err="1">
                <a:solidFill>
                  <a:schemeClr val="bg1"/>
                </a:solidFill>
              </a:rPr>
              <a:t>仲間と積極的に交流し、情報共有</a:t>
            </a:r>
            <a:endParaRPr lang="en-US" sz="1600" dirty="0">
              <a:solidFill>
                <a:schemeClr val="bg1"/>
              </a:solidFill>
            </a:endParaRPr>
          </a:p>
          <a:p>
            <a:pPr lvl="0"/>
            <a:r>
              <a:rPr lang="en-US" sz="1600" dirty="0">
                <a:solidFill>
                  <a:schemeClr val="bg1"/>
                </a:solidFill>
              </a:rPr>
              <a:t>・</a:t>
            </a:r>
            <a:r>
              <a:rPr lang="en-US" sz="1600" dirty="0" err="1">
                <a:solidFill>
                  <a:schemeClr val="bg1"/>
                </a:solidFill>
              </a:rPr>
              <a:t>誰よりも質問して、ディスカッション</a:t>
            </a:r>
            <a:endParaRPr lang="en-US" sz="1600" dirty="0">
              <a:solidFill>
                <a:schemeClr val="bg1"/>
              </a:solidFill>
            </a:endParaRPr>
          </a:p>
        </p:txBody>
      </p:sp>
      <p:sp>
        <p:nvSpPr>
          <p:cNvPr id="18" name="TextBox 17">
            <a:extLst>
              <a:ext uri="{FF2B5EF4-FFF2-40B4-BE49-F238E27FC236}">
                <a16:creationId xmlns:a16="http://schemas.microsoft.com/office/drawing/2014/main" id="{4A497CDC-9FB0-D93C-6958-E51E0B0E4870}"/>
              </a:ext>
            </a:extLst>
          </p:cNvPr>
          <p:cNvSpPr txBox="1"/>
          <p:nvPr/>
        </p:nvSpPr>
        <p:spPr>
          <a:xfrm>
            <a:off x="2307020" y="4334869"/>
            <a:ext cx="4572000" cy="531171"/>
          </a:xfrm>
          <a:prstGeom prst="rect">
            <a:avLst/>
          </a:prstGeom>
          <a:noFill/>
        </p:spPr>
        <p:txBody>
          <a:bodyPr wrap="square">
            <a:spAutoFit/>
          </a:bodyPr>
          <a:lstStyle/>
          <a:p>
            <a:pPr lvl="0"/>
            <a:r>
              <a:rPr lang="en-US" dirty="0">
                <a:solidFill>
                  <a:schemeClr val="bg1"/>
                </a:solidFill>
              </a:rPr>
              <a:t>・</a:t>
            </a:r>
            <a:r>
              <a:rPr lang="en-US" dirty="0" err="1">
                <a:solidFill>
                  <a:schemeClr val="bg1"/>
                </a:solidFill>
              </a:rPr>
              <a:t>IM研の業務内容理解する</a:t>
            </a:r>
            <a:endParaRPr lang="en-US" dirty="0">
              <a:solidFill>
                <a:schemeClr val="bg1"/>
              </a:solidFill>
            </a:endParaRPr>
          </a:p>
          <a:p>
            <a:pPr lvl="0"/>
            <a:r>
              <a:rPr lang="ja-JP" altLang="en-US">
                <a:solidFill>
                  <a:schemeClr val="bg1"/>
                </a:solidFill>
              </a:rPr>
              <a:t>・複数人にレンタル可能なシステムを開発する</a:t>
            </a:r>
            <a:endParaRPr lang="en-US" dirty="0">
              <a:solidFill>
                <a:schemeClr val="bg1"/>
              </a:solidFill>
            </a:endParaRPr>
          </a:p>
        </p:txBody>
      </p:sp>
      <p:sp>
        <p:nvSpPr>
          <p:cNvPr id="19" name="Oval 18">
            <a:extLst>
              <a:ext uri="{FF2B5EF4-FFF2-40B4-BE49-F238E27FC236}">
                <a16:creationId xmlns:a16="http://schemas.microsoft.com/office/drawing/2014/main" id="{6D537A69-1F79-0BCE-1FB9-8FBAB9F7C0F3}"/>
              </a:ext>
            </a:extLst>
          </p:cNvPr>
          <p:cNvSpPr/>
          <p:nvPr/>
        </p:nvSpPr>
        <p:spPr>
          <a:xfrm>
            <a:off x="1266868" y="3509628"/>
            <a:ext cx="1166648" cy="1143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400" dirty="0"/>
              <a:t>課題</a:t>
            </a:r>
          </a:p>
        </p:txBody>
      </p:sp>
    </p:spTree>
    <p:extLst>
      <p:ext uri="{BB962C8B-B14F-4D97-AF65-F5344CB8AC3E}">
        <p14:creationId xmlns:p14="http://schemas.microsoft.com/office/powerpoint/2010/main" val="3063639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C35F01B-579A-479B-946C-42EBD25B55CD}"/>
              </a:ext>
            </a:extLst>
          </p:cNvPr>
          <p:cNvSpPr>
            <a:spLocks noGrp="1"/>
          </p:cNvSpPr>
          <p:nvPr>
            <p:ph type="sldNum" sz="quarter" idx="10"/>
          </p:nvPr>
        </p:nvSpPr>
        <p:spPr/>
        <p:txBody>
          <a:bodyPr/>
          <a:lstStyle/>
          <a:p>
            <a:fld id="{9FB9FBB1-FD5B-41A6-B84B-A229A6B4BB39}" type="slidenum">
              <a:rPr lang="en-US" altLang="ja-JP" smtClean="0"/>
              <a:pPr/>
              <a:t>26</a:t>
            </a:fld>
            <a:endParaRPr lang="en-US" dirty="0"/>
          </a:p>
        </p:txBody>
      </p:sp>
      <p:sp>
        <p:nvSpPr>
          <p:cNvPr id="3" name="テキスト プレースホルダー 2">
            <a:extLst>
              <a:ext uri="{FF2B5EF4-FFF2-40B4-BE49-F238E27FC236}">
                <a16:creationId xmlns:a16="http://schemas.microsoft.com/office/drawing/2014/main" id="{05C21268-1CCC-4D67-920E-ADEA81727DED}"/>
              </a:ext>
            </a:extLst>
          </p:cNvPr>
          <p:cNvSpPr>
            <a:spLocks noGrp="1"/>
          </p:cNvSpPr>
          <p:nvPr>
            <p:ph type="body" sz="quarter" idx="11"/>
          </p:nvPr>
        </p:nvSpPr>
        <p:spPr>
          <a:xfrm>
            <a:off x="652692" y="885095"/>
            <a:ext cx="2742910" cy="3001106"/>
          </a:xfrm>
        </p:spPr>
        <p:style>
          <a:lnRef idx="2">
            <a:schemeClr val="accent1"/>
          </a:lnRef>
          <a:fillRef idx="1">
            <a:schemeClr val="lt1"/>
          </a:fillRef>
          <a:effectRef idx="0">
            <a:schemeClr val="accent1"/>
          </a:effectRef>
          <a:fontRef idx="minor">
            <a:schemeClr val="dk1"/>
          </a:fontRef>
        </p:style>
        <p:txBody>
          <a:bodyPr/>
          <a:lstStyle/>
          <a:p>
            <a:r>
              <a:rPr lang="ja-JP" altLang="en-US" kern="0" dirty="0">
                <a:latin typeface="メイリオ" panose="020B0604030504040204" pitchFamily="50" charset="-128"/>
                <a:ea typeface="メイリオ" panose="020B0604030504040204" pitchFamily="50" charset="-128"/>
              </a:rPr>
              <a:t>開発手順</a:t>
            </a:r>
          </a:p>
          <a:p>
            <a:pPr lvl="1"/>
            <a:r>
              <a:rPr lang="ja-JP" altLang="en-US" sz="1100" kern="0" dirty="0">
                <a:latin typeface="メイリオ" panose="020B0604030504040204" pitchFamily="50" charset="-128"/>
                <a:ea typeface="メイリオ" panose="020B0604030504040204" pitchFamily="50" charset="-128"/>
              </a:rPr>
              <a:t>１．課題の深堀り</a:t>
            </a:r>
            <a:endParaRPr lang="en-US" altLang="ja-JP" sz="1100" kern="0" dirty="0">
              <a:latin typeface="メイリオ" panose="020B0604030504040204" pitchFamily="50" charset="-128"/>
              <a:ea typeface="メイリオ" panose="020B0604030504040204" pitchFamily="50" charset="-128"/>
            </a:endParaRPr>
          </a:p>
          <a:p>
            <a:pPr lvl="1"/>
            <a:r>
              <a:rPr lang="ja-JP" altLang="en-US" sz="1100" kern="0" dirty="0">
                <a:latin typeface="メイリオ" panose="020B0604030504040204" pitchFamily="50" charset="-128"/>
                <a:ea typeface="メイリオ" panose="020B0604030504040204" pitchFamily="50" charset="-128"/>
              </a:rPr>
              <a:t>２．システム要件定義</a:t>
            </a:r>
            <a:endParaRPr lang="en-US" altLang="ja-JP" sz="1100" kern="0" dirty="0">
              <a:latin typeface="メイリオ" panose="020B0604030504040204" pitchFamily="50" charset="-128"/>
              <a:ea typeface="メイリオ" panose="020B0604030504040204" pitchFamily="50" charset="-128"/>
            </a:endParaRPr>
          </a:p>
          <a:p>
            <a:pPr lvl="1"/>
            <a:r>
              <a:rPr lang="ja-JP" altLang="en-US" sz="1100" kern="0" dirty="0">
                <a:solidFill>
                  <a:schemeClr val="bg2"/>
                </a:solidFill>
                <a:latin typeface="メイリオ" panose="020B0604030504040204" pitchFamily="50" charset="-128"/>
                <a:ea typeface="メイリオ" panose="020B0604030504040204" pitchFamily="50" charset="-128"/>
              </a:rPr>
              <a:t>３．フローの細分化</a:t>
            </a:r>
            <a:endParaRPr lang="en-US" altLang="ja-JP" sz="1100" kern="0" dirty="0">
              <a:solidFill>
                <a:schemeClr val="bg2"/>
              </a:solidFill>
              <a:latin typeface="メイリオ" panose="020B0604030504040204" pitchFamily="50" charset="-128"/>
              <a:ea typeface="メイリオ" panose="020B0604030504040204" pitchFamily="50" charset="-128"/>
            </a:endParaRPr>
          </a:p>
          <a:p>
            <a:pPr lvl="1"/>
            <a:r>
              <a:rPr lang="ja-JP" altLang="en-US" sz="1100" kern="0" dirty="0">
                <a:solidFill>
                  <a:schemeClr val="bg2"/>
                </a:solidFill>
                <a:latin typeface="メイリオ" panose="020B0604030504040204" pitchFamily="50" charset="-128"/>
                <a:ea typeface="メイリオ" panose="020B0604030504040204" pitchFamily="50" charset="-128"/>
              </a:rPr>
              <a:t>４．フローで扱うデータのリストアップ</a:t>
            </a:r>
            <a:endParaRPr lang="en-US" altLang="ja-JP" sz="1100" kern="0" dirty="0">
              <a:solidFill>
                <a:schemeClr val="bg2"/>
              </a:solidFill>
              <a:latin typeface="メイリオ" panose="020B0604030504040204" pitchFamily="50" charset="-128"/>
              <a:ea typeface="メイリオ" panose="020B0604030504040204" pitchFamily="50" charset="-128"/>
            </a:endParaRPr>
          </a:p>
          <a:p>
            <a:pPr lvl="1"/>
            <a:endParaRPr lang="en-US" altLang="ja-JP" sz="1100" kern="0" dirty="0">
              <a:latin typeface="メイリオ" panose="020B0604030504040204" pitchFamily="50" charset="-128"/>
              <a:ea typeface="メイリオ" panose="020B0604030504040204" pitchFamily="50" charset="-128"/>
            </a:endParaRPr>
          </a:p>
        </p:txBody>
      </p:sp>
      <p:sp>
        <p:nvSpPr>
          <p:cNvPr id="4" name="タイトル 3">
            <a:extLst>
              <a:ext uri="{FF2B5EF4-FFF2-40B4-BE49-F238E27FC236}">
                <a16:creationId xmlns:a16="http://schemas.microsoft.com/office/drawing/2014/main" id="{6FA82F31-1A8E-4376-B925-93D138D55454}"/>
              </a:ext>
            </a:extLst>
          </p:cNvPr>
          <p:cNvSpPr>
            <a:spLocks noGrp="1"/>
          </p:cNvSpPr>
          <p:nvPr>
            <p:ph type="title"/>
          </p:nvPr>
        </p:nvSpPr>
        <p:spPr/>
        <p:txBody>
          <a:bodyPr/>
          <a:lstStyle/>
          <a:p>
            <a:r>
              <a:rPr lang="ja-JP" altLang="en-US" dirty="0"/>
              <a:t>スマートコントラクトの実装</a:t>
            </a:r>
            <a:r>
              <a:rPr kumimoji="1" lang="ja-JP" altLang="en-US" dirty="0"/>
              <a:t>機能と手順</a:t>
            </a:r>
          </a:p>
        </p:txBody>
      </p:sp>
      <p:sp>
        <p:nvSpPr>
          <p:cNvPr id="6" name="矢印: 下 5">
            <a:extLst>
              <a:ext uri="{FF2B5EF4-FFF2-40B4-BE49-F238E27FC236}">
                <a16:creationId xmlns:a16="http://schemas.microsoft.com/office/drawing/2014/main" id="{13ABCC1A-C3DA-4C52-853F-BF458DD96193}"/>
              </a:ext>
            </a:extLst>
          </p:cNvPr>
          <p:cNvSpPr/>
          <p:nvPr/>
        </p:nvSpPr>
        <p:spPr>
          <a:xfrm rot="16200000">
            <a:off x="3624234" y="752967"/>
            <a:ext cx="720967" cy="873758"/>
          </a:xfrm>
          <a:prstGeom prst="downArrow">
            <a:avLst>
              <a:gd name="adj1" fmla="val 50000"/>
              <a:gd name="adj2" fmla="val 5264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テキスト プレースホルダー 2">
            <a:extLst>
              <a:ext uri="{FF2B5EF4-FFF2-40B4-BE49-F238E27FC236}">
                <a16:creationId xmlns:a16="http://schemas.microsoft.com/office/drawing/2014/main" id="{FC61FD63-1BD6-403B-83C1-58A8373A2EAE}"/>
              </a:ext>
            </a:extLst>
          </p:cNvPr>
          <p:cNvSpPr txBox="1">
            <a:spLocks/>
          </p:cNvSpPr>
          <p:nvPr/>
        </p:nvSpPr>
        <p:spPr>
          <a:xfrm>
            <a:off x="4484141" y="885095"/>
            <a:ext cx="3416943" cy="1412532"/>
          </a:xfrm>
          <a:prstGeom prst="rect">
            <a:avLst/>
          </a:prstGeom>
        </p:spPr>
        <p:style>
          <a:lnRef idx="2">
            <a:schemeClr val="dk1"/>
          </a:lnRef>
          <a:fillRef idx="1">
            <a:schemeClr val="lt1"/>
          </a:fillRef>
          <a:effectRef idx="0">
            <a:schemeClr val="dk1"/>
          </a:effectRef>
          <a:fontRef idx="minor">
            <a:schemeClr val="dk1"/>
          </a:fontRef>
        </p:style>
        <p:txBody>
          <a:bodyPr vert="horz" lIns="0" tIns="0" rIns="0" bIns="0" rtlCol="0">
            <a:noAutofit/>
          </a:bodyPr>
          <a:lstStyle>
            <a:lvl1pPr marL="0" indent="0" algn="l" defTabSz="984077" rtl="0" eaLnBrk="1" latinLnBrk="0" hangingPunct="1">
              <a:lnSpc>
                <a:spcPct val="110000"/>
              </a:lnSpc>
              <a:spcBef>
                <a:spcPts val="0"/>
              </a:spcBef>
              <a:spcAft>
                <a:spcPts val="300"/>
              </a:spcAft>
              <a:buFontTx/>
              <a:buNone/>
              <a:defRPr kumimoji="1" sz="1500" kern="1200">
                <a:solidFill>
                  <a:schemeClr val="tx1"/>
                </a:solidFill>
                <a:latin typeface="+mn-lt"/>
                <a:ea typeface="+mn-ea"/>
                <a:cs typeface="+mn-cs"/>
              </a:defRPr>
            </a:lvl1pPr>
            <a:lvl2pPr marL="0" marR="0" indent="0" algn="l" defTabSz="984077" rtl="0" eaLnBrk="1" fontAlgn="auto" latinLnBrk="0" hangingPunct="1">
              <a:lnSpc>
                <a:spcPct val="110000"/>
              </a:lnSpc>
              <a:spcBef>
                <a:spcPts val="0"/>
              </a:spcBef>
              <a:spcAft>
                <a:spcPts val="300"/>
              </a:spcAft>
              <a:buClrTx/>
              <a:buSzTx/>
              <a:buFont typeface="Arial" panose="020B0604020202020204" pitchFamily="34" charset="0"/>
              <a:buNone/>
              <a:tabLst/>
              <a:defRPr kumimoji="1" sz="1500" kern="1200">
                <a:solidFill>
                  <a:schemeClr val="tx1"/>
                </a:solidFill>
                <a:latin typeface="+mn-lt"/>
                <a:ea typeface="+mn-ea"/>
                <a:cs typeface="+mn-cs"/>
              </a:defRPr>
            </a:lvl2pPr>
            <a:lvl3pPr marL="288000" indent="-1440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3pPr>
            <a:lvl4pPr marL="396000" indent="-1152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4pPr>
            <a:lvl5pPr marL="558000" indent="-1512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5pPr>
            <a:lvl6pPr marL="2706213"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6pPr>
            <a:lvl7pPr marL="3198251"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7pPr>
            <a:lvl8pPr marL="3690290"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8pPr>
            <a:lvl9pPr marL="4182328"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9pPr>
          </a:lstStyle>
          <a:p>
            <a:r>
              <a:rPr lang="ja-JP" altLang="en-US" kern="0" dirty="0">
                <a:latin typeface="メイリオ" panose="020B0604030504040204" pitchFamily="50" charset="-128"/>
                <a:ea typeface="メイリオ" panose="020B0604030504040204" pitchFamily="50" charset="-128"/>
              </a:rPr>
              <a:t>　達成したこと</a:t>
            </a:r>
          </a:p>
          <a:p>
            <a:pPr lvl="1"/>
            <a:r>
              <a:rPr lang="ja-JP" altLang="en-US" sz="1100" kern="0" dirty="0">
                <a:latin typeface="メイリオ" panose="020B0604030504040204" pitchFamily="50" charset="-128"/>
                <a:ea typeface="メイリオ" panose="020B0604030504040204" pitchFamily="50" charset="-128"/>
              </a:rPr>
              <a:t>１．既存技術</a:t>
            </a:r>
            <a:r>
              <a:rPr lang="en-US" altLang="ja-JP" sz="1100" kern="0" dirty="0">
                <a:latin typeface="メイリオ" panose="020B0604030504040204" pitchFamily="50" charset="-128"/>
                <a:ea typeface="メイリオ" panose="020B0604030504040204" pitchFamily="50" charset="-128"/>
              </a:rPr>
              <a:t>4</a:t>
            </a:r>
            <a:r>
              <a:rPr lang="ja-JP" altLang="en-US" sz="1100" kern="0" dirty="0">
                <a:latin typeface="メイリオ" panose="020B0604030504040204" pitchFamily="50" charset="-128"/>
                <a:ea typeface="メイリオ" panose="020B0604030504040204" pitchFamily="50" charset="-128"/>
              </a:rPr>
              <a:t>つのサーベイと知見共有</a:t>
            </a:r>
            <a:endParaRPr lang="en-US" altLang="ja-JP" sz="1100" kern="0" dirty="0">
              <a:latin typeface="メイリオ" panose="020B0604030504040204" pitchFamily="50" charset="-128"/>
              <a:ea typeface="メイリオ" panose="020B0604030504040204" pitchFamily="50" charset="-128"/>
            </a:endParaRPr>
          </a:p>
          <a:p>
            <a:pPr lvl="1"/>
            <a:r>
              <a:rPr lang="ja-JP" altLang="en-US" sz="1100" kern="0" dirty="0">
                <a:latin typeface="メイリオ" panose="020B0604030504040204" pitchFamily="50" charset="-128"/>
                <a:ea typeface="メイリオ" panose="020B0604030504040204" pitchFamily="50" charset="-128"/>
              </a:rPr>
              <a:t>（</a:t>
            </a:r>
            <a:r>
              <a:rPr lang="en-US" altLang="ja-JP" sz="1100" kern="0" dirty="0">
                <a:latin typeface="メイリオ" panose="020B0604030504040204" pitchFamily="50" charset="-128"/>
                <a:ea typeface="メイリオ" panose="020B0604030504040204" pitchFamily="50" charset="-128"/>
              </a:rPr>
              <a:t>ERC21,721,4907,5192</a:t>
            </a:r>
            <a:r>
              <a:rPr lang="ja-JP" altLang="en-US" sz="1100" kern="0" dirty="0">
                <a:latin typeface="メイリオ" panose="020B0604030504040204" pitchFamily="50" charset="-128"/>
                <a:ea typeface="メイリオ" panose="020B0604030504040204" pitchFamily="50" charset="-128"/>
              </a:rPr>
              <a:t>）</a:t>
            </a:r>
            <a:endParaRPr lang="en-US" altLang="ja-JP" sz="1100" kern="0" dirty="0">
              <a:latin typeface="メイリオ" panose="020B0604030504040204" pitchFamily="50" charset="-128"/>
              <a:ea typeface="メイリオ" panose="020B0604030504040204" pitchFamily="50" charset="-128"/>
            </a:endParaRPr>
          </a:p>
          <a:p>
            <a:pPr lvl="1"/>
            <a:r>
              <a:rPr lang="ja-JP" altLang="en-US" sz="1100" kern="0" dirty="0">
                <a:latin typeface="メイリオ" panose="020B0604030504040204" pitchFamily="50" charset="-128"/>
                <a:ea typeface="メイリオ" panose="020B0604030504040204" pitchFamily="50" charset="-128"/>
              </a:rPr>
              <a:t>２．既存技術を利用した３つの主要機能実装</a:t>
            </a:r>
            <a:endParaRPr lang="en-US" altLang="ja-JP" sz="1100" kern="0" dirty="0">
              <a:latin typeface="メイリオ" panose="020B0604030504040204" pitchFamily="50" charset="-128"/>
              <a:ea typeface="メイリオ" panose="020B0604030504040204" pitchFamily="50" charset="-128"/>
            </a:endParaRPr>
          </a:p>
          <a:p>
            <a:pPr lvl="1"/>
            <a:r>
              <a:rPr lang="ja-JP" altLang="en-US" sz="1100" kern="0" dirty="0">
                <a:latin typeface="メイリオ" panose="020B0604030504040204" pitchFamily="50" charset="-128"/>
                <a:ea typeface="メイリオ" panose="020B0604030504040204" pitchFamily="50" charset="-128"/>
              </a:rPr>
              <a:t>３．既存技術を利用した５つの拡張機能開発</a:t>
            </a:r>
            <a:endParaRPr lang="en-US" altLang="ja-JP" sz="1100" kern="0" dirty="0">
              <a:latin typeface="メイリオ" panose="020B0604030504040204" pitchFamily="50" charset="-128"/>
              <a:ea typeface="メイリオ" panose="020B0604030504040204" pitchFamily="50" charset="-128"/>
            </a:endParaRPr>
          </a:p>
          <a:p>
            <a:pPr lvl="1"/>
            <a:r>
              <a:rPr lang="ja-JP" altLang="en-US" sz="1100" kern="0" dirty="0">
                <a:latin typeface="メイリオ" panose="020B0604030504040204" pitchFamily="50" charset="-128"/>
                <a:ea typeface="メイリオ" panose="020B0604030504040204" pitchFamily="50" charset="-128"/>
              </a:rPr>
              <a:t>４．１つの新規機能の実装</a:t>
            </a:r>
            <a:endParaRPr lang="en-US" altLang="ja-JP" sz="1100" kern="0" dirty="0">
              <a:latin typeface="メイリオ" panose="020B0604030504040204" pitchFamily="50" charset="-128"/>
              <a:ea typeface="メイリオ" panose="020B0604030504040204" pitchFamily="50" charset="-128"/>
            </a:endParaRPr>
          </a:p>
        </p:txBody>
      </p:sp>
      <p:sp>
        <p:nvSpPr>
          <p:cNvPr id="13" name="テキスト プレースホルダー 2">
            <a:extLst>
              <a:ext uri="{FF2B5EF4-FFF2-40B4-BE49-F238E27FC236}">
                <a16:creationId xmlns:a16="http://schemas.microsoft.com/office/drawing/2014/main" id="{C2D473B5-EFB2-4AAA-8514-F19AEB6E1007}"/>
              </a:ext>
            </a:extLst>
          </p:cNvPr>
          <p:cNvSpPr txBox="1">
            <a:spLocks/>
          </p:cNvSpPr>
          <p:nvPr/>
        </p:nvSpPr>
        <p:spPr>
          <a:xfrm>
            <a:off x="4484141" y="2590991"/>
            <a:ext cx="3416943" cy="919975"/>
          </a:xfrm>
          <a:prstGeom prst="rect">
            <a:avLst/>
          </a:prstGeom>
        </p:spPr>
        <p:style>
          <a:lnRef idx="2">
            <a:schemeClr val="dk1"/>
          </a:lnRef>
          <a:fillRef idx="1">
            <a:schemeClr val="lt1"/>
          </a:fillRef>
          <a:effectRef idx="0">
            <a:schemeClr val="dk1"/>
          </a:effectRef>
          <a:fontRef idx="minor">
            <a:schemeClr val="dk1"/>
          </a:fontRef>
        </p:style>
        <p:txBody>
          <a:bodyPr vert="horz" lIns="0" tIns="0" rIns="0" bIns="0" rtlCol="0">
            <a:noAutofit/>
          </a:bodyPr>
          <a:lstStyle>
            <a:lvl1pPr marL="0" indent="0" algn="l" defTabSz="984077" rtl="0" eaLnBrk="1" latinLnBrk="0" hangingPunct="1">
              <a:lnSpc>
                <a:spcPct val="110000"/>
              </a:lnSpc>
              <a:spcBef>
                <a:spcPts val="0"/>
              </a:spcBef>
              <a:spcAft>
                <a:spcPts val="300"/>
              </a:spcAft>
              <a:buFontTx/>
              <a:buNone/>
              <a:defRPr kumimoji="1" sz="1500" kern="1200">
                <a:solidFill>
                  <a:schemeClr val="tx1"/>
                </a:solidFill>
                <a:latin typeface="+mn-lt"/>
                <a:ea typeface="+mn-ea"/>
                <a:cs typeface="+mn-cs"/>
              </a:defRPr>
            </a:lvl1pPr>
            <a:lvl2pPr marL="0" marR="0" indent="0" algn="l" defTabSz="984077" rtl="0" eaLnBrk="1" fontAlgn="auto" latinLnBrk="0" hangingPunct="1">
              <a:lnSpc>
                <a:spcPct val="110000"/>
              </a:lnSpc>
              <a:spcBef>
                <a:spcPts val="0"/>
              </a:spcBef>
              <a:spcAft>
                <a:spcPts val="300"/>
              </a:spcAft>
              <a:buClrTx/>
              <a:buSzTx/>
              <a:buFont typeface="Arial" panose="020B0604020202020204" pitchFamily="34" charset="0"/>
              <a:buNone/>
              <a:tabLst/>
              <a:defRPr kumimoji="1" sz="1500" kern="1200">
                <a:solidFill>
                  <a:schemeClr val="tx1"/>
                </a:solidFill>
                <a:latin typeface="+mn-lt"/>
                <a:ea typeface="+mn-ea"/>
                <a:cs typeface="+mn-cs"/>
              </a:defRPr>
            </a:lvl2pPr>
            <a:lvl3pPr marL="288000" indent="-1440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3pPr>
            <a:lvl4pPr marL="396000" indent="-1152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4pPr>
            <a:lvl5pPr marL="558000" indent="-1512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5pPr>
            <a:lvl6pPr marL="2706213"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6pPr>
            <a:lvl7pPr marL="3198251"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7pPr>
            <a:lvl8pPr marL="3690290"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8pPr>
            <a:lvl9pPr marL="4182328"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9pPr>
          </a:lstStyle>
          <a:p>
            <a:r>
              <a:rPr lang="ja-JP" altLang="en-US" kern="0" dirty="0">
                <a:latin typeface="メイリオ" panose="020B0604030504040204" pitchFamily="50" charset="-128"/>
                <a:ea typeface="メイリオ" panose="020B0604030504040204" pitchFamily="50" charset="-128"/>
              </a:rPr>
              <a:t>　発生した問題</a:t>
            </a:r>
          </a:p>
          <a:p>
            <a:r>
              <a:rPr lang="ja-JP" altLang="en-US" sz="1100" dirty="0"/>
              <a:t>システム全体で扱うデータの種類とデータの構造が複雑化しその結果、新規機能でデータの整合性が取れない可能性がある。</a:t>
            </a:r>
            <a:endParaRPr lang="en-US" altLang="ja-JP" sz="1100" kern="0" dirty="0">
              <a:latin typeface="メイリオ" panose="020B0604030504040204" pitchFamily="50" charset="-128"/>
              <a:ea typeface="メイリオ" panose="020B0604030504040204" pitchFamily="50" charset="-128"/>
            </a:endParaRPr>
          </a:p>
        </p:txBody>
      </p:sp>
      <p:sp>
        <p:nvSpPr>
          <p:cNvPr id="12" name="矢印: 下 11">
            <a:extLst>
              <a:ext uri="{FF2B5EF4-FFF2-40B4-BE49-F238E27FC236}">
                <a16:creationId xmlns:a16="http://schemas.microsoft.com/office/drawing/2014/main" id="{51555428-6D1F-4BAE-BC4D-3DC4CC685A62}"/>
              </a:ext>
            </a:extLst>
          </p:cNvPr>
          <p:cNvSpPr/>
          <p:nvPr/>
        </p:nvSpPr>
        <p:spPr>
          <a:xfrm>
            <a:off x="6796352" y="2157138"/>
            <a:ext cx="720967" cy="639102"/>
          </a:xfrm>
          <a:prstGeom prst="downArrow">
            <a:avLst>
              <a:gd name="adj1" fmla="val 50000"/>
              <a:gd name="adj2" fmla="val 5264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9" name="矢印: 下 8">
            <a:extLst>
              <a:ext uri="{FF2B5EF4-FFF2-40B4-BE49-F238E27FC236}">
                <a16:creationId xmlns:a16="http://schemas.microsoft.com/office/drawing/2014/main" id="{BE297DA5-AD04-450E-A5BD-2107220DB8B1}"/>
              </a:ext>
            </a:extLst>
          </p:cNvPr>
          <p:cNvSpPr/>
          <p:nvPr/>
        </p:nvSpPr>
        <p:spPr>
          <a:xfrm rot="5400000">
            <a:off x="3564629" y="2913137"/>
            <a:ext cx="720967" cy="639102"/>
          </a:xfrm>
          <a:prstGeom prst="downArrow">
            <a:avLst>
              <a:gd name="adj1" fmla="val 50000"/>
              <a:gd name="adj2" fmla="val 5264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F01CFFCD-4CCB-4A61-B6E2-01B36844B06A}"/>
              </a:ext>
            </a:extLst>
          </p:cNvPr>
          <p:cNvSpPr txBox="1"/>
          <p:nvPr/>
        </p:nvSpPr>
        <p:spPr>
          <a:xfrm>
            <a:off x="1271684" y="4011595"/>
            <a:ext cx="6629400" cy="970009"/>
          </a:xfrm>
          <a:prstGeom prst="rect">
            <a:avLst/>
          </a:prstGeom>
          <a:noFill/>
          <a:ln>
            <a:solidFill>
              <a:schemeClr val="bg2"/>
            </a:solidFill>
          </a:ln>
        </p:spPr>
        <p:txBody>
          <a:bodyPr wrap="square" rtlCol="0">
            <a:spAutoFit/>
          </a:bodyPr>
          <a:lstStyle/>
          <a:p>
            <a:r>
              <a:rPr kumimoji="1" lang="ja-JP" altLang="en-US" dirty="0">
                <a:solidFill>
                  <a:schemeClr val="bg2"/>
                </a:solidFill>
              </a:rPr>
              <a:t>原因</a:t>
            </a:r>
            <a:endParaRPr kumimoji="1" lang="en-US" altLang="ja-JP" dirty="0">
              <a:solidFill>
                <a:schemeClr val="bg2"/>
              </a:solidFill>
            </a:endParaRPr>
          </a:p>
          <a:p>
            <a:pPr marL="342900" indent="-342900">
              <a:buFont typeface="+mj-lt"/>
              <a:buAutoNum type="arabicPeriod"/>
            </a:pPr>
            <a:r>
              <a:rPr kumimoji="1" lang="en-US" altLang="ja-JP" dirty="0"/>
              <a:t>2</a:t>
            </a:r>
            <a:r>
              <a:rPr kumimoji="1" lang="ja-JP" altLang="en-US" dirty="0"/>
              <a:t>週間という短い期間で、システム機能を複雑に考えすぎてしまった。</a:t>
            </a:r>
            <a:endParaRPr kumimoji="1" lang="en-US" altLang="ja-JP" dirty="0"/>
          </a:p>
          <a:p>
            <a:pPr marL="342900" indent="-342900">
              <a:buFont typeface="+mj-lt"/>
              <a:buAutoNum type="arabicPeriod"/>
            </a:pPr>
            <a:r>
              <a:rPr kumimoji="1" lang="ja-JP" altLang="en-US" dirty="0"/>
              <a:t>データ構造まで考えて、システム構築をしなかった。</a:t>
            </a:r>
            <a:endParaRPr kumimoji="1" lang="en-US" altLang="ja-JP" dirty="0"/>
          </a:p>
          <a:p>
            <a:pPr marL="342900" indent="-342900">
              <a:buFont typeface="+mj-lt"/>
              <a:buAutoNum type="arabicPeriod"/>
            </a:pPr>
            <a:r>
              <a:rPr kumimoji="1" lang="en-US" altLang="ja-JP" dirty="0"/>
              <a:t>Node.js</a:t>
            </a:r>
            <a:r>
              <a:rPr kumimoji="1" lang="ja-JP" altLang="en-US" dirty="0"/>
              <a:t>や</a:t>
            </a:r>
            <a:r>
              <a:rPr kumimoji="1" lang="en-US" altLang="ja-JP" dirty="0"/>
              <a:t>SQL</a:t>
            </a:r>
            <a:r>
              <a:rPr kumimoji="1" lang="ja-JP" altLang="en-US" dirty="0"/>
              <a:t>操作など、外部システムを利用しなかった。</a:t>
            </a:r>
            <a:endParaRPr kumimoji="1" lang="en-US" altLang="ja-JP" dirty="0"/>
          </a:p>
        </p:txBody>
      </p:sp>
    </p:spTree>
    <p:extLst>
      <p:ext uri="{BB962C8B-B14F-4D97-AF65-F5344CB8AC3E}">
        <p14:creationId xmlns:p14="http://schemas.microsoft.com/office/powerpoint/2010/main" val="3880763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3F1575-2C6C-45A9-A348-48AC0C3C96FE}"/>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BE1021E0-C968-463D-B5E9-D98237285992}"/>
              </a:ext>
            </a:extLst>
          </p:cNvPr>
          <p:cNvSpPr>
            <a:spLocks noGrp="1"/>
          </p:cNvSpPr>
          <p:nvPr>
            <p:ph type="sldNum" sz="quarter" idx="10"/>
          </p:nvPr>
        </p:nvSpPr>
        <p:spPr/>
        <p:txBody>
          <a:bodyPr/>
          <a:lstStyle/>
          <a:p>
            <a:fld id="{9FB9FBB1-FD5B-41A6-B84B-A229A6B4BB39}" type="slidenum">
              <a:rPr lang="en-US" altLang="ja-JP" smtClean="0"/>
              <a:pPr/>
              <a:t>28</a:t>
            </a:fld>
            <a:endParaRPr lang="en-US" dirty="0"/>
          </a:p>
        </p:txBody>
      </p:sp>
      <p:sp>
        <p:nvSpPr>
          <p:cNvPr id="4" name="タイトル 1">
            <a:extLst>
              <a:ext uri="{FF2B5EF4-FFF2-40B4-BE49-F238E27FC236}">
                <a16:creationId xmlns:a16="http://schemas.microsoft.com/office/drawing/2014/main" id="{6DC357EE-0A86-4948-BE55-6A3BD7E277FD}"/>
              </a:ext>
            </a:extLst>
          </p:cNvPr>
          <p:cNvSpPr txBox="1">
            <a:spLocks/>
          </p:cNvSpPr>
          <p:nvPr/>
        </p:nvSpPr>
        <p:spPr>
          <a:xfrm>
            <a:off x="500311" y="1739030"/>
            <a:ext cx="6257058" cy="475426"/>
          </a:xfrm>
          <a:prstGeom prst="rect">
            <a:avLst/>
          </a:prstGeom>
        </p:spPr>
        <p:txBody>
          <a:bodyPr vert="horz" lIns="0" tIns="0" rIns="0" bIns="0" rtlCol="0" anchor="b">
            <a:noAutofit/>
          </a:bodyPr>
          <a:lstStyle>
            <a:lvl1pPr algn="l" defTabSz="984077" rtl="0" eaLnBrk="1" fontAlgn="ctr" latinLnBrk="0" hangingPunct="1">
              <a:lnSpc>
                <a:spcPct val="100000"/>
              </a:lnSpc>
              <a:spcBef>
                <a:spcPct val="0"/>
              </a:spcBef>
              <a:buNone/>
              <a:defRPr kumimoji="1" sz="1700" kern="1200">
                <a:solidFill>
                  <a:schemeClr val="tx1"/>
                </a:solidFill>
                <a:latin typeface="+mj-lt"/>
                <a:ea typeface="+mj-ea"/>
                <a:cs typeface="+mj-cs"/>
              </a:defRPr>
            </a:lvl1pPr>
          </a:lstStyle>
          <a:p>
            <a:r>
              <a:rPr lang="ja-JP" altLang="en-US" dirty="0"/>
              <a:t>課題：データの利活用が個人で操作可能にしたい</a:t>
            </a:r>
            <a:endParaRPr lang="en-US" altLang="ja-JP" dirty="0"/>
          </a:p>
          <a:p>
            <a:r>
              <a:rPr lang="ja-JP" altLang="en-US" dirty="0"/>
              <a:t>取り組み：</a:t>
            </a:r>
            <a:r>
              <a:rPr lang="en-US" altLang="ja-JP" dirty="0"/>
              <a:t>NFT</a:t>
            </a:r>
            <a:r>
              <a:rPr lang="ja-JP" altLang="en-US" dirty="0"/>
              <a:t>の特徴を生かした、複数人にレンタル可能なシステムを開発する。</a:t>
            </a:r>
            <a:endParaRPr lang="en-US" altLang="ja-JP" dirty="0"/>
          </a:p>
          <a:p>
            <a:endParaRPr lang="en-US" altLang="ja-JP" dirty="0"/>
          </a:p>
          <a:p>
            <a:endParaRPr lang="ja-JP" altLang="en-US" dirty="0"/>
          </a:p>
        </p:txBody>
      </p:sp>
    </p:spTree>
    <p:extLst>
      <p:ext uri="{BB962C8B-B14F-4D97-AF65-F5344CB8AC3E}">
        <p14:creationId xmlns:p14="http://schemas.microsoft.com/office/powerpoint/2010/main" val="2513180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706A82D-6BB4-49AC-B05A-E1344B6AB282}"/>
              </a:ext>
            </a:extLst>
          </p:cNvPr>
          <p:cNvSpPr>
            <a:spLocks noGrp="1"/>
          </p:cNvSpPr>
          <p:nvPr>
            <p:ph type="title"/>
          </p:nvPr>
        </p:nvSpPr>
        <p:spPr/>
        <p:txBody>
          <a:bodyPr/>
          <a:lstStyle/>
          <a:p>
            <a:r>
              <a:rPr lang="ja-JP" altLang="en-US" dirty="0"/>
              <a:t>インターンシップの全体像</a:t>
            </a:r>
          </a:p>
        </p:txBody>
      </p:sp>
    </p:spTree>
    <p:extLst>
      <p:ext uri="{BB962C8B-B14F-4D97-AF65-F5344CB8AC3E}">
        <p14:creationId xmlns:p14="http://schemas.microsoft.com/office/powerpoint/2010/main" val="3809863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C35F01B-579A-479B-946C-42EBD25B55CD}"/>
              </a:ext>
            </a:extLst>
          </p:cNvPr>
          <p:cNvSpPr>
            <a:spLocks noGrp="1"/>
          </p:cNvSpPr>
          <p:nvPr>
            <p:ph type="sldNum" sz="quarter" idx="10"/>
          </p:nvPr>
        </p:nvSpPr>
        <p:spPr/>
        <p:txBody>
          <a:bodyPr/>
          <a:lstStyle/>
          <a:p>
            <a:fld id="{9FB9FBB1-FD5B-41A6-B84B-A229A6B4BB39}" type="slidenum">
              <a:rPr lang="en-US" altLang="ja-JP" smtClean="0"/>
              <a:pPr/>
              <a:t>4</a:t>
            </a:fld>
            <a:endParaRPr lang="en-US" dirty="0"/>
          </a:p>
        </p:txBody>
      </p:sp>
      <p:sp>
        <p:nvSpPr>
          <p:cNvPr id="4" name="タイトル 3">
            <a:extLst>
              <a:ext uri="{FF2B5EF4-FFF2-40B4-BE49-F238E27FC236}">
                <a16:creationId xmlns:a16="http://schemas.microsoft.com/office/drawing/2014/main" id="{6FA82F31-1A8E-4376-B925-93D138D55454}"/>
              </a:ext>
            </a:extLst>
          </p:cNvPr>
          <p:cNvSpPr>
            <a:spLocks noGrp="1"/>
          </p:cNvSpPr>
          <p:nvPr>
            <p:ph type="title"/>
          </p:nvPr>
        </p:nvSpPr>
        <p:spPr/>
        <p:txBody>
          <a:bodyPr>
            <a:normAutofit/>
          </a:bodyPr>
          <a:lstStyle/>
          <a:p>
            <a:r>
              <a:rPr lang="ja-JP" altLang="en-US" dirty="0"/>
              <a:t>自己紹介</a:t>
            </a:r>
            <a:endParaRPr kumimoji="1" lang="ja-JP" altLang="en-US" dirty="0"/>
          </a:p>
        </p:txBody>
      </p:sp>
      <p:pic>
        <p:nvPicPr>
          <p:cNvPr id="8" name="Google Shape;130;p15">
            <a:extLst>
              <a:ext uri="{FF2B5EF4-FFF2-40B4-BE49-F238E27FC236}">
                <a16:creationId xmlns:a16="http://schemas.microsoft.com/office/drawing/2014/main" id="{284156F5-11B6-4000-AEC1-556624209711}"/>
              </a:ext>
            </a:extLst>
          </p:cNvPr>
          <p:cNvPicPr preferRelativeResize="0"/>
          <p:nvPr/>
        </p:nvPicPr>
        <p:blipFill rotWithShape="1">
          <a:blip r:embed="rId2">
            <a:alphaModFix/>
          </a:blip>
          <a:srcRect l="22048" r="22048"/>
          <a:stretch/>
        </p:blipFill>
        <p:spPr>
          <a:xfrm>
            <a:off x="539553" y="935250"/>
            <a:ext cx="2919224" cy="3730200"/>
          </a:xfrm>
          <a:prstGeom prst="rect">
            <a:avLst/>
          </a:prstGeom>
          <a:noFill/>
          <a:ln>
            <a:noFill/>
          </a:ln>
        </p:spPr>
      </p:pic>
      <p:sp>
        <p:nvSpPr>
          <p:cNvPr id="9" name="Google Shape;123;p15">
            <a:extLst>
              <a:ext uri="{FF2B5EF4-FFF2-40B4-BE49-F238E27FC236}">
                <a16:creationId xmlns:a16="http://schemas.microsoft.com/office/drawing/2014/main" id="{66C856A7-75C2-414A-B609-3B13B503EF12}"/>
              </a:ext>
            </a:extLst>
          </p:cNvPr>
          <p:cNvSpPr/>
          <p:nvPr/>
        </p:nvSpPr>
        <p:spPr>
          <a:xfrm>
            <a:off x="3667952" y="1072378"/>
            <a:ext cx="4447782" cy="1636500"/>
          </a:xfrm>
          <a:prstGeom prst="roundRect">
            <a:avLst>
              <a:gd name="adj" fmla="val 1815"/>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nSpc>
                <a:spcPct val="150000"/>
              </a:lnSpc>
            </a:pPr>
            <a:r>
              <a:rPr lang="en-US" altLang="ja-JP" sz="1200" dirty="0">
                <a:solidFill>
                  <a:srgbClr val="7F7F7F"/>
                </a:solidFill>
              </a:rPr>
              <a:t>【</a:t>
            </a:r>
            <a:r>
              <a:rPr lang="ja-JP" altLang="en-US" sz="1100" dirty="0">
                <a:solidFill>
                  <a:srgbClr val="7F7F7F"/>
                </a:solidFill>
              </a:rPr>
              <a:t>出身地</a:t>
            </a:r>
            <a:r>
              <a:rPr lang="en-US" altLang="ja-JP" sz="1200" dirty="0">
                <a:solidFill>
                  <a:srgbClr val="7F7F7F"/>
                </a:solidFill>
              </a:rPr>
              <a:t>】</a:t>
            </a:r>
            <a:r>
              <a:rPr lang="ja-JP" altLang="en-US" sz="1100" dirty="0"/>
              <a:t>　</a:t>
            </a:r>
            <a:r>
              <a:rPr lang="ja-JP" altLang="en-US" sz="1100" dirty="0">
                <a:solidFill>
                  <a:srgbClr val="7F7F7F"/>
                </a:solidFill>
              </a:rPr>
              <a:t>京都府　</a:t>
            </a:r>
          </a:p>
          <a:p>
            <a:pPr lvl="0">
              <a:lnSpc>
                <a:spcPct val="115000"/>
              </a:lnSpc>
              <a:buClr>
                <a:schemeClr val="dk1"/>
              </a:buClr>
            </a:pPr>
            <a:r>
              <a:rPr lang="en-US" altLang="ja-JP" sz="1100" dirty="0">
                <a:solidFill>
                  <a:srgbClr val="7F7F7F"/>
                </a:solidFill>
              </a:rPr>
              <a:t>【</a:t>
            </a:r>
            <a:r>
              <a:rPr lang="ja-JP" altLang="en-US" sz="1100" dirty="0">
                <a:solidFill>
                  <a:srgbClr val="7F7F7F"/>
                </a:solidFill>
              </a:rPr>
              <a:t>趣味</a:t>
            </a:r>
            <a:r>
              <a:rPr lang="en-US" altLang="ja-JP" sz="1100" dirty="0">
                <a:solidFill>
                  <a:srgbClr val="7F7F7F"/>
                </a:solidFill>
              </a:rPr>
              <a:t>】</a:t>
            </a:r>
            <a:r>
              <a:rPr lang="ja-JP" altLang="en-US" sz="1100" dirty="0">
                <a:solidFill>
                  <a:srgbClr val="7F7F7F"/>
                </a:solidFill>
              </a:rPr>
              <a:t>テニス、キャンプ、スキー</a:t>
            </a:r>
            <a:endParaRPr lang="en-US" altLang="ja-JP" sz="1100" dirty="0">
              <a:solidFill>
                <a:srgbClr val="7F7F7F"/>
              </a:solidFill>
            </a:endParaRPr>
          </a:p>
          <a:p>
            <a:pPr>
              <a:lnSpc>
                <a:spcPct val="115000"/>
              </a:lnSpc>
              <a:buClr>
                <a:schemeClr val="dk1"/>
              </a:buClr>
            </a:pPr>
            <a:r>
              <a:rPr lang="en-US" altLang="ja-JP" sz="1100" dirty="0">
                <a:solidFill>
                  <a:srgbClr val="7F7F7F"/>
                </a:solidFill>
              </a:rPr>
              <a:t>【</a:t>
            </a:r>
            <a:r>
              <a:rPr lang="ja-JP" altLang="en-US" sz="1100" dirty="0">
                <a:solidFill>
                  <a:srgbClr val="7F7F7F"/>
                </a:solidFill>
              </a:rPr>
              <a:t>研究</a:t>
            </a:r>
            <a:r>
              <a:rPr lang="en-US" altLang="ja-JP" sz="1100" dirty="0">
                <a:solidFill>
                  <a:srgbClr val="7F7F7F"/>
                </a:solidFill>
              </a:rPr>
              <a:t>】</a:t>
            </a:r>
            <a:r>
              <a:rPr lang="ja-JP" altLang="en-US" sz="1100" dirty="0">
                <a:solidFill>
                  <a:srgbClr val="7F7F7F"/>
                </a:solidFill>
              </a:rPr>
              <a:t>ロボット支援言語学習システム、ソーシャルメディア分析</a:t>
            </a:r>
            <a:endParaRPr lang="en-US" altLang="ja-JP" sz="1100" dirty="0">
              <a:solidFill>
                <a:srgbClr val="7F7F7F"/>
              </a:solidFill>
            </a:endParaRPr>
          </a:p>
          <a:p>
            <a:pPr lvl="0">
              <a:lnSpc>
                <a:spcPct val="150000"/>
              </a:lnSpc>
              <a:buClr>
                <a:schemeClr val="dk1"/>
              </a:buClr>
            </a:pPr>
            <a:r>
              <a:rPr lang="en-US" altLang="ja-JP" sz="1100" dirty="0">
                <a:solidFill>
                  <a:srgbClr val="7F7F7F"/>
                </a:solidFill>
              </a:rPr>
              <a:t>【</a:t>
            </a:r>
            <a:r>
              <a:rPr lang="ja-JP" altLang="en-US" sz="1100" dirty="0">
                <a:solidFill>
                  <a:srgbClr val="7F7F7F"/>
                </a:solidFill>
              </a:rPr>
              <a:t>学業以外で注力していること</a:t>
            </a:r>
            <a:r>
              <a:rPr lang="en-US" altLang="ja-JP" sz="1100" dirty="0">
                <a:solidFill>
                  <a:srgbClr val="7F7F7F"/>
                </a:solidFill>
              </a:rPr>
              <a:t>】</a:t>
            </a:r>
          </a:p>
          <a:p>
            <a:pPr marL="171446" indent="-171446">
              <a:lnSpc>
                <a:spcPct val="150000"/>
              </a:lnSpc>
              <a:buClr>
                <a:schemeClr val="dk1"/>
              </a:buClr>
              <a:buFont typeface="Arial" panose="020B0604020202020204" pitchFamily="34" charset="0"/>
              <a:buChar char="•"/>
            </a:pPr>
            <a:r>
              <a:rPr lang="ja-JP" altLang="en-US" sz="1100" dirty="0">
                <a:solidFill>
                  <a:srgbClr val="7F7F7F"/>
                </a:solidFill>
              </a:rPr>
              <a:t>学内外のコミュニティ運営</a:t>
            </a:r>
            <a:endParaRPr lang="en-US" altLang="ja-JP" sz="1100" dirty="0">
              <a:solidFill>
                <a:srgbClr val="7F7F7F"/>
              </a:solidFill>
            </a:endParaRPr>
          </a:p>
          <a:p>
            <a:pPr marL="171446" indent="-171446">
              <a:lnSpc>
                <a:spcPct val="150000"/>
              </a:lnSpc>
              <a:buClr>
                <a:schemeClr val="dk1"/>
              </a:buClr>
              <a:buFont typeface="Arial" panose="020B0604020202020204" pitchFamily="34" charset="0"/>
              <a:buChar char="•"/>
            </a:pPr>
            <a:r>
              <a:rPr lang="en-US" altLang="ja-JP" sz="1100" dirty="0">
                <a:solidFill>
                  <a:srgbClr val="7F7F7F"/>
                </a:solidFill>
              </a:rPr>
              <a:t>12</a:t>
            </a:r>
            <a:r>
              <a:rPr lang="ja-JP" altLang="en-US" sz="1100" dirty="0">
                <a:solidFill>
                  <a:srgbClr val="7F7F7F"/>
                </a:solidFill>
              </a:rPr>
              <a:t>才からのボランティア活動</a:t>
            </a:r>
          </a:p>
        </p:txBody>
      </p:sp>
      <p:sp>
        <p:nvSpPr>
          <p:cNvPr id="12" name="Google Shape;124;p15">
            <a:extLst>
              <a:ext uri="{FF2B5EF4-FFF2-40B4-BE49-F238E27FC236}">
                <a16:creationId xmlns:a16="http://schemas.microsoft.com/office/drawing/2014/main" id="{0682B784-3F00-4CD7-AD74-DB22F93AD303}"/>
              </a:ext>
            </a:extLst>
          </p:cNvPr>
          <p:cNvSpPr/>
          <p:nvPr/>
        </p:nvSpPr>
        <p:spPr>
          <a:xfrm>
            <a:off x="3667952" y="2874239"/>
            <a:ext cx="4447782" cy="1750181"/>
          </a:xfrm>
          <a:prstGeom prst="roundRect">
            <a:avLst>
              <a:gd name="adj" fmla="val 1815"/>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buClr>
                <a:schemeClr val="dk1"/>
              </a:buClr>
            </a:pPr>
            <a:r>
              <a:rPr lang="en-US" altLang="ja-JP" sz="1050" dirty="0">
                <a:solidFill>
                  <a:srgbClr val="7F7F7F"/>
                </a:solidFill>
              </a:rPr>
              <a:t>【</a:t>
            </a:r>
            <a:r>
              <a:rPr lang="ja-JP" altLang="en-US" sz="1050" dirty="0">
                <a:solidFill>
                  <a:srgbClr val="7F7F7F"/>
                </a:solidFill>
              </a:rPr>
              <a:t>価値観が大きく変わったできごと</a:t>
            </a:r>
            <a:r>
              <a:rPr lang="en-US" altLang="ja-JP" sz="1050" dirty="0">
                <a:solidFill>
                  <a:srgbClr val="7F7F7F"/>
                </a:solidFill>
              </a:rPr>
              <a:t>】</a:t>
            </a:r>
          </a:p>
          <a:p>
            <a:pPr>
              <a:lnSpc>
                <a:spcPct val="115000"/>
              </a:lnSpc>
              <a:buClr>
                <a:schemeClr val="dk1"/>
              </a:buClr>
            </a:pPr>
            <a:r>
              <a:rPr lang="ja-JP" altLang="en-US" sz="1050" dirty="0">
                <a:solidFill>
                  <a:srgbClr val="7F7F7F"/>
                </a:solidFill>
              </a:rPr>
              <a:t>コロナ渦の産学連携</a:t>
            </a:r>
            <a:r>
              <a:rPr lang="en-US" altLang="ja-JP" sz="1050" dirty="0">
                <a:solidFill>
                  <a:srgbClr val="7F7F7F"/>
                </a:solidFill>
              </a:rPr>
              <a:t>PJ</a:t>
            </a:r>
            <a:r>
              <a:rPr lang="ja-JP" altLang="en-US" sz="1050" dirty="0">
                <a:solidFill>
                  <a:srgbClr val="7F7F7F"/>
                </a:solidFill>
              </a:rPr>
              <a:t>を通じて、経済の総計再開に貢献したこと経験から、積極手に行動しなければ、社会を変えて価値を提供できないと考えるようになった。</a:t>
            </a:r>
            <a:endParaRPr lang="en-US" altLang="ja-JP" sz="1050" dirty="0">
              <a:solidFill>
                <a:srgbClr val="7F7F7F"/>
              </a:solidFill>
            </a:endParaRPr>
          </a:p>
          <a:p>
            <a:pPr>
              <a:lnSpc>
                <a:spcPct val="115000"/>
              </a:lnSpc>
              <a:buClr>
                <a:schemeClr val="dk1"/>
              </a:buClr>
            </a:pPr>
            <a:endParaRPr lang="en-US" altLang="ja-JP" sz="1050" dirty="0">
              <a:solidFill>
                <a:srgbClr val="7F7F7F"/>
              </a:solidFill>
            </a:endParaRPr>
          </a:p>
          <a:p>
            <a:pPr>
              <a:lnSpc>
                <a:spcPct val="115000"/>
              </a:lnSpc>
              <a:buClr>
                <a:schemeClr val="dk1"/>
              </a:buClr>
            </a:pPr>
            <a:r>
              <a:rPr lang="en-US" altLang="ja-JP" sz="1050" b="1" dirty="0">
                <a:solidFill>
                  <a:srgbClr val="7F7F7F"/>
                </a:solidFill>
              </a:rPr>
              <a:t>【</a:t>
            </a:r>
            <a:r>
              <a:rPr lang="ja-JP" altLang="en-US" sz="1050" b="1" dirty="0">
                <a:solidFill>
                  <a:srgbClr val="7F7F7F"/>
                </a:solidFill>
              </a:rPr>
              <a:t>参加理由</a:t>
            </a:r>
            <a:r>
              <a:rPr lang="en-US" altLang="ja-JP" sz="1050" b="1" dirty="0">
                <a:solidFill>
                  <a:srgbClr val="7F7F7F"/>
                </a:solidFill>
              </a:rPr>
              <a:t>】</a:t>
            </a:r>
          </a:p>
          <a:p>
            <a:pPr>
              <a:lnSpc>
                <a:spcPct val="115000"/>
              </a:lnSpc>
              <a:buClr>
                <a:schemeClr val="dk1"/>
              </a:buClr>
            </a:pPr>
            <a:r>
              <a:rPr lang="ja-JP" altLang="en-US" sz="1050" b="1" dirty="0">
                <a:solidFill>
                  <a:srgbClr val="7F7F7F"/>
                </a:solidFill>
              </a:rPr>
              <a:t>世界シェアの医用画像システムといった、培ってきた高い技術力を生かしたヘルスケア事業に魅力を感じた。</a:t>
            </a:r>
          </a:p>
        </p:txBody>
      </p:sp>
      <p:pic>
        <p:nvPicPr>
          <p:cNvPr id="1026" name="Picture 2" descr="NAO ヒューマノイドロボット - JTP株式会社">
            <a:extLst>
              <a:ext uri="{FF2B5EF4-FFF2-40B4-BE49-F238E27FC236}">
                <a16:creationId xmlns:a16="http://schemas.microsoft.com/office/drawing/2014/main" id="{3E4D0CA0-A2B2-4225-9012-3CCD7C82C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9580" y="1930786"/>
            <a:ext cx="556988" cy="7640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3382974-F727-420E-87F3-CE4D21169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3848" y="1930786"/>
            <a:ext cx="1109560" cy="7707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フォーネスビジュアス（NECグループ発）- 個人のお客様 | フォーネスライフ株式会社">
            <a:extLst>
              <a:ext uri="{FF2B5EF4-FFF2-40B4-BE49-F238E27FC236}">
                <a16:creationId xmlns:a16="http://schemas.microsoft.com/office/drawing/2014/main" id="{C6AA497D-B3C8-45B2-9BBB-EFFFA705F1F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628" t="27808" r="27692" b="32631"/>
          <a:stretch/>
        </p:blipFill>
        <p:spPr bwMode="auto">
          <a:xfrm>
            <a:off x="6489608" y="3567285"/>
            <a:ext cx="878346" cy="408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541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C35F01B-579A-479B-946C-42EBD25B55CD}"/>
              </a:ext>
            </a:extLst>
          </p:cNvPr>
          <p:cNvSpPr>
            <a:spLocks noGrp="1"/>
          </p:cNvSpPr>
          <p:nvPr>
            <p:ph type="sldNum" sz="quarter" idx="10"/>
          </p:nvPr>
        </p:nvSpPr>
        <p:spPr/>
        <p:txBody>
          <a:bodyPr/>
          <a:lstStyle/>
          <a:p>
            <a:fld id="{9FB9FBB1-FD5B-41A6-B84B-A229A6B4BB39}" type="slidenum">
              <a:rPr lang="en-US" altLang="ja-JP" smtClean="0"/>
              <a:pPr/>
              <a:t>5</a:t>
            </a:fld>
            <a:endParaRPr lang="en-US" dirty="0"/>
          </a:p>
        </p:txBody>
      </p:sp>
      <p:sp>
        <p:nvSpPr>
          <p:cNvPr id="3" name="テキスト プレースホルダー 2">
            <a:extLst>
              <a:ext uri="{FF2B5EF4-FFF2-40B4-BE49-F238E27FC236}">
                <a16:creationId xmlns:a16="http://schemas.microsoft.com/office/drawing/2014/main" id="{05C21268-1CCC-4D67-920E-ADEA81727DED}"/>
              </a:ext>
            </a:extLst>
          </p:cNvPr>
          <p:cNvSpPr>
            <a:spLocks noGrp="1"/>
          </p:cNvSpPr>
          <p:nvPr>
            <p:ph type="body" sz="quarter" idx="11"/>
          </p:nvPr>
        </p:nvSpPr>
        <p:spPr/>
        <p:txBody>
          <a:bodyPr/>
          <a:lstStyle/>
          <a:p>
            <a:r>
              <a:rPr lang="ja-JP" altLang="en-US" kern="0" dirty="0">
                <a:solidFill>
                  <a:schemeClr val="accent1"/>
                </a:solidFill>
                <a:latin typeface="メイリオ" panose="020B0604030504040204" pitchFamily="50" charset="-128"/>
                <a:ea typeface="メイリオ" panose="020B0604030504040204" pitchFamily="50" charset="-128"/>
              </a:rPr>
              <a:t>背景と目的を理解した上で、課題に取り組みました。</a:t>
            </a:r>
          </a:p>
        </p:txBody>
      </p:sp>
      <p:sp>
        <p:nvSpPr>
          <p:cNvPr id="4" name="タイトル 3">
            <a:extLst>
              <a:ext uri="{FF2B5EF4-FFF2-40B4-BE49-F238E27FC236}">
                <a16:creationId xmlns:a16="http://schemas.microsoft.com/office/drawing/2014/main" id="{6FA82F31-1A8E-4376-B925-93D138D55454}"/>
              </a:ext>
            </a:extLst>
          </p:cNvPr>
          <p:cNvSpPr>
            <a:spLocks noGrp="1"/>
          </p:cNvSpPr>
          <p:nvPr>
            <p:ph type="title"/>
          </p:nvPr>
        </p:nvSpPr>
        <p:spPr/>
        <p:txBody>
          <a:bodyPr>
            <a:normAutofit/>
          </a:bodyPr>
          <a:lstStyle/>
          <a:p>
            <a:r>
              <a:rPr kumimoji="1" lang="ja-JP" altLang="en-US" dirty="0"/>
              <a:t>インターンシップの課題説明</a:t>
            </a:r>
          </a:p>
        </p:txBody>
      </p:sp>
      <p:graphicFrame>
        <p:nvGraphicFramePr>
          <p:cNvPr id="5" name="Google Shape;92;p17">
            <a:extLst>
              <a:ext uri="{FF2B5EF4-FFF2-40B4-BE49-F238E27FC236}">
                <a16:creationId xmlns:a16="http://schemas.microsoft.com/office/drawing/2014/main" id="{778EBD2D-2F07-4867-BD68-60ABDBDF8605}"/>
              </a:ext>
            </a:extLst>
          </p:cNvPr>
          <p:cNvGraphicFramePr/>
          <p:nvPr/>
        </p:nvGraphicFramePr>
        <p:xfrm>
          <a:off x="337789" y="1283001"/>
          <a:ext cx="8326325" cy="3139259"/>
        </p:xfrm>
        <a:graphic>
          <a:graphicData uri="http://schemas.openxmlformats.org/drawingml/2006/table">
            <a:tbl>
              <a:tblPr>
                <a:noFill/>
              </a:tblPr>
              <a:tblGrid>
                <a:gridCol w="1994300">
                  <a:extLst>
                    <a:ext uri="{9D8B030D-6E8A-4147-A177-3AD203B41FA5}">
                      <a16:colId xmlns:a16="http://schemas.microsoft.com/office/drawing/2014/main" val="20000"/>
                    </a:ext>
                  </a:extLst>
                </a:gridCol>
                <a:gridCol w="414800">
                  <a:extLst>
                    <a:ext uri="{9D8B030D-6E8A-4147-A177-3AD203B41FA5}">
                      <a16:colId xmlns:a16="http://schemas.microsoft.com/office/drawing/2014/main" val="20001"/>
                    </a:ext>
                  </a:extLst>
                </a:gridCol>
                <a:gridCol w="5917225">
                  <a:extLst>
                    <a:ext uri="{9D8B030D-6E8A-4147-A177-3AD203B41FA5}">
                      <a16:colId xmlns:a16="http://schemas.microsoft.com/office/drawing/2014/main" val="20002"/>
                    </a:ext>
                  </a:extLst>
                </a:gridCol>
              </a:tblGrid>
              <a:tr h="1097250">
                <a:tc>
                  <a:txBody>
                    <a:bodyPr/>
                    <a:lstStyle/>
                    <a:p>
                      <a:pPr marL="0" lvl="0" indent="0" algn="ctr" rtl="0">
                        <a:spcBef>
                          <a:spcPts val="0"/>
                        </a:spcBef>
                        <a:spcAft>
                          <a:spcPts val="0"/>
                        </a:spcAft>
                        <a:buNone/>
                      </a:pPr>
                      <a:r>
                        <a:rPr lang="ja" sz="2400" dirty="0">
                          <a:solidFill>
                            <a:srgbClr val="FFFFFF"/>
                          </a:solidFill>
                        </a:rPr>
                        <a:t>背景</a:t>
                      </a:r>
                      <a:endParaRPr sz="2400" dirty="0">
                        <a:solidFill>
                          <a:srgbClr val="FFFFFF"/>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999999"/>
                    </a:solidFill>
                  </a:tcPr>
                </a:tc>
                <a:tc>
                  <a:txBody>
                    <a:bodyPr/>
                    <a:lstStyle/>
                    <a:p>
                      <a:pPr marL="0" lvl="0" indent="0" algn="l" rtl="0">
                        <a:spcBef>
                          <a:spcPts val="0"/>
                        </a:spcBef>
                        <a:spcAft>
                          <a:spcPts val="0"/>
                        </a:spcAft>
                        <a:buNone/>
                      </a:pPr>
                      <a:endParaRPr sz="18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457200" lvl="0" indent="-304800" algn="l" rtl="0">
                        <a:spcBef>
                          <a:spcPts val="0"/>
                        </a:spcBef>
                        <a:spcAft>
                          <a:spcPts val="0"/>
                        </a:spcAft>
                        <a:buClr>
                          <a:srgbClr val="444444"/>
                        </a:buClr>
                        <a:buSzPts val="1200"/>
                        <a:buChar char="❖"/>
                      </a:pPr>
                      <a:r>
                        <a:rPr lang="ja" sz="1200" dirty="0">
                          <a:solidFill>
                            <a:srgbClr val="444444"/>
                          </a:solidFill>
                          <a:highlight>
                            <a:srgbClr val="FFFFFF"/>
                          </a:highlight>
                        </a:rPr>
                        <a:t>業界、企業、職種理解を深めてる。</a:t>
                      </a:r>
                      <a:endParaRPr sz="1200" dirty="0">
                        <a:solidFill>
                          <a:srgbClr val="444444"/>
                        </a:solidFill>
                        <a:highlight>
                          <a:srgbClr val="FFFFFF"/>
                        </a:highlight>
                      </a:endParaRPr>
                    </a:p>
                    <a:p>
                      <a:pPr marL="914400" lvl="1" indent="-304800" algn="l" rtl="0">
                        <a:spcBef>
                          <a:spcPts val="0"/>
                        </a:spcBef>
                        <a:spcAft>
                          <a:spcPts val="0"/>
                        </a:spcAft>
                        <a:buClr>
                          <a:srgbClr val="444444"/>
                        </a:buClr>
                        <a:buSzPts val="1200"/>
                        <a:buChar char="➢"/>
                      </a:pPr>
                      <a:r>
                        <a:rPr lang="ja" sz="1200" dirty="0">
                          <a:solidFill>
                            <a:srgbClr val="444444"/>
                          </a:solidFill>
                          <a:highlight>
                            <a:srgbClr val="FFFFFF"/>
                          </a:highlight>
                        </a:rPr>
                        <a:t>職種別の業務から、</a:t>
                      </a:r>
                      <a:r>
                        <a:rPr lang="ja" sz="1200" dirty="0">
                          <a:solidFill>
                            <a:srgbClr val="282828"/>
                          </a:solidFill>
                          <a:highlight>
                            <a:srgbClr val="FFFFFF"/>
                          </a:highlight>
                          <a:latin typeface="Meiryo"/>
                          <a:ea typeface="Meiryo"/>
                          <a:cs typeface="Meiryo"/>
                          <a:sym typeface="Meiryo"/>
                        </a:rPr>
                        <a:t>ソフトウェア開発業務の醍醐味を経験する。</a:t>
                      </a:r>
                      <a:endParaRPr sz="1200" dirty="0">
                        <a:solidFill>
                          <a:srgbClr val="282828"/>
                        </a:solidFill>
                        <a:highlight>
                          <a:srgbClr val="FFFFFF"/>
                        </a:highlight>
                        <a:latin typeface="Meiryo"/>
                        <a:ea typeface="Meiryo"/>
                        <a:cs typeface="Meiryo"/>
                        <a:sym typeface="Meiryo"/>
                      </a:endParaRPr>
                    </a:p>
                    <a:p>
                      <a:pPr marL="457200" lvl="0" indent="-304800" algn="l" rtl="0">
                        <a:spcBef>
                          <a:spcPts val="0"/>
                        </a:spcBef>
                        <a:spcAft>
                          <a:spcPts val="0"/>
                        </a:spcAft>
                        <a:buClr>
                          <a:srgbClr val="282828"/>
                        </a:buClr>
                        <a:buSzPts val="1200"/>
                        <a:buFont typeface="Meiryo"/>
                        <a:buChar char="❖"/>
                      </a:pPr>
                      <a:r>
                        <a:rPr lang="ja" sz="1200" dirty="0">
                          <a:solidFill>
                            <a:schemeClr val="dk1"/>
                          </a:solidFill>
                        </a:rPr>
                        <a:t>ヘルスケアの成長戦略として、医療現場のニーズにこたえるワンストップソリューションの展開。</a:t>
                      </a:r>
                      <a:endParaRPr sz="1200" dirty="0">
                        <a:solidFill>
                          <a:schemeClr val="dk1"/>
                        </a:solidFill>
                      </a:endParaRPr>
                    </a:p>
                    <a:p>
                      <a:pPr marL="914400" lvl="1" indent="-304800" algn="l" rtl="0">
                        <a:spcBef>
                          <a:spcPts val="0"/>
                        </a:spcBef>
                        <a:spcAft>
                          <a:spcPts val="0"/>
                        </a:spcAft>
                        <a:buClr>
                          <a:schemeClr val="dk1"/>
                        </a:buClr>
                        <a:buSzPts val="1200"/>
                        <a:buChar char="➢"/>
                      </a:pPr>
                      <a:r>
                        <a:rPr lang="ja-JP" altLang="en-US" sz="1200" dirty="0">
                          <a:solidFill>
                            <a:schemeClr val="dk1"/>
                          </a:solidFill>
                        </a:rPr>
                        <a:t>機器提供している</a:t>
                      </a:r>
                      <a:r>
                        <a:rPr lang="ja" sz="1200" dirty="0">
                          <a:solidFill>
                            <a:schemeClr val="dk1"/>
                          </a:solidFill>
                        </a:rPr>
                        <a:t>“NURA” で得られた健診データ</a:t>
                      </a:r>
                      <a:r>
                        <a:rPr lang="ja-JP" altLang="en-US" sz="1200" dirty="0">
                          <a:solidFill>
                            <a:schemeClr val="dk1"/>
                          </a:solidFill>
                        </a:rPr>
                        <a:t>に利用の余地がある</a:t>
                      </a:r>
                      <a:r>
                        <a:rPr lang="ja" sz="1200" dirty="0">
                          <a:solidFill>
                            <a:schemeClr val="dk1"/>
                          </a:solidFill>
                        </a:rPr>
                        <a:t>。</a:t>
                      </a:r>
                      <a:endParaRPr sz="1200" dirty="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49875">
                <a:tc>
                  <a:txBody>
                    <a:bodyPr/>
                    <a:lstStyle/>
                    <a:p>
                      <a:pPr marL="914400" lvl="0" indent="0" algn="ctr" rtl="0">
                        <a:lnSpc>
                          <a:spcPct val="50000"/>
                        </a:lnSpc>
                        <a:spcBef>
                          <a:spcPts val="0"/>
                        </a:spcBef>
                        <a:spcAft>
                          <a:spcPts val="0"/>
                        </a:spcAft>
                        <a:buNone/>
                      </a:pPr>
                      <a:endParaRPr sz="600">
                        <a:solidFill>
                          <a:srgbClr val="FFFFFF"/>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endParaRPr sz="1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457200" lvl="0" indent="-228600" algn="l" rtl="0">
                        <a:lnSpc>
                          <a:spcPct val="50000"/>
                        </a:lnSpc>
                        <a:spcBef>
                          <a:spcPts val="0"/>
                        </a:spcBef>
                        <a:spcAft>
                          <a:spcPts val="0"/>
                        </a:spcAft>
                        <a:buNone/>
                      </a:pPr>
                      <a:endParaRPr sz="200">
                        <a:solidFill>
                          <a:srgbClr val="444444"/>
                        </a:solidFill>
                        <a:highlight>
                          <a:srgbClr val="FFFFFF"/>
                        </a:highlight>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731490">
                <a:tc>
                  <a:txBody>
                    <a:bodyPr/>
                    <a:lstStyle/>
                    <a:p>
                      <a:pPr marL="0" lvl="0" indent="0" algn="ctr" rtl="0">
                        <a:spcBef>
                          <a:spcPts val="0"/>
                        </a:spcBef>
                        <a:spcAft>
                          <a:spcPts val="0"/>
                        </a:spcAft>
                        <a:buNone/>
                      </a:pPr>
                      <a:r>
                        <a:rPr lang="ja" sz="2400" dirty="0">
                          <a:solidFill>
                            <a:schemeClr val="lt1"/>
                          </a:solidFill>
                        </a:rPr>
                        <a:t>目的</a:t>
                      </a:r>
                      <a:endParaRPr sz="2400" dirty="0">
                        <a:solidFill>
                          <a:schemeClr val="lt1"/>
                        </a:solidFill>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66666">
                          <a:alpha val="0"/>
                        </a:srgbClr>
                      </a:solidFill>
                      <a:prstDash val="solid"/>
                      <a:round/>
                      <a:headEnd type="none" w="sm" len="sm"/>
                      <a:tailEnd type="none" w="sm" len="sm"/>
                    </a:lnB>
                    <a:solidFill>
                      <a:schemeClr val="tx1">
                        <a:lumMod val="65000"/>
                        <a:lumOff val="35000"/>
                      </a:schemeClr>
                    </a:solidFill>
                  </a:tcPr>
                </a:tc>
                <a:tc>
                  <a:txBody>
                    <a:bodyPr/>
                    <a:lstStyle/>
                    <a:p>
                      <a:pPr marL="0" lvl="0" indent="0" algn="l" rtl="0">
                        <a:spcBef>
                          <a:spcPts val="0"/>
                        </a:spcBef>
                        <a:spcAft>
                          <a:spcPts val="0"/>
                        </a:spcAft>
                        <a:buNone/>
                      </a:pPr>
                      <a:endParaRPr sz="1800"/>
                    </a:p>
                  </a:txBody>
                  <a:tcPr marL="91425" marR="91425" marT="91425" marB="91425">
                    <a:lnL w="9525" cap="flat" cmpd="sng">
                      <a:solidFill>
                        <a:srgbClr val="666666"/>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457200" lvl="0" indent="-304800" algn="l" rtl="0">
                        <a:spcBef>
                          <a:spcPts val="0"/>
                        </a:spcBef>
                        <a:spcAft>
                          <a:spcPts val="0"/>
                        </a:spcAft>
                        <a:buClr>
                          <a:schemeClr val="dk1"/>
                        </a:buClr>
                        <a:buSzPts val="1200"/>
                        <a:buChar char="❖"/>
                      </a:pPr>
                      <a:r>
                        <a:rPr lang="ja" sz="1200">
                          <a:solidFill>
                            <a:schemeClr val="dk1"/>
                          </a:solidFill>
                        </a:rPr>
                        <a:t>新興国での健康診断サービス事業から、人々の健康維持増進に貢献する。</a:t>
                      </a:r>
                      <a:endParaRPr sz="1200">
                        <a:solidFill>
                          <a:schemeClr val="dk1"/>
                        </a:solidFill>
                      </a:endParaRPr>
                    </a:p>
                    <a:p>
                      <a:pPr marL="914400" lvl="1" indent="-304800" algn="l" rtl="0">
                        <a:spcBef>
                          <a:spcPts val="0"/>
                        </a:spcBef>
                        <a:spcAft>
                          <a:spcPts val="0"/>
                        </a:spcAft>
                        <a:buClr>
                          <a:schemeClr val="dk1"/>
                        </a:buClr>
                        <a:buSzPts val="1200"/>
                        <a:buChar char="➢"/>
                      </a:pPr>
                      <a:r>
                        <a:rPr lang="ja" sz="1200">
                          <a:solidFill>
                            <a:schemeClr val="dk1"/>
                          </a:solidFill>
                        </a:rPr>
                        <a:t>貴社の健診データレンタルシステム構築に向けて、NFTとVC に関する技術調査と開発を行うことで、知見を共有。</a:t>
                      </a:r>
                      <a:endParaRPr sz="1200" b="1">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74290">
                <a:tc>
                  <a:txBody>
                    <a:bodyPr/>
                    <a:lstStyle/>
                    <a:p>
                      <a:pPr marL="0" lvl="0" indent="0" algn="ctr" rtl="0">
                        <a:spcBef>
                          <a:spcPts val="0"/>
                        </a:spcBef>
                        <a:spcAft>
                          <a:spcPts val="0"/>
                        </a:spcAft>
                        <a:buNone/>
                      </a:pPr>
                      <a:endParaRPr sz="600">
                        <a:solidFill>
                          <a:schemeClr val="lt1"/>
                        </a:solidFill>
                      </a:endParaRPr>
                    </a:p>
                  </a:txBody>
                  <a:tcPr marL="91425" marR="91425" marT="91425" marB="91425" anchor="ctr">
                    <a:lnL w="9525" cap="flat" cmpd="sng">
                      <a:solidFill>
                        <a:srgbClr val="666666">
                          <a:alpha val="0"/>
                        </a:srgbClr>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9525" cap="flat" cmpd="sng">
                      <a:noFill/>
                      <a:prstDash val="solid"/>
                      <a:round/>
                      <a:headEnd type="none" w="sm" len="sm"/>
                      <a:tailEnd type="none" w="sm" len="sm"/>
                    </a:lnB>
                  </a:tcPr>
                </a:tc>
                <a:tc>
                  <a:txBody>
                    <a:bodyPr/>
                    <a:lstStyle/>
                    <a:p>
                      <a:pPr marL="0" lvl="0" indent="0" algn="l" rtl="0">
                        <a:spcBef>
                          <a:spcPts val="0"/>
                        </a:spcBef>
                        <a:spcAft>
                          <a:spcPts val="0"/>
                        </a:spcAft>
                        <a:buNone/>
                      </a:pPr>
                      <a:endParaRPr sz="600"/>
                    </a:p>
                  </a:txBody>
                  <a:tcPr marL="91425" marR="91425" marT="91425" marB="91425">
                    <a:lnL w="9525" cap="flat" cmpd="sng">
                      <a:solidFill>
                        <a:srgbClr val="666666">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457200" lvl="0" indent="-228600" algn="l" rtl="0">
                        <a:spcBef>
                          <a:spcPts val="0"/>
                        </a:spcBef>
                        <a:spcAft>
                          <a:spcPts val="0"/>
                        </a:spcAft>
                        <a:buNone/>
                      </a:pPr>
                      <a:endParaRPr sz="6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3"/>
                  </a:ext>
                </a:extLst>
              </a:tr>
              <a:tr h="786354">
                <a:tc>
                  <a:txBody>
                    <a:bodyPr/>
                    <a:lstStyle/>
                    <a:p>
                      <a:pPr marL="0" lvl="0" indent="0" algn="ctr" rtl="0">
                        <a:spcBef>
                          <a:spcPts val="0"/>
                        </a:spcBef>
                        <a:spcAft>
                          <a:spcPts val="0"/>
                        </a:spcAft>
                        <a:buNone/>
                      </a:pPr>
                      <a:r>
                        <a:rPr lang="ja" sz="2400" dirty="0">
                          <a:solidFill>
                            <a:schemeClr val="lt1"/>
                          </a:solidFill>
                        </a:rPr>
                        <a:t>課題</a:t>
                      </a:r>
                      <a:endParaRPr sz="2400" dirty="0">
                        <a:solidFill>
                          <a:schemeClr val="lt1"/>
                        </a:solidFill>
                      </a:endParaRPr>
                    </a:p>
                  </a:txBody>
                  <a:tcPr marL="91425" marR="91425"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1"/>
                    </a:solidFill>
                  </a:tcPr>
                </a:tc>
                <a:tc>
                  <a:txBody>
                    <a:bodyPr/>
                    <a:lstStyle/>
                    <a:p>
                      <a:pPr marL="0" lvl="0" indent="0" algn="l" rtl="0">
                        <a:spcBef>
                          <a:spcPts val="0"/>
                        </a:spcBef>
                        <a:spcAft>
                          <a:spcPts val="0"/>
                        </a:spcAft>
                        <a:buNone/>
                      </a:pPr>
                      <a:endParaRPr sz="1800"/>
                    </a:p>
                  </a:txBody>
                  <a:tcPr marL="91425" marR="91425" marT="91425" marB="91425">
                    <a:lnL w="9525" cap="flat" cmpd="sng">
                      <a:no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457200" lvl="0" indent="-304800" algn="l" rtl="0">
                        <a:lnSpc>
                          <a:spcPct val="110000"/>
                        </a:lnSpc>
                        <a:spcBef>
                          <a:spcPts val="0"/>
                        </a:spcBef>
                        <a:spcAft>
                          <a:spcPts val="0"/>
                        </a:spcAft>
                        <a:buClr>
                          <a:schemeClr val="dk1"/>
                        </a:buClr>
                        <a:buSzPts val="1200"/>
                        <a:buChar char="❖"/>
                      </a:pPr>
                      <a:r>
                        <a:rPr lang="ja" sz="1200" dirty="0">
                          <a:solidFill>
                            <a:schemeClr val="dk1"/>
                          </a:solidFill>
                        </a:rPr>
                        <a:t>最新技術を用いて、複数人へレンタル可能だが譲渡不可な NFTの作成。</a:t>
                      </a:r>
                      <a:endParaRPr sz="1200" dirty="0">
                        <a:solidFill>
                          <a:schemeClr val="dk1"/>
                        </a:solidFill>
                      </a:endParaRPr>
                    </a:p>
                    <a:p>
                      <a:pPr marL="457200" lvl="0" indent="-304800" algn="l" rtl="0">
                        <a:lnSpc>
                          <a:spcPct val="110000"/>
                        </a:lnSpc>
                        <a:spcBef>
                          <a:spcPts val="0"/>
                        </a:spcBef>
                        <a:spcAft>
                          <a:spcPts val="0"/>
                        </a:spcAft>
                        <a:buClr>
                          <a:schemeClr val="dk1"/>
                        </a:buClr>
                        <a:buSzPts val="1200"/>
                        <a:buChar char="❖"/>
                      </a:pPr>
                      <a:r>
                        <a:rPr lang="ja" sz="1200" dirty="0">
                          <a:solidFill>
                            <a:schemeClr val="dk1"/>
                          </a:solidFill>
                        </a:rPr>
                        <a:t>レンタルしている人のみに、データの閲覧を許可するアクセス制御を実装。</a:t>
                      </a:r>
                      <a:endParaRPr sz="1200" dirty="0">
                        <a:solidFill>
                          <a:schemeClr val="dk1"/>
                        </a:solidFill>
                      </a:endParaRPr>
                    </a:p>
                    <a:p>
                      <a:pPr marL="457200" lvl="0" indent="-304800" algn="l" rtl="0">
                        <a:lnSpc>
                          <a:spcPct val="110000"/>
                        </a:lnSpc>
                        <a:spcBef>
                          <a:spcPts val="0"/>
                        </a:spcBef>
                        <a:spcAft>
                          <a:spcPts val="0"/>
                        </a:spcAft>
                        <a:buClr>
                          <a:schemeClr val="dk1"/>
                        </a:buClr>
                        <a:buSzPts val="1200"/>
                        <a:buChar char="❖"/>
                      </a:pPr>
                      <a:r>
                        <a:rPr lang="ja" sz="1200" dirty="0">
                          <a:solidFill>
                            <a:schemeClr val="dk1"/>
                          </a:solidFill>
                        </a:rPr>
                        <a:t>実装方法や NFT/VC の仕様を資料にまとめて発表。</a:t>
                      </a:r>
                      <a:endParaRPr sz="1200" dirty="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43539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41D0C8AC-8732-48E3-920A-CC7B55ABB7CF}"/>
              </a:ext>
            </a:extLst>
          </p:cNvPr>
          <p:cNvSpPr>
            <a:spLocks noGrp="1"/>
          </p:cNvSpPr>
          <p:nvPr>
            <p:ph type="title"/>
          </p:nvPr>
        </p:nvSpPr>
        <p:spPr>
          <a:xfrm>
            <a:off x="539552" y="120312"/>
            <a:ext cx="6048000" cy="475426"/>
          </a:xfrm>
        </p:spPr>
        <p:txBody>
          <a:bodyPr>
            <a:normAutofit/>
          </a:bodyPr>
          <a:lstStyle/>
          <a:p>
            <a:r>
              <a:rPr lang="ja-JP" altLang="en-US" dirty="0"/>
              <a:t>インターンシップ全体のスケジュール</a:t>
            </a:r>
          </a:p>
        </p:txBody>
      </p:sp>
      <p:sp>
        <p:nvSpPr>
          <p:cNvPr id="3" name="スライド番号プレースホルダー 2">
            <a:extLst>
              <a:ext uri="{FF2B5EF4-FFF2-40B4-BE49-F238E27FC236}">
                <a16:creationId xmlns:a16="http://schemas.microsoft.com/office/drawing/2014/main" id="{23F99E90-2FE4-4845-97D0-DD3D300FFFF4}"/>
              </a:ext>
            </a:extLst>
          </p:cNvPr>
          <p:cNvSpPr>
            <a:spLocks noGrp="1"/>
          </p:cNvSpPr>
          <p:nvPr>
            <p:ph type="sldNum" sz="quarter" idx="10"/>
          </p:nvPr>
        </p:nvSpPr>
        <p:spPr/>
        <p:txBody>
          <a:bodyPr/>
          <a:lstStyle/>
          <a:p>
            <a:fld id="{9FB9FBB1-FD5B-41A6-B84B-A229A6B4BB39}" type="slidenum">
              <a:rPr lang="en-US" altLang="ja-JP" smtClean="0"/>
              <a:pPr/>
              <a:t>6</a:t>
            </a:fld>
            <a:endParaRPr lang="en-US" dirty="0"/>
          </a:p>
        </p:txBody>
      </p:sp>
      <p:grpSp>
        <p:nvGrpSpPr>
          <p:cNvPr id="5" name="グループ化 4">
            <a:extLst>
              <a:ext uri="{FF2B5EF4-FFF2-40B4-BE49-F238E27FC236}">
                <a16:creationId xmlns:a16="http://schemas.microsoft.com/office/drawing/2014/main" id="{A39D0638-C302-4788-9FCF-5C91A7BB8324}"/>
              </a:ext>
            </a:extLst>
          </p:cNvPr>
          <p:cNvGrpSpPr/>
          <p:nvPr/>
        </p:nvGrpSpPr>
        <p:grpSpPr>
          <a:xfrm>
            <a:off x="1725293" y="1219177"/>
            <a:ext cx="5693217" cy="3430599"/>
            <a:chOff x="539552" y="824073"/>
            <a:chExt cx="6063631" cy="3838837"/>
          </a:xfrm>
        </p:grpSpPr>
        <p:pic>
          <p:nvPicPr>
            <p:cNvPr id="2" name="図 1">
              <a:extLst>
                <a:ext uri="{FF2B5EF4-FFF2-40B4-BE49-F238E27FC236}">
                  <a16:creationId xmlns:a16="http://schemas.microsoft.com/office/drawing/2014/main" id="{1F68EDCB-845D-459A-8CD1-2E93B8589B7F}"/>
                </a:ext>
              </a:extLst>
            </p:cNvPr>
            <p:cNvPicPr>
              <a:picLocks noChangeAspect="1"/>
            </p:cNvPicPr>
            <p:nvPr/>
          </p:nvPicPr>
          <p:blipFill>
            <a:blip r:embed="rId2"/>
            <a:stretch>
              <a:fillRect/>
            </a:stretch>
          </p:blipFill>
          <p:spPr>
            <a:xfrm>
              <a:off x="539552" y="824073"/>
              <a:ext cx="6048000" cy="2120897"/>
            </a:xfrm>
            <a:prstGeom prst="rect">
              <a:avLst/>
            </a:prstGeom>
          </p:spPr>
        </p:pic>
        <p:pic>
          <p:nvPicPr>
            <p:cNvPr id="4" name="図 3">
              <a:extLst>
                <a:ext uri="{FF2B5EF4-FFF2-40B4-BE49-F238E27FC236}">
                  <a16:creationId xmlns:a16="http://schemas.microsoft.com/office/drawing/2014/main" id="{D271ADF8-5335-4A02-9BE8-AB877C9C8CAE}"/>
                </a:ext>
              </a:extLst>
            </p:cNvPr>
            <p:cNvPicPr>
              <a:picLocks noChangeAspect="1"/>
            </p:cNvPicPr>
            <p:nvPr/>
          </p:nvPicPr>
          <p:blipFill>
            <a:blip r:embed="rId3"/>
            <a:stretch>
              <a:fillRect/>
            </a:stretch>
          </p:blipFill>
          <p:spPr>
            <a:xfrm>
              <a:off x="539552" y="2884902"/>
              <a:ext cx="6063631" cy="1778008"/>
            </a:xfrm>
            <a:prstGeom prst="rect">
              <a:avLst/>
            </a:prstGeom>
          </p:spPr>
        </p:pic>
      </p:grpSp>
      <p:sp>
        <p:nvSpPr>
          <p:cNvPr id="9" name="テキスト プレースホルダー 2">
            <a:extLst>
              <a:ext uri="{FF2B5EF4-FFF2-40B4-BE49-F238E27FC236}">
                <a16:creationId xmlns:a16="http://schemas.microsoft.com/office/drawing/2014/main" id="{38B89C43-A74C-41AB-9022-0D9E06708C39}"/>
              </a:ext>
            </a:extLst>
          </p:cNvPr>
          <p:cNvSpPr txBox="1">
            <a:spLocks/>
          </p:cNvSpPr>
          <p:nvPr/>
        </p:nvSpPr>
        <p:spPr>
          <a:xfrm>
            <a:off x="539553" y="822062"/>
            <a:ext cx="8064698" cy="3816000"/>
          </a:xfrm>
          <a:prstGeom prst="rect">
            <a:avLst/>
          </a:prstGeom>
        </p:spPr>
        <p:txBody>
          <a:bodyPr/>
          <a:lstStyle>
            <a:lvl1pPr marL="0" indent="0" algn="l" defTabSz="984077" rtl="0" eaLnBrk="1" latinLnBrk="0" hangingPunct="1">
              <a:lnSpc>
                <a:spcPct val="110000"/>
              </a:lnSpc>
              <a:spcBef>
                <a:spcPts val="0"/>
              </a:spcBef>
              <a:spcAft>
                <a:spcPts val="300"/>
              </a:spcAft>
              <a:buFontTx/>
              <a:buNone/>
              <a:defRPr kumimoji="1" sz="1500" kern="1200">
                <a:solidFill>
                  <a:schemeClr val="tx1"/>
                </a:solidFill>
                <a:latin typeface="+mn-lt"/>
                <a:ea typeface="+mn-ea"/>
                <a:cs typeface="+mn-cs"/>
              </a:defRPr>
            </a:lvl1pPr>
            <a:lvl2pPr marL="0" marR="0" indent="0" algn="l" defTabSz="984077" rtl="0" eaLnBrk="1" fontAlgn="auto" latinLnBrk="0" hangingPunct="1">
              <a:lnSpc>
                <a:spcPct val="110000"/>
              </a:lnSpc>
              <a:spcBef>
                <a:spcPts val="0"/>
              </a:spcBef>
              <a:spcAft>
                <a:spcPts val="300"/>
              </a:spcAft>
              <a:buClrTx/>
              <a:buSzTx/>
              <a:buFont typeface="Arial" panose="020B0604020202020204" pitchFamily="34" charset="0"/>
              <a:buNone/>
              <a:tabLst/>
              <a:defRPr kumimoji="1" sz="1500" kern="1200">
                <a:solidFill>
                  <a:schemeClr val="tx1"/>
                </a:solidFill>
                <a:latin typeface="+mn-lt"/>
                <a:ea typeface="+mn-ea"/>
                <a:cs typeface="+mn-cs"/>
              </a:defRPr>
            </a:lvl2pPr>
            <a:lvl3pPr marL="288000" indent="-1440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3pPr>
            <a:lvl4pPr marL="396000" indent="-1152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4pPr>
            <a:lvl5pPr marL="558000" indent="-1512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5pPr>
            <a:lvl6pPr marL="2706213"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6pPr>
            <a:lvl7pPr marL="3198251"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7pPr>
            <a:lvl8pPr marL="3690290"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8pPr>
            <a:lvl9pPr marL="4182328"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9pPr>
          </a:lstStyle>
          <a:p>
            <a:r>
              <a:rPr lang="ja-JP" altLang="en-US" kern="0" dirty="0">
                <a:solidFill>
                  <a:schemeClr val="accent1"/>
                </a:solidFill>
                <a:latin typeface="メイリオ" panose="020B0604030504040204" pitchFamily="50" charset="-128"/>
                <a:ea typeface="メイリオ" panose="020B0604030504040204" pitchFamily="50" charset="-128"/>
              </a:rPr>
              <a:t>２週間のスケジュールは、以下の通りです。</a:t>
            </a:r>
          </a:p>
        </p:txBody>
      </p:sp>
    </p:spTree>
    <p:extLst>
      <p:ext uri="{BB962C8B-B14F-4D97-AF65-F5344CB8AC3E}">
        <p14:creationId xmlns:p14="http://schemas.microsoft.com/office/powerpoint/2010/main" val="442521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706A82D-6BB4-49AC-B05A-E1344B6AB282}"/>
              </a:ext>
            </a:extLst>
          </p:cNvPr>
          <p:cNvSpPr>
            <a:spLocks noGrp="1"/>
          </p:cNvSpPr>
          <p:nvPr>
            <p:ph type="title"/>
          </p:nvPr>
        </p:nvSpPr>
        <p:spPr/>
        <p:txBody>
          <a:bodyPr/>
          <a:lstStyle/>
          <a:p>
            <a:r>
              <a:rPr lang="ja-JP" altLang="en-US" dirty="0"/>
              <a:t>現状把握</a:t>
            </a:r>
          </a:p>
        </p:txBody>
      </p:sp>
    </p:spTree>
    <p:extLst>
      <p:ext uri="{BB962C8B-B14F-4D97-AF65-F5344CB8AC3E}">
        <p14:creationId xmlns:p14="http://schemas.microsoft.com/office/powerpoint/2010/main" val="295096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C35F01B-579A-479B-946C-42EBD25B55CD}"/>
              </a:ext>
            </a:extLst>
          </p:cNvPr>
          <p:cNvSpPr>
            <a:spLocks noGrp="1"/>
          </p:cNvSpPr>
          <p:nvPr>
            <p:ph type="sldNum" sz="quarter" idx="10"/>
          </p:nvPr>
        </p:nvSpPr>
        <p:spPr/>
        <p:txBody>
          <a:bodyPr/>
          <a:lstStyle/>
          <a:p>
            <a:fld id="{9FB9FBB1-FD5B-41A6-B84B-A229A6B4BB39}" type="slidenum">
              <a:rPr lang="en-US" altLang="ja-JP" smtClean="0"/>
              <a:pPr/>
              <a:t>8</a:t>
            </a:fld>
            <a:endParaRPr lang="en-US" dirty="0"/>
          </a:p>
        </p:txBody>
      </p:sp>
      <p:sp>
        <p:nvSpPr>
          <p:cNvPr id="4" name="タイトル 3">
            <a:extLst>
              <a:ext uri="{FF2B5EF4-FFF2-40B4-BE49-F238E27FC236}">
                <a16:creationId xmlns:a16="http://schemas.microsoft.com/office/drawing/2014/main" id="{6FA82F31-1A8E-4376-B925-93D138D55454}"/>
              </a:ext>
            </a:extLst>
          </p:cNvPr>
          <p:cNvSpPr>
            <a:spLocks noGrp="1"/>
          </p:cNvSpPr>
          <p:nvPr>
            <p:ph type="title"/>
          </p:nvPr>
        </p:nvSpPr>
        <p:spPr/>
        <p:txBody>
          <a:bodyPr>
            <a:normAutofit/>
          </a:bodyPr>
          <a:lstStyle/>
          <a:p>
            <a:r>
              <a:rPr lang="ja" altLang="ja-JP" dirty="0"/>
              <a:t>ヘルスケア業界</a:t>
            </a:r>
            <a:r>
              <a:rPr lang="ja-JP" altLang="en-US"/>
              <a:t>の課題</a:t>
            </a:r>
            <a:endParaRPr kumimoji="1" lang="ja-JP" altLang="en-US" dirty="0"/>
          </a:p>
        </p:txBody>
      </p:sp>
      <p:sp>
        <p:nvSpPr>
          <p:cNvPr id="6" name="テキスト プレースホルダー 2">
            <a:extLst>
              <a:ext uri="{FF2B5EF4-FFF2-40B4-BE49-F238E27FC236}">
                <a16:creationId xmlns:a16="http://schemas.microsoft.com/office/drawing/2014/main" id="{343710EF-8917-45CA-9064-76C12C29DEA7}"/>
              </a:ext>
            </a:extLst>
          </p:cNvPr>
          <p:cNvSpPr txBox="1">
            <a:spLocks/>
          </p:cNvSpPr>
          <p:nvPr/>
        </p:nvSpPr>
        <p:spPr>
          <a:xfrm>
            <a:off x="691953" y="1021358"/>
            <a:ext cx="8064698" cy="3816000"/>
          </a:xfrm>
          <a:prstGeom prst="rect">
            <a:avLst/>
          </a:prstGeom>
        </p:spPr>
        <p:txBody>
          <a:bodyPr vert="horz" lIns="0" tIns="0" rIns="0" bIns="0" rtlCol="0">
            <a:noAutofit/>
          </a:bodyPr>
          <a:lstStyle>
            <a:lvl1pPr marL="0" indent="0" algn="l" defTabSz="984077" rtl="0" eaLnBrk="1" latinLnBrk="0" hangingPunct="1">
              <a:lnSpc>
                <a:spcPct val="110000"/>
              </a:lnSpc>
              <a:spcBef>
                <a:spcPts val="0"/>
              </a:spcBef>
              <a:spcAft>
                <a:spcPts val="300"/>
              </a:spcAft>
              <a:buFontTx/>
              <a:buNone/>
              <a:defRPr kumimoji="1" sz="1500" kern="1200">
                <a:solidFill>
                  <a:schemeClr val="tx1"/>
                </a:solidFill>
                <a:latin typeface="+mn-lt"/>
                <a:ea typeface="+mn-ea"/>
                <a:cs typeface="+mn-cs"/>
              </a:defRPr>
            </a:lvl1pPr>
            <a:lvl2pPr marL="0" marR="0" indent="0" algn="l" defTabSz="984077" rtl="0" eaLnBrk="1" fontAlgn="auto" latinLnBrk="0" hangingPunct="1">
              <a:lnSpc>
                <a:spcPct val="110000"/>
              </a:lnSpc>
              <a:spcBef>
                <a:spcPts val="0"/>
              </a:spcBef>
              <a:spcAft>
                <a:spcPts val="300"/>
              </a:spcAft>
              <a:buClrTx/>
              <a:buSzTx/>
              <a:buFont typeface="Arial" panose="020B0604020202020204" pitchFamily="34" charset="0"/>
              <a:buNone/>
              <a:tabLst/>
              <a:defRPr kumimoji="1" sz="1500" kern="1200">
                <a:solidFill>
                  <a:schemeClr val="tx1"/>
                </a:solidFill>
                <a:latin typeface="+mn-lt"/>
                <a:ea typeface="+mn-ea"/>
                <a:cs typeface="+mn-cs"/>
              </a:defRPr>
            </a:lvl2pPr>
            <a:lvl3pPr marL="288000" indent="-1440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3pPr>
            <a:lvl4pPr marL="396000" indent="-1152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4pPr>
            <a:lvl5pPr marL="558000" indent="-151200" algn="l" defTabSz="984077" rtl="0" eaLnBrk="1" latinLnBrk="0" hangingPunct="1">
              <a:lnSpc>
                <a:spcPct val="110000"/>
              </a:lnSpc>
              <a:spcBef>
                <a:spcPts val="0"/>
              </a:spcBef>
              <a:spcAft>
                <a:spcPts val="300"/>
              </a:spcAft>
              <a:buFont typeface="Arial" panose="020B0604020202020204" pitchFamily="34" charset="0"/>
              <a:buChar char="‒"/>
              <a:defRPr kumimoji="1" sz="1100" kern="1200">
                <a:solidFill>
                  <a:schemeClr val="tx1"/>
                </a:solidFill>
                <a:latin typeface="+mn-lt"/>
                <a:ea typeface="+mn-ea"/>
                <a:cs typeface="+mn-cs"/>
              </a:defRPr>
            </a:lvl5pPr>
            <a:lvl6pPr marL="2706213"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6pPr>
            <a:lvl7pPr marL="3198251"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7pPr>
            <a:lvl8pPr marL="3690290"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8pPr>
            <a:lvl9pPr marL="4182328" indent="-246019" algn="l" defTabSz="984077" rtl="0" eaLnBrk="1" latinLnBrk="0" hangingPunct="1">
              <a:lnSpc>
                <a:spcPct val="90000"/>
              </a:lnSpc>
              <a:spcBef>
                <a:spcPts val="538"/>
              </a:spcBef>
              <a:buFont typeface="Arial" panose="020B0604020202020204" pitchFamily="34" charset="0"/>
              <a:buChar char="•"/>
              <a:defRPr kumimoji="1" sz="1937" kern="1200">
                <a:solidFill>
                  <a:schemeClr val="tx1"/>
                </a:solidFill>
                <a:latin typeface="+mn-lt"/>
                <a:ea typeface="+mn-ea"/>
                <a:cs typeface="+mn-cs"/>
              </a:defRPr>
            </a:lvl9pPr>
          </a:lstStyle>
          <a:p>
            <a:r>
              <a:rPr lang="ja-JP" altLang="en-US" kern="0">
                <a:solidFill>
                  <a:schemeClr val="accent1"/>
                </a:solidFill>
                <a:latin typeface="メイリオ" panose="020B0604030504040204" pitchFamily="50" charset="-128"/>
                <a:ea typeface="メイリオ" panose="020B0604030504040204" pitchFamily="50" charset="-128"/>
              </a:rPr>
              <a:t>個人情報管理で、データの主権は重要な課題</a:t>
            </a:r>
            <a:endParaRPr lang="en-US" altLang="ja-JP" kern="0" dirty="0">
              <a:latin typeface="メイリオ" panose="020B0604030504040204" pitchFamily="50" charset="-128"/>
              <a:ea typeface="メイリオ" panose="020B0604030504040204" pitchFamily="50" charset="-128"/>
            </a:endParaRPr>
          </a:p>
          <a:p>
            <a:pPr marL="285743" lvl="1" indent="-285743">
              <a:buFont typeface="Wingdings" panose="05000000000000000000" pitchFamily="2" charset="2"/>
              <a:buChar char="u"/>
            </a:pPr>
            <a:r>
              <a:rPr lang="ja-JP" altLang="ja-JP" dirty="0">
                <a:highlight>
                  <a:srgbClr val="FFFFFF"/>
                </a:highlight>
              </a:rPr>
              <a:t>データはデリケートな情報で、プライバシーの懸念</a:t>
            </a:r>
            <a:r>
              <a:rPr lang="ja-JP" altLang="en-US" dirty="0">
                <a:highlight>
                  <a:srgbClr val="FFFFFF"/>
                </a:highlight>
              </a:rPr>
              <a:t>がある</a:t>
            </a:r>
            <a:endParaRPr lang="en-US" altLang="ja-JP" dirty="0">
              <a:solidFill>
                <a:srgbClr val="4D5156"/>
              </a:solidFill>
              <a:highlight>
                <a:srgbClr val="FFFFFF"/>
              </a:highlight>
            </a:endParaRPr>
          </a:p>
          <a:p>
            <a:pPr marL="573736" lvl="2" indent="-285743">
              <a:buFont typeface="Wingdings" panose="05000000000000000000" pitchFamily="2" charset="2"/>
              <a:buChar char="Ø"/>
            </a:pPr>
            <a:r>
              <a:rPr lang="ja-JP" altLang="en-US" dirty="0">
                <a:highlight>
                  <a:srgbClr val="FFFFFF"/>
                </a:highlight>
              </a:rPr>
              <a:t>日本のマイナンバーカードの健康保険証利用は、</a:t>
            </a:r>
            <a:r>
              <a:rPr lang="en-US" altLang="ja-JP" dirty="0">
                <a:highlight>
                  <a:srgbClr val="FFFFFF"/>
                </a:highlight>
              </a:rPr>
              <a:t>2023</a:t>
            </a:r>
            <a:r>
              <a:rPr lang="ja-JP" altLang="en-US" dirty="0">
                <a:highlight>
                  <a:srgbClr val="FFFFFF"/>
                </a:highlight>
              </a:rPr>
              <a:t>年で保有者の</a:t>
            </a:r>
            <a:r>
              <a:rPr lang="en-US" altLang="ja-JP" dirty="0">
                <a:highlight>
                  <a:srgbClr val="FFFFFF"/>
                </a:highlight>
              </a:rPr>
              <a:t>7</a:t>
            </a:r>
            <a:r>
              <a:rPr lang="ja-JP" altLang="en-US" dirty="0">
                <a:highlight>
                  <a:srgbClr val="FFFFFF"/>
                </a:highlight>
              </a:rPr>
              <a:t>割。</a:t>
            </a:r>
            <a:endParaRPr lang="en-US" altLang="ja-JP" dirty="0">
              <a:highlight>
                <a:srgbClr val="FFFFFF"/>
              </a:highlight>
            </a:endParaRPr>
          </a:p>
          <a:p>
            <a:pPr marL="573736" lvl="2" indent="-285743">
              <a:buFont typeface="Wingdings" panose="05000000000000000000" pitchFamily="2" charset="2"/>
              <a:buChar char="Ø"/>
            </a:pPr>
            <a:r>
              <a:rPr lang="ja-JP" altLang="en-US" dirty="0">
                <a:highlight>
                  <a:srgbClr val="FFFFFF"/>
                </a:highlight>
              </a:rPr>
              <a:t>サービスに期待しているのは</a:t>
            </a:r>
            <a:r>
              <a:rPr lang="en-US" altLang="ja-JP" dirty="0">
                <a:highlight>
                  <a:srgbClr val="FFFFFF"/>
                </a:highlight>
              </a:rPr>
              <a:t>4</a:t>
            </a:r>
            <a:r>
              <a:rPr lang="ja-JP" altLang="en-US" dirty="0">
                <a:highlight>
                  <a:srgbClr val="FFFFFF"/>
                </a:highlight>
              </a:rPr>
              <a:t>割、</a:t>
            </a:r>
            <a:r>
              <a:rPr lang="ja-JP" altLang="en-US" b="1" dirty="0">
                <a:highlight>
                  <a:srgbClr val="FFFFFF"/>
                </a:highlight>
              </a:rPr>
              <a:t>個人情報の取り扱いに不安</a:t>
            </a:r>
            <a:r>
              <a:rPr lang="ja-JP" altLang="en-US" dirty="0">
                <a:highlight>
                  <a:srgbClr val="FFFFFF"/>
                </a:highlight>
              </a:rPr>
              <a:t>を抱えている。</a:t>
            </a:r>
            <a:endParaRPr lang="en-US" altLang="ja-JP" dirty="0">
              <a:highlight>
                <a:srgbClr val="FFFFFF"/>
              </a:highlight>
            </a:endParaRPr>
          </a:p>
          <a:p>
            <a:pPr marL="573736" lvl="2" indent="-285743">
              <a:buFont typeface="Arial" panose="020B0604020202020204" pitchFamily="34" charset="0"/>
              <a:buChar char="•"/>
            </a:pPr>
            <a:r>
              <a:rPr lang="ja-JP" altLang="en-US" dirty="0">
                <a:highlight>
                  <a:srgbClr val="FFFFFF"/>
                </a:highlight>
              </a:rPr>
              <a:t>情報漏洩は、毎年</a:t>
            </a:r>
            <a:r>
              <a:rPr lang="en-US" altLang="ja-JP" dirty="0">
                <a:highlight>
                  <a:srgbClr val="FFFFFF"/>
                </a:highlight>
              </a:rPr>
              <a:t>170(</a:t>
            </a:r>
            <a:r>
              <a:rPr lang="ja-JP" altLang="en-US" dirty="0">
                <a:highlight>
                  <a:srgbClr val="FFFFFF"/>
                </a:highlight>
              </a:rPr>
              <a:t>件</a:t>
            </a:r>
            <a:r>
              <a:rPr lang="en-US" altLang="ja-JP" dirty="0">
                <a:highlight>
                  <a:srgbClr val="FFFFFF"/>
                </a:highlight>
              </a:rPr>
              <a:t>)</a:t>
            </a:r>
            <a:r>
              <a:rPr lang="ja-JP" altLang="en-US" dirty="0">
                <a:highlight>
                  <a:srgbClr val="FFFFFF"/>
                </a:highlight>
              </a:rPr>
              <a:t>以上発生。</a:t>
            </a:r>
            <a:r>
              <a:rPr lang="en-US" altLang="ja-JP" dirty="0">
                <a:highlight>
                  <a:srgbClr val="FFFFFF"/>
                </a:highlight>
              </a:rPr>
              <a:t>1</a:t>
            </a:r>
            <a:r>
              <a:rPr lang="ja-JP" altLang="en-US" dirty="0">
                <a:highlight>
                  <a:srgbClr val="FFFFFF"/>
                </a:highlight>
              </a:rPr>
              <a:t>度に</a:t>
            </a:r>
            <a:r>
              <a:rPr lang="en-US" altLang="ja-JP" dirty="0">
                <a:highlight>
                  <a:srgbClr val="FFFFFF"/>
                </a:highlight>
              </a:rPr>
              <a:t>100</a:t>
            </a:r>
            <a:r>
              <a:rPr lang="ja-JP" altLang="en-US" dirty="0">
                <a:highlight>
                  <a:srgbClr val="FFFFFF"/>
                </a:highlight>
              </a:rPr>
              <a:t>人以上の情報紛失も</a:t>
            </a:r>
            <a:r>
              <a:rPr lang="ja-JP" altLang="en-US">
                <a:highlight>
                  <a:srgbClr val="FFFFFF"/>
                </a:highlight>
              </a:rPr>
              <a:t>発生。</a:t>
            </a:r>
            <a:endParaRPr lang="en-US" altLang="ja-JP" sz="1500" dirty="0">
              <a:highlight>
                <a:srgbClr val="FFFFFF"/>
              </a:highlight>
            </a:endParaRPr>
          </a:p>
          <a:p>
            <a:pPr marL="285736" lvl="1" indent="-285743">
              <a:buFont typeface="Arial" panose="020B0604020202020204" pitchFamily="34" charset="0"/>
              <a:buChar char="•"/>
            </a:pPr>
            <a:r>
              <a:rPr lang="en-US" sz="1800" i="0" dirty="0" err="1">
                <a:solidFill>
                  <a:srgbClr val="424242"/>
                </a:solidFill>
                <a:effectLst/>
                <a:latin typeface="acumin-pro"/>
              </a:rPr>
              <a:t>SSI（Self-sovereign</a:t>
            </a:r>
            <a:r>
              <a:rPr lang="en-US" sz="1800" i="0" dirty="0">
                <a:solidFill>
                  <a:srgbClr val="424242"/>
                </a:solidFill>
                <a:effectLst/>
                <a:latin typeface="acumin-pro"/>
              </a:rPr>
              <a:t> Identity）</a:t>
            </a:r>
          </a:p>
          <a:p>
            <a:pPr marL="573736" lvl="2" indent="-285743">
              <a:buFont typeface="Arial" panose="020B0604020202020204" pitchFamily="34" charset="0"/>
              <a:buChar char="•"/>
            </a:pPr>
            <a:r>
              <a:rPr lang="ja-JP" altLang="en-US" sz="1000" i="0">
                <a:solidFill>
                  <a:srgbClr val="424242"/>
                </a:solidFill>
                <a:effectLst/>
                <a:latin typeface="acumin-pro"/>
              </a:rPr>
              <a:t>人に関する情報の扱いを企業に委ねるのではなく、自ら主導権を持ちコントロールできるようするというムーブメント</a:t>
            </a:r>
            <a:endParaRPr lang="en-US" sz="900" i="0" dirty="0">
              <a:solidFill>
                <a:srgbClr val="424242"/>
              </a:solidFill>
              <a:effectLst/>
              <a:latin typeface="acumin-pro"/>
            </a:endParaRPr>
          </a:p>
          <a:p>
            <a:pPr marL="573736" lvl="2" indent="-285743">
              <a:buFont typeface="Arial" panose="020B0604020202020204" pitchFamily="34" charset="0"/>
              <a:buChar char="•"/>
            </a:pPr>
            <a:endParaRPr lang="en-US" altLang="ja-JP" sz="1200" kern="0" dirty="0">
              <a:latin typeface="メイリオ" panose="020B0604030504040204" pitchFamily="50" charset="-128"/>
              <a:ea typeface="メイリオ" panose="020B0604030504040204" pitchFamily="50" charset="-128"/>
            </a:endParaRPr>
          </a:p>
          <a:p>
            <a:pPr marL="285736" lvl="1" indent="-285743">
              <a:buFont typeface="Arial" panose="020B0604020202020204" pitchFamily="34" charset="0"/>
              <a:buChar char="•"/>
            </a:pPr>
            <a:endParaRPr lang="en-US" altLang="ja-JP" dirty="0">
              <a:highlight>
                <a:srgbClr val="FFFFFF"/>
              </a:highlight>
            </a:endParaRPr>
          </a:p>
          <a:p>
            <a:pPr lvl="2" indent="0">
              <a:buNone/>
            </a:pPr>
            <a:endParaRPr lang="en-US" altLang="ja-JP" sz="1500" kern="0" dirty="0">
              <a:solidFill>
                <a:schemeClr val="accent1"/>
              </a:solidFill>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ED1B6B47-460B-4291-922B-D2858FBE6687}"/>
              </a:ext>
            </a:extLst>
          </p:cNvPr>
          <p:cNvSpPr txBox="1"/>
          <p:nvPr/>
        </p:nvSpPr>
        <p:spPr>
          <a:xfrm>
            <a:off x="957800" y="4780181"/>
            <a:ext cx="5746740" cy="230832"/>
          </a:xfrm>
          <a:prstGeom prst="rect">
            <a:avLst/>
          </a:prstGeom>
          <a:noFill/>
        </p:spPr>
        <p:txBody>
          <a:bodyPr wrap="square" rtlCol="0">
            <a:spAutoFit/>
          </a:bodyPr>
          <a:lstStyle/>
          <a:p>
            <a:r>
              <a:rPr lang="ja-JP" altLang="en-US" sz="900" b="1" dirty="0"/>
              <a:t>参考文献はここ</a:t>
            </a:r>
            <a:endParaRPr lang="en-US" altLang="ja-JP" sz="900" b="1" dirty="0"/>
          </a:p>
        </p:txBody>
      </p:sp>
      <p:grpSp>
        <p:nvGrpSpPr>
          <p:cNvPr id="13" name="グループ化 12">
            <a:extLst>
              <a:ext uri="{FF2B5EF4-FFF2-40B4-BE49-F238E27FC236}">
                <a16:creationId xmlns:a16="http://schemas.microsoft.com/office/drawing/2014/main" id="{BD5C2877-0108-406F-A1F5-FEE7818CE8B1}"/>
              </a:ext>
            </a:extLst>
          </p:cNvPr>
          <p:cNvGrpSpPr/>
          <p:nvPr/>
        </p:nvGrpSpPr>
        <p:grpSpPr>
          <a:xfrm>
            <a:off x="6166134" y="1638509"/>
            <a:ext cx="2460512" cy="531934"/>
            <a:chOff x="6336724" y="3221467"/>
            <a:chExt cx="2460512" cy="531934"/>
          </a:xfrm>
        </p:grpSpPr>
        <p:pic>
          <p:nvPicPr>
            <p:cNvPr id="2050" name="Picture 2" descr="グラフ：マイナンバー制度について、全体の約4割が「期待」も、内8割以上は「期待しているが不安もある」（全体の34.2%）">
              <a:extLst>
                <a:ext uri="{FF2B5EF4-FFF2-40B4-BE49-F238E27FC236}">
                  <a16:creationId xmlns:a16="http://schemas.microsoft.com/office/drawing/2014/main" id="{EB2F5E34-1EB3-4599-B86E-09B97476B1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2650" y="3221467"/>
              <a:ext cx="2384586" cy="375681"/>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E3DBB103-1170-4DAB-B929-77B61CBD72C5}"/>
                </a:ext>
              </a:extLst>
            </p:cNvPr>
            <p:cNvSpPr txBox="1"/>
            <p:nvPr/>
          </p:nvSpPr>
          <p:spPr>
            <a:xfrm>
              <a:off x="6336724" y="3568735"/>
              <a:ext cx="2338755" cy="184666"/>
            </a:xfrm>
            <a:prstGeom prst="rect">
              <a:avLst/>
            </a:prstGeom>
            <a:noFill/>
          </p:spPr>
          <p:txBody>
            <a:bodyPr wrap="square" rtlCol="0">
              <a:spAutoFit/>
            </a:bodyPr>
            <a:lstStyle/>
            <a:p>
              <a:pPr algn="ctr"/>
              <a:r>
                <a:rPr lang="ja-JP" altLang="en-US" sz="600" dirty="0"/>
                <a:t>マイナンバーカードとプライバシーマークに関する調査</a:t>
              </a:r>
            </a:p>
          </p:txBody>
        </p:sp>
      </p:grpSp>
    </p:spTree>
    <p:extLst>
      <p:ext uri="{BB962C8B-B14F-4D97-AF65-F5344CB8AC3E}">
        <p14:creationId xmlns:p14="http://schemas.microsoft.com/office/powerpoint/2010/main" val="1107392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BC73AC7-0820-4A58-8B7D-ACFCA0D2D5F0}"/>
              </a:ext>
            </a:extLst>
          </p:cNvPr>
          <p:cNvSpPr>
            <a:spLocks noGrp="1"/>
          </p:cNvSpPr>
          <p:nvPr>
            <p:ph type="sldNum" sz="quarter" idx="10"/>
          </p:nvPr>
        </p:nvSpPr>
        <p:spPr/>
        <p:txBody>
          <a:bodyPr/>
          <a:lstStyle/>
          <a:p>
            <a:fld id="{9FB9FBB1-FD5B-41A6-B84B-A229A6B4BB39}" type="slidenum">
              <a:rPr lang="en-US" altLang="ja-JP" smtClean="0"/>
              <a:pPr/>
              <a:t>9</a:t>
            </a:fld>
            <a:endParaRPr lang="en-US" dirty="0"/>
          </a:p>
        </p:txBody>
      </p:sp>
      <p:sp>
        <p:nvSpPr>
          <p:cNvPr id="3" name="テキスト プレースホルダー 2">
            <a:extLst>
              <a:ext uri="{FF2B5EF4-FFF2-40B4-BE49-F238E27FC236}">
                <a16:creationId xmlns:a16="http://schemas.microsoft.com/office/drawing/2014/main" id="{57CC2784-4880-4ECA-8105-30D79616DA50}"/>
              </a:ext>
            </a:extLst>
          </p:cNvPr>
          <p:cNvSpPr>
            <a:spLocks noGrp="1"/>
          </p:cNvSpPr>
          <p:nvPr>
            <p:ph type="body" sz="quarter" idx="11"/>
          </p:nvPr>
        </p:nvSpPr>
        <p:spPr/>
        <p:txBody>
          <a:bodyPr/>
          <a:lstStyle/>
          <a:p>
            <a:endParaRPr kumimoji="1" lang="ja-JP" altLang="en-US"/>
          </a:p>
        </p:txBody>
      </p:sp>
      <p:sp>
        <p:nvSpPr>
          <p:cNvPr id="4" name="タイトル 3">
            <a:extLst>
              <a:ext uri="{FF2B5EF4-FFF2-40B4-BE49-F238E27FC236}">
                <a16:creationId xmlns:a16="http://schemas.microsoft.com/office/drawing/2014/main" id="{D3731517-BD4D-45D0-B2A2-2276ED539297}"/>
              </a:ext>
            </a:extLst>
          </p:cNvPr>
          <p:cNvSpPr>
            <a:spLocks noGrp="1"/>
          </p:cNvSpPr>
          <p:nvPr>
            <p:ph type="title"/>
          </p:nvPr>
        </p:nvSpPr>
        <p:spPr/>
        <p:txBody>
          <a:bodyPr>
            <a:normAutofit/>
          </a:bodyPr>
          <a:lstStyle/>
          <a:p>
            <a:r>
              <a:rPr kumimoji="1" lang="ja-JP" altLang="en-US" dirty="0"/>
              <a:t>ビックピクチャー</a:t>
            </a:r>
          </a:p>
        </p:txBody>
      </p:sp>
    </p:spTree>
    <p:extLst>
      <p:ext uri="{BB962C8B-B14F-4D97-AF65-F5344CB8AC3E}">
        <p14:creationId xmlns:p14="http://schemas.microsoft.com/office/powerpoint/2010/main" val="2949114651"/>
      </p:ext>
    </p:extLst>
  </p:cSld>
  <p:clrMapOvr>
    <a:masterClrMapping/>
  </p:clrMapOvr>
</p:sld>
</file>

<file path=ppt/theme/theme1.xml><?xml version="1.0" encoding="utf-8"?>
<a:theme xmlns:a="http://schemas.openxmlformats.org/drawingml/2006/main" name="テンプレート">
  <a:themeElements>
    <a:clrScheme name="ユーザー定義 1">
      <a:dk1>
        <a:sysClr val="windowText" lastClr="000000"/>
      </a:dk1>
      <a:lt1>
        <a:sysClr val="window" lastClr="FFFFFF"/>
      </a:lt1>
      <a:dk2>
        <a:srgbClr val="67AC1E"/>
      </a:dk2>
      <a:lt2>
        <a:srgbClr val="FB0020"/>
      </a:lt2>
      <a:accent1>
        <a:srgbClr val="01916D"/>
      </a:accent1>
      <a:accent2>
        <a:srgbClr val="333333"/>
      </a:accent2>
      <a:accent3>
        <a:srgbClr val="1E83BE"/>
      </a:accent3>
      <a:accent4>
        <a:srgbClr val="8E58AD"/>
      </a:accent4>
      <a:accent5>
        <a:srgbClr val="E0356C"/>
      </a:accent5>
      <a:accent6>
        <a:srgbClr val="EA5504"/>
      </a:accent6>
      <a:hlink>
        <a:srgbClr val="0000FF"/>
      </a:hlink>
      <a:folHlink>
        <a:srgbClr val="800080"/>
      </a:folHlink>
    </a:clrScheme>
    <a:fontScheme name="FFBI">
      <a:majorFont>
        <a:latin typeface="メイリオ"/>
        <a:ea typeface="メイリオ"/>
        <a:cs typeface=""/>
      </a:majorFont>
      <a:minorFont>
        <a:latin typeface="メイリオ"/>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7" id="{25FD51FF-EDC7-40BA-86B4-D8907E1E09B5}" vid="{D03881B6-9EF9-4795-AADC-48ED312C5C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Fujifilm_template_iwai</Template>
  <TotalTime>747</TotalTime>
  <Words>1861</Words>
  <Application>Microsoft Macintosh PowerPoint</Application>
  <PresentationFormat>On-screen Show (16:9)</PresentationFormat>
  <Paragraphs>343</Paragraphs>
  <Slides>28</Slides>
  <Notes>5</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acumin-pro</vt:lpstr>
      <vt:lpstr>メイリオ</vt:lpstr>
      <vt:lpstr>メイリオ</vt:lpstr>
      <vt:lpstr>游ゴシック</vt:lpstr>
      <vt:lpstr>Arial</vt:lpstr>
      <vt:lpstr>Wingdings</vt:lpstr>
      <vt:lpstr>テンプレート</vt:lpstr>
      <vt:lpstr>NFT・VC を用いた健診データレンタルシステムの構築</vt:lpstr>
      <vt:lpstr>アジェンダ</vt:lpstr>
      <vt:lpstr>インターンシップの全体像</vt:lpstr>
      <vt:lpstr>自己紹介</vt:lpstr>
      <vt:lpstr>インターンシップの課題説明</vt:lpstr>
      <vt:lpstr>インターンシップ全体のスケジュール</vt:lpstr>
      <vt:lpstr>現状把握</vt:lpstr>
      <vt:lpstr>ヘルスケア業界の課題</vt:lpstr>
      <vt:lpstr>ビックピクチャー</vt:lpstr>
      <vt:lpstr>システム概要</vt:lpstr>
      <vt:lpstr>開発したシステムによる、提供価値</vt:lpstr>
      <vt:lpstr>NFTの特徴</vt:lpstr>
      <vt:lpstr>ブロックチェーンとは何か</vt:lpstr>
      <vt:lpstr>スマートコントラクトとは</vt:lpstr>
      <vt:lpstr>システム概要</vt:lpstr>
      <vt:lpstr>開発について</vt:lpstr>
      <vt:lpstr>システム概要</vt:lpstr>
      <vt:lpstr>デモ映像の紹介</vt:lpstr>
      <vt:lpstr>具体的な開発内容と手順</vt:lpstr>
      <vt:lpstr>技術紹介</vt:lpstr>
      <vt:lpstr> 開発で工夫したこと</vt:lpstr>
      <vt:lpstr>スマートコントラクトを利用できるようにするまでの流れ</vt:lpstr>
      <vt:lpstr>データの持ち方をどのように変更したのか図で説明する。</vt:lpstr>
      <vt:lpstr>まとめ</vt:lpstr>
      <vt:lpstr>システム開発を通じた挑戦と学び</vt:lpstr>
      <vt:lpstr>スマートコントラクトの実装機能と手順</vt:lpstr>
      <vt:lpstr>PowerPoint Presentation</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表紙タイトルの書式設定 22pt</dc:title>
  <dc:creator>Yasuhiro Iwai</dc:creator>
  <cp:lastModifiedBy>Yasuhiro Iwai</cp:lastModifiedBy>
  <cp:revision>65</cp:revision>
  <cp:lastPrinted>2023-08-31T09:15:39Z</cp:lastPrinted>
  <dcterms:created xsi:type="dcterms:W3CDTF">2023-08-30T06:27:25Z</dcterms:created>
  <dcterms:modified xsi:type="dcterms:W3CDTF">2023-09-01T00:01:08Z</dcterms:modified>
</cp:coreProperties>
</file>