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5"/>
  </p:sldMasterIdLst>
  <p:notesMasterIdLst>
    <p:notesMasterId r:id="rId22"/>
  </p:notesMasterIdLst>
  <p:sldIdLst>
    <p:sldId id="326" r:id="rId6"/>
    <p:sldId id="342" r:id="rId7"/>
    <p:sldId id="343" r:id="rId8"/>
    <p:sldId id="285" r:id="rId9"/>
    <p:sldId id="340" r:id="rId10"/>
    <p:sldId id="339" r:id="rId11"/>
    <p:sldId id="327" r:id="rId12"/>
    <p:sldId id="318" r:id="rId13"/>
    <p:sldId id="332" r:id="rId14"/>
    <p:sldId id="328" r:id="rId15"/>
    <p:sldId id="337" r:id="rId16"/>
    <p:sldId id="335" r:id="rId17"/>
    <p:sldId id="336" r:id="rId18"/>
    <p:sldId id="330" r:id="rId19"/>
    <p:sldId id="341" r:id="rId20"/>
    <p:sldId id="303" r:id="rId21"/>
  </p:sldIdLst>
  <p:sldSz cx="9144000" cy="5143500" type="screen16x9"/>
  <p:notesSz cx="6807200" cy="9939338"/>
  <p:defaultTextStyle>
    <a:defPPr>
      <a:defRPr lang="en-US"/>
    </a:defPPr>
    <a:lvl1pPr marL="0" algn="l" defTabSz="362148" rtl="0" eaLnBrk="1" latinLnBrk="0" hangingPunct="1">
      <a:defRPr sz="1426" kern="1200">
        <a:solidFill>
          <a:schemeClr val="tx1"/>
        </a:solidFill>
        <a:latin typeface="+mn-lt"/>
        <a:ea typeface="+mn-ea"/>
        <a:cs typeface="+mn-cs"/>
      </a:defRPr>
    </a:lvl1pPr>
    <a:lvl2pPr marL="362148" algn="l" defTabSz="362148" rtl="0" eaLnBrk="1" latinLnBrk="0" hangingPunct="1">
      <a:defRPr sz="1426" kern="1200">
        <a:solidFill>
          <a:schemeClr val="tx1"/>
        </a:solidFill>
        <a:latin typeface="+mn-lt"/>
        <a:ea typeface="+mn-ea"/>
        <a:cs typeface="+mn-cs"/>
      </a:defRPr>
    </a:lvl2pPr>
    <a:lvl3pPr marL="724296" algn="l" defTabSz="362148" rtl="0" eaLnBrk="1" latinLnBrk="0" hangingPunct="1">
      <a:defRPr sz="1426" kern="1200">
        <a:solidFill>
          <a:schemeClr val="tx1"/>
        </a:solidFill>
        <a:latin typeface="+mn-lt"/>
        <a:ea typeface="+mn-ea"/>
        <a:cs typeface="+mn-cs"/>
      </a:defRPr>
    </a:lvl3pPr>
    <a:lvl4pPr marL="1086444" algn="l" defTabSz="362148" rtl="0" eaLnBrk="1" latinLnBrk="0" hangingPunct="1">
      <a:defRPr sz="1426" kern="1200">
        <a:solidFill>
          <a:schemeClr val="tx1"/>
        </a:solidFill>
        <a:latin typeface="+mn-lt"/>
        <a:ea typeface="+mn-ea"/>
        <a:cs typeface="+mn-cs"/>
      </a:defRPr>
    </a:lvl4pPr>
    <a:lvl5pPr marL="1448592" algn="l" defTabSz="362148" rtl="0" eaLnBrk="1" latinLnBrk="0" hangingPunct="1">
      <a:defRPr sz="1426" kern="1200">
        <a:solidFill>
          <a:schemeClr val="tx1"/>
        </a:solidFill>
        <a:latin typeface="+mn-lt"/>
        <a:ea typeface="+mn-ea"/>
        <a:cs typeface="+mn-cs"/>
      </a:defRPr>
    </a:lvl5pPr>
    <a:lvl6pPr marL="1810741" algn="l" defTabSz="362148" rtl="0" eaLnBrk="1" latinLnBrk="0" hangingPunct="1">
      <a:defRPr sz="1426" kern="1200">
        <a:solidFill>
          <a:schemeClr val="tx1"/>
        </a:solidFill>
        <a:latin typeface="+mn-lt"/>
        <a:ea typeface="+mn-ea"/>
        <a:cs typeface="+mn-cs"/>
      </a:defRPr>
    </a:lvl6pPr>
    <a:lvl7pPr marL="2172889" algn="l" defTabSz="362148" rtl="0" eaLnBrk="1" latinLnBrk="0" hangingPunct="1">
      <a:defRPr sz="1426" kern="1200">
        <a:solidFill>
          <a:schemeClr val="tx1"/>
        </a:solidFill>
        <a:latin typeface="+mn-lt"/>
        <a:ea typeface="+mn-ea"/>
        <a:cs typeface="+mn-cs"/>
      </a:defRPr>
    </a:lvl7pPr>
    <a:lvl8pPr marL="2535037" algn="l" defTabSz="362148" rtl="0" eaLnBrk="1" latinLnBrk="0" hangingPunct="1">
      <a:defRPr sz="1426" kern="1200">
        <a:solidFill>
          <a:schemeClr val="tx1"/>
        </a:solidFill>
        <a:latin typeface="+mn-lt"/>
        <a:ea typeface="+mn-ea"/>
        <a:cs typeface="+mn-cs"/>
      </a:defRPr>
    </a:lvl8pPr>
    <a:lvl9pPr marL="2897185" algn="l" defTabSz="362148" rtl="0" eaLnBrk="1" latinLnBrk="0" hangingPunct="1">
      <a:defRPr sz="1426"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3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3B7D48-CFCA-4CEA-A804-CF9DA044EA05}" v="72" dt="2023-08-17T23:45:32.4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0" autoAdjust="0"/>
    <p:restoredTop sz="94660"/>
  </p:normalViewPr>
  <p:slideViewPr>
    <p:cSldViewPr snapToGrid="0" showGuides="1">
      <p:cViewPr varScale="1">
        <p:scale>
          <a:sx n="87" d="100"/>
          <a:sy n="87" d="100"/>
        </p:scale>
        <p:origin x="672" y="60"/>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ohei Yano" userId="0a628a6b-2b1a-41ba-b733-e767cc71cbe2" providerId="ADAL" clId="{0E3B7D48-CFCA-4CEA-A804-CF9DA044EA05}"/>
    <pc:docChg chg="undo redo custSel addSld delSld modSld sldOrd">
      <pc:chgData name="Shohei Yano" userId="0a628a6b-2b1a-41ba-b733-e767cc71cbe2" providerId="ADAL" clId="{0E3B7D48-CFCA-4CEA-A804-CF9DA044EA05}" dt="2023-08-17T23:45:55.536" v="11007" actId="20577"/>
      <pc:docMkLst>
        <pc:docMk/>
      </pc:docMkLst>
      <pc:sldChg chg="addSp delSp modSp mod">
        <pc:chgData name="Shohei Yano" userId="0a628a6b-2b1a-41ba-b733-e767cc71cbe2" providerId="ADAL" clId="{0E3B7D48-CFCA-4CEA-A804-CF9DA044EA05}" dt="2023-08-14T02:00:57.726" v="64" actId="478"/>
        <pc:sldMkLst>
          <pc:docMk/>
          <pc:sldMk cId="1008089295" sldId="285"/>
        </pc:sldMkLst>
        <pc:spChg chg="add mod">
          <ac:chgData name="Shohei Yano" userId="0a628a6b-2b1a-41ba-b733-e767cc71cbe2" providerId="ADAL" clId="{0E3B7D48-CFCA-4CEA-A804-CF9DA044EA05}" dt="2023-08-14T01:56:12.132" v="63" actId="20577"/>
          <ac:spMkLst>
            <pc:docMk/>
            <pc:sldMk cId="1008089295" sldId="285"/>
            <ac:spMk id="3" creationId="{E5A61AF5-9699-6104-59D9-A88F44665D99}"/>
          </ac:spMkLst>
        </pc:spChg>
        <pc:spChg chg="del">
          <ac:chgData name="Shohei Yano" userId="0a628a6b-2b1a-41ba-b733-e767cc71cbe2" providerId="ADAL" clId="{0E3B7D48-CFCA-4CEA-A804-CF9DA044EA05}" dt="2023-08-14T01:56:01.984" v="44" actId="478"/>
          <ac:spMkLst>
            <pc:docMk/>
            <pc:sldMk cId="1008089295" sldId="285"/>
            <ac:spMk id="5" creationId="{E706A82D-6BB4-49AC-B05A-E1344B6AB282}"/>
          </ac:spMkLst>
        </pc:spChg>
        <pc:spChg chg="del">
          <ac:chgData name="Shohei Yano" userId="0a628a6b-2b1a-41ba-b733-e767cc71cbe2" providerId="ADAL" clId="{0E3B7D48-CFCA-4CEA-A804-CF9DA044EA05}" dt="2023-08-14T02:00:57.726" v="64" actId="478"/>
          <ac:spMkLst>
            <pc:docMk/>
            <pc:sldMk cId="1008089295" sldId="285"/>
            <ac:spMk id="6" creationId="{AA042D58-9EE9-43C0-B59A-CE6B27D42197}"/>
          </ac:spMkLst>
        </pc:spChg>
        <pc:spChg chg="add mod">
          <ac:chgData name="Shohei Yano" userId="0a628a6b-2b1a-41ba-b733-e767cc71cbe2" providerId="ADAL" clId="{0E3B7D48-CFCA-4CEA-A804-CF9DA044EA05}" dt="2023-08-14T02:00:57.726" v="64" actId="478"/>
          <ac:spMkLst>
            <pc:docMk/>
            <pc:sldMk cId="1008089295" sldId="285"/>
            <ac:spMk id="7" creationId="{2B56E45F-F862-5CF8-3BEB-0BF1479E1E2E}"/>
          </ac:spMkLst>
        </pc:spChg>
      </pc:sldChg>
      <pc:sldChg chg="del">
        <pc:chgData name="Shohei Yano" userId="0a628a6b-2b1a-41ba-b733-e767cc71cbe2" providerId="ADAL" clId="{0E3B7D48-CFCA-4CEA-A804-CF9DA044EA05}" dt="2023-08-17T05:33:48.528" v="6695" actId="47"/>
        <pc:sldMkLst>
          <pc:docMk/>
          <pc:sldMk cId="542184445" sldId="305"/>
        </pc:sldMkLst>
      </pc:sldChg>
      <pc:sldChg chg="del">
        <pc:chgData name="Shohei Yano" userId="0a628a6b-2b1a-41ba-b733-e767cc71cbe2" providerId="ADAL" clId="{0E3B7D48-CFCA-4CEA-A804-CF9DA044EA05}" dt="2023-08-17T05:33:49.772" v="6696" actId="47"/>
        <pc:sldMkLst>
          <pc:docMk/>
          <pc:sldMk cId="3772610427" sldId="306"/>
        </pc:sldMkLst>
      </pc:sldChg>
      <pc:sldChg chg="modSp mod">
        <pc:chgData name="Shohei Yano" userId="0a628a6b-2b1a-41ba-b733-e767cc71cbe2" providerId="ADAL" clId="{0E3B7D48-CFCA-4CEA-A804-CF9DA044EA05}" dt="2023-08-17T03:32:37.927" v="3834" actId="20577"/>
        <pc:sldMkLst>
          <pc:docMk/>
          <pc:sldMk cId="1103170321" sldId="318"/>
        </pc:sldMkLst>
        <pc:spChg chg="mod">
          <ac:chgData name="Shohei Yano" userId="0a628a6b-2b1a-41ba-b733-e767cc71cbe2" providerId="ADAL" clId="{0E3B7D48-CFCA-4CEA-A804-CF9DA044EA05}" dt="2023-08-17T03:32:37.927" v="3834" actId="20577"/>
          <ac:spMkLst>
            <pc:docMk/>
            <pc:sldMk cId="1103170321" sldId="318"/>
            <ac:spMk id="3" creationId="{05C21268-1CCC-4D67-920E-ADEA81727DED}"/>
          </ac:spMkLst>
        </pc:spChg>
        <pc:spChg chg="mod">
          <ac:chgData name="Shohei Yano" userId="0a628a6b-2b1a-41ba-b733-e767cc71cbe2" providerId="ADAL" clId="{0E3B7D48-CFCA-4CEA-A804-CF9DA044EA05}" dt="2023-08-16T07:50:35.422" v="1739" actId="20577"/>
          <ac:spMkLst>
            <pc:docMk/>
            <pc:sldMk cId="1103170321" sldId="318"/>
            <ac:spMk id="4" creationId="{6FA82F31-1A8E-4376-B925-93D138D55454}"/>
          </ac:spMkLst>
        </pc:spChg>
      </pc:sldChg>
      <pc:sldChg chg="addSp delSp modSp mod">
        <pc:chgData name="Shohei Yano" userId="0a628a6b-2b1a-41ba-b733-e767cc71cbe2" providerId="ADAL" clId="{0E3B7D48-CFCA-4CEA-A804-CF9DA044EA05}" dt="2023-08-17T06:22:27.123" v="7628" actId="20577"/>
        <pc:sldMkLst>
          <pc:docMk/>
          <pc:sldMk cId="326769078" sldId="326"/>
        </pc:sldMkLst>
        <pc:spChg chg="mod">
          <ac:chgData name="Shohei Yano" userId="0a628a6b-2b1a-41ba-b733-e767cc71cbe2" providerId="ADAL" clId="{0E3B7D48-CFCA-4CEA-A804-CF9DA044EA05}" dt="2023-08-17T06:22:27.123" v="7628" actId="20577"/>
          <ac:spMkLst>
            <pc:docMk/>
            <pc:sldMk cId="326769078" sldId="326"/>
            <ac:spMk id="2" creationId="{80D7646A-C646-4B99-8926-51D31E12A851}"/>
          </ac:spMkLst>
        </pc:spChg>
        <pc:spChg chg="del">
          <ac:chgData name="Shohei Yano" userId="0a628a6b-2b1a-41ba-b733-e767cc71cbe2" providerId="ADAL" clId="{0E3B7D48-CFCA-4CEA-A804-CF9DA044EA05}" dt="2023-08-14T01:55:43.564" v="36" actId="478"/>
          <ac:spMkLst>
            <pc:docMk/>
            <pc:sldMk cId="326769078" sldId="326"/>
            <ac:spMk id="3" creationId="{5829C75C-D8C1-49E3-9D3B-44682B617CBE}"/>
          </ac:spMkLst>
        </pc:spChg>
        <pc:spChg chg="del">
          <ac:chgData name="Shohei Yano" userId="0a628a6b-2b1a-41ba-b733-e767cc71cbe2" providerId="ADAL" clId="{0E3B7D48-CFCA-4CEA-A804-CF9DA044EA05}" dt="2023-08-14T01:55:29.922" v="0" actId="478"/>
          <ac:spMkLst>
            <pc:docMk/>
            <pc:sldMk cId="326769078" sldId="326"/>
            <ac:spMk id="4" creationId="{9A6408D0-B0F7-4E41-AACF-D470E6260F38}"/>
          </ac:spMkLst>
        </pc:spChg>
        <pc:spChg chg="mod">
          <ac:chgData name="Shohei Yano" userId="0a628a6b-2b1a-41ba-b733-e767cc71cbe2" providerId="ADAL" clId="{0E3B7D48-CFCA-4CEA-A804-CF9DA044EA05}" dt="2023-08-14T01:55:54.082" v="43" actId="20577"/>
          <ac:spMkLst>
            <pc:docMk/>
            <pc:sldMk cId="326769078" sldId="326"/>
            <ac:spMk id="5" creationId="{D36BA99A-857D-4C74-BCC0-7F5F7412ED91}"/>
          </ac:spMkLst>
        </pc:spChg>
        <pc:spChg chg="add del mod">
          <ac:chgData name="Shohei Yano" userId="0a628a6b-2b1a-41ba-b733-e767cc71cbe2" providerId="ADAL" clId="{0E3B7D48-CFCA-4CEA-A804-CF9DA044EA05}" dt="2023-08-14T01:55:30.669" v="1" actId="478"/>
          <ac:spMkLst>
            <pc:docMk/>
            <pc:sldMk cId="326769078" sldId="326"/>
            <ac:spMk id="9" creationId="{FDB56654-90F3-2577-B825-806BD219CC5C}"/>
          </ac:spMkLst>
        </pc:spChg>
        <pc:spChg chg="add del mod">
          <ac:chgData name="Shohei Yano" userId="0a628a6b-2b1a-41ba-b733-e767cc71cbe2" providerId="ADAL" clId="{0E3B7D48-CFCA-4CEA-A804-CF9DA044EA05}" dt="2023-08-14T01:55:45.394" v="37" actId="478"/>
          <ac:spMkLst>
            <pc:docMk/>
            <pc:sldMk cId="326769078" sldId="326"/>
            <ac:spMk id="11" creationId="{24E6F293-8CF5-2CA6-C4E1-C85CF3BA9FF9}"/>
          </ac:spMkLst>
        </pc:spChg>
      </pc:sldChg>
      <pc:sldChg chg="modSp add mod">
        <pc:chgData name="Shohei Yano" userId="0a628a6b-2b1a-41ba-b733-e767cc71cbe2" providerId="ADAL" clId="{0E3B7D48-CFCA-4CEA-A804-CF9DA044EA05}" dt="2023-08-14T02:04:18.684" v="99" actId="20577"/>
        <pc:sldMkLst>
          <pc:docMk/>
          <pc:sldMk cId="1989250019" sldId="327"/>
        </pc:sldMkLst>
        <pc:spChg chg="mod">
          <ac:chgData name="Shohei Yano" userId="0a628a6b-2b1a-41ba-b733-e767cc71cbe2" providerId="ADAL" clId="{0E3B7D48-CFCA-4CEA-A804-CF9DA044EA05}" dt="2023-08-14T02:04:18.684" v="99" actId="20577"/>
          <ac:spMkLst>
            <pc:docMk/>
            <pc:sldMk cId="1989250019" sldId="327"/>
            <ac:spMk id="3" creationId="{E5A61AF5-9699-6104-59D9-A88F44665D99}"/>
          </ac:spMkLst>
        </pc:spChg>
      </pc:sldChg>
      <pc:sldChg chg="modSp new mod">
        <pc:chgData name="Shohei Yano" userId="0a628a6b-2b1a-41ba-b733-e767cc71cbe2" providerId="ADAL" clId="{0E3B7D48-CFCA-4CEA-A804-CF9DA044EA05}" dt="2023-08-17T22:53:15.551" v="9641" actId="20577"/>
        <pc:sldMkLst>
          <pc:docMk/>
          <pc:sldMk cId="118764732" sldId="328"/>
        </pc:sldMkLst>
        <pc:spChg chg="mod">
          <ac:chgData name="Shohei Yano" userId="0a628a6b-2b1a-41ba-b733-e767cc71cbe2" providerId="ADAL" clId="{0E3B7D48-CFCA-4CEA-A804-CF9DA044EA05}" dt="2023-08-17T22:53:15.551" v="9641" actId="20577"/>
          <ac:spMkLst>
            <pc:docMk/>
            <pc:sldMk cId="118764732" sldId="328"/>
            <ac:spMk id="3" creationId="{088BC7C7-08E7-C545-DBD1-3DD3F52EE9BA}"/>
          </ac:spMkLst>
        </pc:spChg>
        <pc:spChg chg="mod">
          <ac:chgData name="Shohei Yano" userId="0a628a6b-2b1a-41ba-b733-e767cc71cbe2" providerId="ADAL" clId="{0E3B7D48-CFCA-4CEA-A804-CF9DA044EA05}" dt="2023-08-16T07:45:55.301" v="1723" actId="20577"/>
          <ac:spMkLst>
            <pc:docMk/>
            <pc:sldMk cId="118764732" sldId="328"/>
            <ac:spMk id="4" creationId="{D857EB64-0DD4-F957-8C91-DB40376A9D0E}"/>
          </ac:spMkLst>
        </pc:spChg>
      </pc:sldChg>
      <pc:sldChg chg="addSp delSp modSp new del mod">
        <pc:chgData name="Shohei Yano" userId="0a628a6b-2b1a-41ba-b733-e767cc71cbe2" providerId="ADAL" clId="{0E3B7D48-CFCA-4CEA-A804-CF9DA044EA05}" dt="2023-08-17T06:35:07.248" v="8557" actId="47"/>
        <pc:sldMkLst>
          <pc:docMk/>
          <pc:sldMk cId="3686606091" sldId="329"/>
        </pc:sldMkLst>
        <pc:spChg chg="del">
          <ac:chgData name="Shohei Yano" userId="0a628a6b-2b1a-41ba-b733-e767cc71cbe2" providerId="ADAL" clId="{0E3B7D48-CFCA-4CEA-A804-CF9DA044EA05}" dt="2023-08-16T22:57:22.172" v="2324" actId="478"/>
          <ac:spMkLst>
            <pc:docMk/>
            <pc:sldMk cId="3686606091" sldId="329"/>
            <ac:spMk id="3" creationId="{C578962A-5E60-509B-8DAB-09B28180CF41}"/>
          </ac:spMkLst>
        </pc:spChg>
        <pc:spChg chg="mod">
          <ac:chgData name="Shohei Yano" userId="0a628a6b-2b1a-41ba-b733-e767cc71cbe2" providerId="ADAL" clId="{0E3B7D48-CFCA-4CEA-A804-CF9DA044EA05}" dt="2023-08-17T00:19:34.984" v="2755" actId="20577"/>
          <ac:spMkLst>
            <pc:docMk/>
            <pc:sldMk cId="3686606091" sldId="329"/>
            <ac:spMk id="4" creationId="{0E6D7703-D9BF-9AA2-FB18-7B9529EB12E6}"/>
          </ac:spMkLst>
        </pc:spChg>
        <pc:spChg chg="add del mod">
          <ac:chgData name="Shohei Yano" userId="0a628a6b-2b1a-41ba-b733-e767cc71cbe2" providerId="ADAL" clId="{0E3B7D48-CFCA-4CEA-A804-CF9DA044EA05}" dt="2023-08-16T23:25:15.586" v="2569" actId="478"/>
          <ac:spMkLst>
            <pc:docMk/>
            <pc:sldMk cId="3686606091" sldId="329"/>
            <ac:spMk id="24" creationId="{457DE7B3-5F81-A6A1-9546-236A91ED0CCA}"/>
          </ac:spMkLst>
        </pc:spChg>
        <pc:spChg chg="add del mod">
          <ac:chgData name="Shohei Yano" userId="0a628a6b-2b1a-41ba-b733-e767cc71cbe2" providerId="ADAL" clId="{0E3B7D48-CFCA-4CEA-A804-CF9DA044EA05}" dt="2023-08-16T23:25:15.586" v="2569" actId="478"/>
          <ac:spMkLst>
            <pc:docMk/>
            <pc:sldMk cId="3686606091" sldId="329"/>
            <ac:spMk id="25" creationId="{F5A1BFE9-313F-F6B4-4E21-1340286FFEB8}"/>
          </ac:spMkLst>
        </pc:spChg>
        <pc:spChg chg="add del mod">
          <ac:chgData name="Shohei Yano" userId="0a628a6b-2b1a-41ba-b733-e767cc71cbe2" providerId="ADAL" clId="{0E3B7D48-CFCA-4CEA-A804-CF9DA044EA05}" dt="2023-08-16T23:25:15.586" v="2569" actId="478"/>
          <ac:spMkLst>
            <pc:docMk/>
            <pc:sldMk cId="3686606091" sldId="329"/>
            <ac:spMk id="26" creationId="{899D194C-4E4E-77FB-88B0-851D0EDBE4AA}"/>
          </ac:spMkLst>
        </pc:spChg>
        <pc:spChg chg="add del mod">
          <ac:chgData name="Shohei Yano" userId="0a628a6b-2b1a-41ba-b733-e767cc71cbe2" providerId="ADAL" clId="{0E3B7D48-CFCA-4CEA-A804-CF9DA044EA05}" dt="2023-08-16T23:25:15.586" v="2569" actId="478"/>
          <ac:spMkLst>
            <pc:docMk/>
            <pc:sldMk cId="3686606091" sldId="329"/>
            <ac:spMk id="27" creationId="{EE1FEDA6-FEF9-8417-F0F1-647CF707BD73}"/>
          </ac:spMkLst>
        </pc:spChg>
        <pc:spChg chg="add del mod">
          <ac:chgData name="Shohei Yano" userId="0a628a6b-2b1a-41ba-b733-e767cc71cbe2" providerId="ADAL" clId="{0E3B7D48-CFCA-4CEA-A804-CF9DA044EA05}" dt="2023-08-16T23:25:15.586" v="2569" actId="478"/>
          <ac:spMkLst>
            <pc:docMk/>
            <pc:sldMk cId="3686606091" sldId="329"/>
            <ac:spMk id="28" creationId="{23C8124F-8A26-BC0A-8300-9E9361F0D34A}"/>
          </ac:spMkLst>
        </pc:spChg>
        <pc:spChg chg="add del mod">
          <ac:chgData name="Shohei Yano" userId="0a628a6b-2b1a-41ba-b733-e767cc71cbe2" providerId="ADAL" clId="{0E3B7D48-CFCA-4CEA-A804-CF9DA044EA05}" dt="2023-08-16T23:09:38.996" v="2496"/>
          <ac:spMkLst>
            <pc:docMk/>
            <pc:sldMk cId="3686606091" sldId="329"/>
            <ac:spMk id="29" creationId="{AD098E7C-6C92-201B-746E-42349BE6343A}"/>
          </ac:spMkLst>
        </pc:spChg>
        <pc:spChg chg="add del mod">
          <ac:chgData name="Shohei Yano" userId="0a628a6b-2b1a-41ba-b733-e767cc71cbe2" providerId="ADAL" clId="{0E3B7D48-CFCA-4CEA-A804-CF9DA044EA05}" dt="2023-08-16T23:25:15.586" v="2569" actId="478"/>
          <ac:spMkLst>
            <pc:docMk/>
            <pc:sldMk cId="3686606091" sldId="329"/>
            <ac:spMk id="30" creationId="{FC59EB23-B8FA-DB4F-A97C-B3C50EBEE9D3}"/>
          </ac:spMkLst>
        </pc:spChg>
        <pc:spChg chg="add del mod">
          <ac:chgData name="Shohei Yano" userId="0a628a6b-2b1a-41ba-b733-e767cc71cbe2" providerId="ADAL" clId="{0E3B7D48-CFCA-4CEA-A804-CF9DA044EA05}" dt="2023-08-16T23:25:15.586" v="2569" actId="478"/>
          <ac:spMkLst>
            <pc:docMk/>
            <pc:sldMk cId="3686606091" sldId="329"/>
            <ac:spMk id="31" creationId="{B2AA38AF-9531-F5AA-46C0-CEEA4794B71B}"/>
          </ac:spMkLst>
        </pc:spChg>
        <pc:spChg chg="add del mod">
          <ac:chgData name="Shohei Yano" userId="0a628a6b-2b1a-41ba-b733-e767cc71cbe2" providerId="ADAL" clId="{0E3B7D48-CFCA-4CEA-A804-CF9DA044EA05}" dt="2023-08-16T23:25:15.586" v="2569" actId="478"/>
          <ac:spMkLst>
            <pc:docMk/>
            <pc:sldMk cId="3686606091" sldId="329"/>
            <ac:spMk id="38" creationId="{01423AD8-D47B-783D-B706-EAD0AC347B9E}"/>
          </ac:spMkLst>
        </pc:spChg>
        <pc:spChg chg="add del mod">
          <ac:chgData name="Shohei Yano" userId="0a628a6b-2b1a-41ba-b733-e767cc71cbe2" providerId="ADAL" clId="{0E3B7D48-CFCA-4CEA-A804-CF9DA044EA05}" dt="2023-08-16T23:25:15.586" v="2569" actId="478"/>
          <ac:spMkLst>
            <pc:docMk/>
            <pc:sldMk cId="3686606091" sldId="329"/>
            <ac:spMk id="39" creationId="{61E75CBD-B646-5317-EDE0-4E3697F90BAC}"/>
          </ac:spMkLst>
        </pc:spChg>
        <pc:spChg chg="add del mod">
          <ac:chgData name="Shohei Yano" userId="0a628a6b-2b1a-41ba-b733-e767cc71cbe2" providerId="ADAL" clId="{0E3B7D48-CFCA-4CEA-A804-CF9DA044EA05}" dt="2023-08-16T23:25:18.604" v="2570" actId="478"/>
          <ac:spMkLst>
            <pc:docMk/>
            <pc:sldMk cId="3686606091" sldId="329"/>
            <ac:spMk id="40" creationId="{553E5322-5FED-8AEA-5306-01F8326B6F0C}"/>
          </ac:spMkLst>
        </pc:spChg>
        <pc:spChg chg="add del mod">
          <ac:chgData name="Shohei Yano" userId="0a628a6b-2b1a-41ba-b733-e767cc71cbe2" providerId="ADAL" clId="{0E3B7D48-CFCA-4CEA-A804-CF9DA044EA05}" dt="2023-08-16T23:25:15.586" v="2569" actId="478"/>
          <ac:spMkLst>
            <pc:docMk/>
            <pc:sldMk cId="3686606091" sldId="329"/>
            <ac:spMk id="41" creationId="{D6BE83B7-1EF5-56A6-9491-28611AED8E57}"/>
          </ac:spMkLst>
        </pc:spChg>
        <pc:spChg chg="add del mod">
          <ac:chgData name="Shohei Yano" userId="0a628a6b-2b1a-41ba-b733-e767cc71cbe2" providerId="ADAL" clId="{0E3B7D48-CFCA-4CEA-A804-CF9DA044EA05}" dt="2023-08-16T23:25:15.586" v="2569" actId="478"/>
          <ac:spMkLst>
            <pc:docMk/>
            <pc:sldMk cId="3686606091" sldId="329"/>
            <ac:spMk id="42" creationId="{C78EA2AA-5BD2-FC9D-E402-B5FD7CB4A32B}"/>
          </ac:spMkLst>
        </pc:spChg>
        <pc:spChg chg="add del mod">
          <ac:chgData name="Shohei Yano" userId="0a628a6b-2b1a-41ba-b733-e767cc71cbe2" providerId="ADAL" clId="{0E3B7D48-CFCA-4CEA-A804-CF9DA044EA05}" dt="2023-08-16T23:25:15.586" v="2569" actId="478"/>
          <ac:spMkLst>
            <pc:docMk/>
            <pc:sldMk cId="3686606091" sldId="329"/>
            <ac:spMk id="43" creationId="{21A099C0-8547-4C3D-BAEF-B5CB6DF5794B}"/>
          </ac:spMkLst>
        </pc:spChg>
        <pc:spChg chg="add del mod">
          <ac:chgData name="Shohei Yano" userId="0a628a6b-2b1a-41ba-b733-e767cc71cbe2" providerId="ADAL" clId="{0E3B7D48-CFCA-4CEA-A804-CF9DA044EA05}" dt="2023-08-16T23:25:15.586" v="2569" actId="478"/>
          <ac:spMkLst>
            <pc:docMk/>
            <pc:sldMk cId="3686606091" sldId="329"/>
            <ac:spMk id="44" creationId="{9D5D28D4-DC69-5698-BA9E-5B453F27D095}"/>
          </ac:spMkLst>
        </pc:spChg>
        <pc:spChg chg="add del">
          <ac:chgData name="Shohei Yano" userId="0a628a6b-2b1a-41ba-b733-e767cc71cbe2" providerId="ADAL" clId="{0E3B7D48-CFCA-4CEA-A804-CF9DA044EA05}" dt="2023-08-16T23:47:01.601" v="2583"/>
          <ac:spMkLst>
            <pc:docMk/>
            <pc:sldMk cId="3686606091" sldId="329"/>
            <ac:spMk id="45" creationId="{CCF5E19D-F273-768F-F29A-2B23BCD736CA}"/>
          </ac:spMkLst>
        </pc:spChg>
        <pc:spChg chg="add del mod">
          <ac:chgData name="Shohei Yano" userId="0a628a6b-2b1a-41ba-b733-e767cc71cbe2" providerId="ADAL" clId="{0E3B7D48-CFCA-4CEA-A804-CF9DA044EA05}" dt="2023-08-17T00:19:45.034" v="2768" actId="478"/>
          <ac:spMkLst>
            <pc:docMk/>
            <pc:sldMk cId="3686606091" sldId="329"/>
            <ac:spMk id="48" creationId="{87D9A4AC-A05C-3B0A-744B-C4263080BF96}"/>
          </ac:spMkLst>
        </pc:spChg>
        <pc:spChg chg="add del mod">
          <ac:chgData name="Shohei Yano" userId="0a628a6b-2b1a-41ba-b733-e767cc71cbe2" providerId="ADAL" clId="{0E3B7D48-CFCA-4CEA-A804-CF9DA044EA05}" dt="2023-08-17T00:19:28.122" v="2738" actId="478"/>
          <ac:spMkLst>
            <pc:docMk/>
            <pc:sldMk cId="3686606091" sldId="329"/>
            <ac:spMk id="49" creationId="{B86C1A91-09F5-BD9B-E5E4-98FAC0429D31}"/>
          </ac:spMkLst>
        </pc:spChg>
        <pc:picChg chg="add del mod">
          <ac:chgData name="Shohei Yano" userId="0a628a6b-2b1a-41ba-b733-e767cc71cbe2" providerId="ADAL" clId="{0E3B7D48-CFCA-4CEA-A804-CF9DA044EA05}" dt="2023-08-16T22:59:04.914" v="2335" actId="478"/>
          <ac:picMkLst>
            <pc:docMk/>
            <pc:sldMk cId="3686606091" sldId="329"/>
            <ac:picMk id="6" creationId="{31470F52-AB3B-AE65-623C-63F98DA27253}"/>
          </ac:picMkLst>
        </pc:picChg>
        <pc:picChg chg="add del mod">
          <ac:chgData name="Shohei Yano" userId="0a628a6b-2b1a-41ba-b733-e767cc71cbe2" providerId="ADAL" clId="{0E3B7D48-CFCA-4CEA-A804-CF9DA044EA05}" dt="2023-08-16T23:01:58.467" v="2369" actId="478"/>
          <ac:picMkLst>
            <pc:docMk/>
            <pc:sldMk cId="3686606091" sldId="329"/>
            <ac:picMk id="8" creationId="{F28BF805-01E5-B432-9D26-AA4A194420C5}"/>
          </ac:picMkLst>
        </pc:picChg>
        <pc:picChg chg="add del mod">
          <ac:chgData name="Shohei Yano" userId="0a628a6b-2b1a-41ba-b733-e767cc71cbe2" providerId="ADAL" clId="{0E3B7D48-CFCA-4CEA-A804-CF9DA044EA05}" dt="2023-08-16T23:00:54.593" v="2352" actId="478"/>
          <ac:picMkLst>
            <pc:docMk/>
            <pc:sldMk cId="3686606091" sldId="329"/>
            <ac:picMk id="10" creationId="{2D49B9A9-24F3-03E6-6BD6-C437CDDF47CD}"/>
          </ac:picMkLst>
        </pc:picChg>
        <pc:picChg chg="add del mod">
          <ac:chgData name="Shohei Yano" userId="0a628a6b-2b1a-41ba-b733-e767cc71cbe2" providerId="ADAL" clId="{0E3B7D48-CFCA-4CEA-A804-CF9DA044EA05}" dt="2023-08-16T23:01:34.853" v="2359" actId="478"/>
          <ac:picMkLst>
            <pc:docMk/>
            <pc:sldMk cId="3686606091" sldId="329"/>
            <ac:picMk id="12" creationId="{3745A888-A6D7-66EF-CCEB-6C8B81266953}"/>
          </ac:picMkLst>
        </pc:picChg>
        <pc:picChg chg="add del mod">
          <ac:chgData name="Shohei Yano" userId="0a628a6b-2b1a-41ba-b733-e767cc71cbe2" providerId="ADAL" clId="{0E3B7D48-CFCA-4CEA-A804-CF9DA044EA05}" dt="2023-08-16T23:01:48.643" v="2366" actId="478"/>
          <ac:picMkLst>
            <pc:docMk/>
            <pc:sldMk cId="3686606091" sldId="329"/>
            <ac:picMk id="13" creationId="{41039E3F-FE7C-ADFD-D51C-5E606E20081A}"/>
          </ac:picMkLst>
        </pc:picChg>
        <pc:picChg chg="add del mod">
          <ac:chgData name="Shohei Yano" userId="0a628a6b-2b1a-41ba-b733-e767cc71cbe2" providerId="ADAL" clId="{0E3B7D48-CFCA-4CEA-A804-CF9DA044EA05}" dt="2023-08-16T23:01:43.402" v="2364" actId="478"/>
          <ac:picMkLst>
            <pc:docMk/>
            <pc:sldMk cId="3686606091" sldId="329"/>
            <ac:picMk id="14" creationId="{5CDCF35A-D953-55D7-1DDE-B31DA98BD540}"/>
          </ac:picMkLst>
        </pc:picChg>
        <pc:picChg chg="add del mod">
          <ac:chgData name="Shohei Yano" userId="0a628a6b-2b1a-41ba-b733-e767cc71cbe2" providerId="ADAL" clId="{0E3B7D48-CFCA-4CEA-A804-CF9DA044EA05}" dt="2023-08-16T23:25:15.586" v="2569" actId="478"/>
          <ac:picMkLst>
            <pc:docMk/>
            <pc:sldMk cId="3686606091" sldId="329"/>
            <ac:picMk id="16" creationId="{653B4176-19FF-2648-5D22-DCC7804FF931}"/>
          </ac:picMkLst>
        </pc:picChg>
        <pc:picChg chg="add del mod">
          <ac:chgData name="Shohei Yano" userId="0a628a6b-2b1a-41ba-b733-e767cc71cbe2" providerId="ADAL" clId="{0E3B7D48-CFCA-4CEA-A804-CF9DA044EA05}" dt="2023-08-16T23:25:15.586" v="2569" actId="478"/>
          <ac:picMkLst>
            <pc:docMk/>
            <pc:sldMk cId="3686606091" sldId="329"/>
            <ac:picMk id="18" creationId="{C981F23F-04AE-76CC-1A71-AE72103C60E0}"/>
          </ac:picMkLst>
        </pc:picChg>
        <pc:picChg chg="add del mod">
          <ac:chgData name="Shohei Yano" userId="0a628a6b-2b1a-41ba-b733-e767cc71cbe2" providerId="ADAL" clId="{0E3B7D48-CFCA-4CEA-A804-CF9DA044EA05}" dt="2023-08-16T23:01:40.114" v="2362"/>
          <ac:picMkLst>
            <pc:docMk/>
            <pc:sldMk cId="3686606091" sldId="329"/>
            <ac:picMk id="19" creationId="{675B3CAA-0C8D-1888-FA6D-E08D1CC1DCC8}"/>
          </ac:picMkLst>
        </pc:picChg>
        <pc:picChg chg="add del mod">
          <ac:chgData name="Shohei Yano" userId="0a628a6b-2b1a-41ba-b733-e767cc71cbe2" providerId="ADAL" clId="{0E3B7D48-CFCA-4CEA-A804-CF9DA044EA05}" dt="2023-08-16T23:04:18.199" v="2376" actId="478"/>
          <ac:picMkLst>
            <pc:docMk/>
            <pc:sldMk cId="3686606091" sldId="329"/>
            <ac:picMk id="20" creationId="{7D7F543E-6E88-A846-B799-2771D1865F48}"/>
          </ac:picMkLst>
        </pc:picChg>
        <pc:picChg chg="add del mod">
          <ac:chgData name="Shohei Yano" userId="0a628a6b-2b1a-41ba-b733-e767cc71cbe2" providerId="ADAL" clId="{0E3B7D48-CFCA-4CEA-A804-CF9DA044EA05}" dt="2023-08-16T23:04:26.084" v="2380" actId="478"/>
          <ac:picMkLst>
            <pc:docMk/>
            <pc:sldMk cId="3686606091" sldId="329"/>
            <ac:picMk id="21" creationId="{7788F536-2838-29C4-FC3E-615E50A88A6F}"/>
          </ac:picMkLst>
        </pc:picChg>
        <pc:picChg chg="add del mod">
          <ac:chgData name="Shohei Yano" userId="0a628a6b-2b1a-41ba-b733-e767cc71cbe2" providerId="ADAL" clId="{0E3B7D48-CFCA-4CEA-A804-CF9DA044EA05}" dt="2023-08-16T23:25:15.586" v="2569" actId="478"/>
          <ac:picMkLst>
            <pc:docMk/>
            <pc:sldMk cId="3686606091" sldId="329"/>
            <ac:picMk id="22" creationId="{6705FD39-2FC8-43CD-F11C-8F0036698887}"/>
          </ac:picMkLst>
        </pc:picChg>
        <pc:picChg chg="add del mod">
          <ac:chgData name="Shohei Yano" userId="0a628a6b-2b1a-41ba-b733-e767cc71cbe2" providerId="ADAL" clId="{0E3B7D48-CFCA-4CEA-A804-CF9DA044EA05}" dt="2023-08-16T23:25:15.586" v="2569" actId="478"/>
          <ac:picMkLst>
            <pc:docMk/>
            <pc:sldMk cId="3686606091" sldId="329"/>
            <ac:picMk id="23" creationId="{48A03263-DEDA-FD4E-F254-62934E247276}"/>
          </ac:picMkLst>
        </pc:picChg>
        <pc:picChg chg="add del mod">
          <ac:chgData name="Shohei Yano" userId="0a628a6b-2b1a-41ba-b733-e767cc71cbe2" providerId="ADAL" clId="{0E3B7D48-CFCA-4CEA-A804-CF9DA044EA05}" dt="2023-08-16T23:25:15.586" v="2569" actId="478"/>
          <ac:picMkLst>
            <pc:docMk/>
            <pc:sldMk cId="3686606091" sldId="329"/>
            <ac:picMk id="33" creationId="{015E6E87-9D99-6586-45AB-1D958BDC7F7E}"/>
          </ac:picMkLst>
        </pc:picChg>
        <pc:picChg chg="add del mod">
          <ac:chgData name="Shohei Yano" userId="0a628a6b-2b1a-41ba-b733-e767cc71cbe2" providerId="ADAL" clId="{0E3B7D48-CFCA-4CEA-A804-CF9DA044EA05}" dt="2023-08-16T23:25:15.586" v="2569" actId="478"/>
          <ac:picMkLst>
            <pc:docMk/>
            <pc:sldMk cId="3686606091" sldId="329"/>
            <ac:picMk id="34" creationId="{9FA2A24E-E7D4-B9CB-06A9-6CDC9A2BB427}"/>
          </ac:picMkLst>
        </pc:picChg>
        <pc:picChg chg="add del mod">
          <ac:chgData name="Shohei Yano" userId="0a628a6b-2b1a-41ba-b733-e767cc71cbe2" providerId="ADAL" clId="{0E3B7D48-CFCA-4CEA-A804-CF9DA044EA05}" dt="2023-08-16T23:25:15.586" v="2569" actId="478"/>
          <ac:picMkLst>
            <pc:docMk/>
            <pc:sldMk cId="3686606091" sldId="329"/>
            <ac:picMk id="35" creationId="{930A9E6D-44B3-F593-ADF4-B8281ACA20BA}"/>
          </ac:picMkLst>
        </pc:picChg>
        <pc:picChg chg="add del mod">
          <ac:chgData name="Shohei Yano" userId="0a628a6b-2b1a-41ba-b733-e767cc71cbe2" providerId="ADAL" clId="{0E3B7D48-CFCA-4CEA-A804-CF9DA044EA05}" dt="2023-08-16T23:25:15.586" v="2569" actId="478"/>
          <ac:picMkLst>
            <pc:docMk/>
            <pc:sldMk cId="3686606091" sldId="329"/>
            <ac:picMk id="36" creationId="{3D3EC617-9F85-E4EA-801C-18E83FB71A96}"/>
          </ac:picMkLst>
        </pc:picChg>
        <pc:picChg chg="add del mod">
          <ac:chgData name="Shohei Yano" userId="0a628a6b-2b1a-41ba-b733-e767cc71cbe2" providerId="ADAL" clId="{0E3B7D48-CFCA-4CEA-A804-CF9DA044EA05}" dt="2023-08-16T23:25:15.586" v="2569" actId="478"/>
          <ac:picMkLst>
            <pc:docMk/>
            <pc:sldMk cId="3686606091" sldId="329"/>
            <ac:picMk id="37" creationId="{8C64F03E-44A1-4D36-80FA-E74BF75AF219}"/>
          </ac:picMkLst>
        </pc:picChg>
        <pc:picChg chg="add del mod">
          <ac:chgData name="Shohei Yano" userId="0a628a6b-2b1a-41ba-b733-e767cc71cbe2" providerId="ADAL" clId="{0E3B7D48-CFCA-4CEA-A804-CF9DA044EA05}" dt="2023-08-17T00:19:27.254" v="2737" actId="478"/>
          <ac:picMkLst>
            <pc:docMk/>
            <pc:sldMk cId="3686606091" sldId="329"/>
            <ac:picMk id="47" creationId="{2E8E2FFC-0B10-724D-3F17-72F05CAD47BA}"/>
          </ac:picMkLst>
        </pc:picChg>
      </pc:sldChg>
      <pc:sldChg chg="addSp delSp modSp new mod">
        <pc:chgData name="Shohei Yano" userId="0a628a6b-2b1a-41ba-b733-e767cc71cbe2" providerId="ADAL" clId="{0E3B7D48-CFCA-4CEA-A804-CF9DA044EA05}" dt="2023-08-17T05:26:52.443" v="6420" actId="20577"/>
        <pc:sldMkLst>
          <pc:docMk/>
          <pc:sldMk cId="2928646961" sldId="330"/>
        </pc:sldMkLst>
        <pc:spChg chg="add del mod">
          <ac:chgData name="Shohei Yano" userId="0a628a6b-2b1a-41ba-b733-e767cc71cbe2" providerId="ADAL" clId="{0E3B7D48-CFCA-4CEA-A804-CF9DA044EA05}" dt="2023-08-17T05:26:52.443" v="6420" actId="20577"/>
          <ac:spMkLst>
            <pc:docMk/>
            <pc:sldMk cId="2928646961" sldId="330"/>
            <ac:spMk id="3" creationId="{EA044B9F-46CF-8757-A39B-7B9B7407E2B6}"/>
          </ac:spMkLst>
        </pc:spChg>
        <pc:spChg chg="mod">
          <ac:chgData name="Shohei Yano" userId="0a628a6b-2b1a-41ba-b733-e767cc71cbe2" providerId="ADAL" clId="{0E3B7D48-CFCA-4CEA-A804-CF9DA044EA05}" dt="2023-08-16T22:39:54.771" v="2004" actId="20577"/>
          <ac:spMkLst>
            <pc:docMk/>
            <pc:sldMk cId="2928646961" sldId="330"/>
            <ac:spMk id="4" creationId="{AAF3FBD3-9648-E4B3-393E-5C17022ABBE9}"/>
          </ac:spMkLst>
        </pc:spChg>
        <pc:spChg chg="add del mod">
          <ac:chgData name="Shohei Yano" userId="0a628a6b-2b1a-41ba-b733-e767cc71cbe2" providerId="ADAL" clId="{0E3B7D48-CFCA-4CEA-A804-CF9DA044EA05}" dt="2023-08-17T03:33:41.459" v="3837" actId="478"/>
          <ac:spMkLst>
            <pc:docMk/>
            <pc:sldMk cId="2928646961" sldId="330"/>
            <ac:spMk id="6" creationId="{707A8B3B-A11E-9288-CF9F-5ABFCF20D121}"/>
          </ac:spMkLst>
        </pc:spChg>
      </pc:sldChg>
      <pc:sldChg chg="modSp new del mod">
        <pc:chgData name="Shohei Yano" userId="0a628a6b-2b1a-41ba-b733-e767cc71cbe2" providerId="ADAL" clId="{0E3B7D48-CFCA-4CEA-A804-CF9DA044EA05}" dt="2023-08-17T05:33:53.641" v="6697" actId="47"/>
        <pc:sldMkLst>
          <pc:docMk/>
          <pc:sldMk cId="2605352754" sldId="331"/>
        </pc:sldMkLst>
        <pc:spChg chg="mod">
          <ac:chgData name="Shohei Yano" userId="0a628a6b-2b1a-41ba-b733-e767cc71cbe2" providerId="ADAL" clId="{0E3B7D48-CFCA-4CEA-A804-CF9DA044EA05}" dt="2023-08-17T00:24:28.552" v="2904" actId="20577"/>
          <ac:spMkLst>
            <pc:docMk/>
            <pc:sldMk cId="2605352754" sldId="331"/>
            <ac:spMk id="3" creationId="{3E9A2A51-F961-45C2-2B39-6FA639B750C9}"/>
          </ac:spMkLst>
        </pc:spChg>
        <pc:spChg chg="mod">
          <ac:chgData name="Shohei Yano" userId="0a628a6b-2b1a-41ba-b733-e767cc71cbe2" providerId="ADAL" clId="{0E3B7D48-CFCA-4CEA-A804-CF9DA044EA05}" dt="2023-08-17T00:19:56.164" v="2772" actId="20577"/>
          <ac:spMkLst>
            <pc:docMk/>
            <pc:sldMk cId="2605352754" sldId="331"/>
            <ac:spMk id="4" creationId="{78DFB60A-323D-E9DC-AB54-399A69C1EB4D}"/>
          </ac:spMkLst>
        </pc:spChg>
      </pc:sldChg>
      <pc:sldChg chg="addSp delSp modSp new mod ord">
        <pc:chgData name="Shohei Yano" userId="0a628a6b-2b1a-41ba-b733-e767cc71cbe2" providerId="ADAL" clId="{0E3B7D48-CFCA-4CEA-A804-CF9DA044EA05}" dt="2023-08-17T23:45:55.536" v="11007" actId="20577"/>
        <pc:sldMkLst>
          <pc:docMk/>
          <pc:sldMk cId="2137978647" sldId="332"/>
        </pc:sldMkLst>
        <pc:spChg chg="del mod">
          <ac:chgData name="Shohei Yano" userId="0a628a6b-2b1a-41ba-b733-e767cc71cbe2" providerId="ADAL" clId="{0E3B7D48-CFCA-4CEA-A804-CF9DA044EA05}" dt="2023-08-17T23:06:07.210" v="10124" actId="478"/>
          <ac:spMkLst>
            <pc:docMk/>
            <pc:sldMk cId="2137978647" sldId="332"/>
            <ac:spMk id="3" creationId="{21B0124B-52A1-D28B-F303-3D806FFA59AB}"/>
          </ac:spMkLst>
        </pc:spChg>
        <pc:spChg chg="mod">
          <ac:chgData name="Shohei Yano" userId="0a628a6b-2b1a-41ba-b733-e767cc71cbe2" providerId="ADAL" clId="{0E3B7D48-CFCA-4CEA-A804-CF9DA044EA05}" dt="2023-08-17T06:35:14.786" v="8569" actId="20577"/>
          <ac:spMkLst>
            <pc:docMk/>
            <pc:sldMk cId="2137978647" sldId="332"/>
            <ac:spMk id="4" creationId="{9161AF2E-33F6-C820-56D4-893B13CE5CBD}"/>
          </ac:spMkLst>
        </pc:spChg>
        <pc:spChg chg="add del mod">
          <ac:chgData name="Shohei Yano" userId="0a628a6b-2b1a-41ba-b733-e767cc71cbe2" providerId="ADAL" clId="{0E3B7D48-CFCA-4CEA-A804-CF9DA044EA05}" dt="2023-08-17T23:06:09.147" v="10125" actId="478"/>
          <ac:spMkLst>
            <pc:docMk/>
            <pc:sldMk cId="2137978647" sldId="332"/>
            <ac:spMk id="6" creationId="{F53CC7A2-EC24-4B53-C77A-B5128AFC3CBA}"/>
          </ac:spMkLst>
        </pc:spChg>
        <pc:spChg chg="add mod">
          <ac:chgData name="Shohei Yano" userId="0a628a6b-2b1a-41ba-b733-e767cc71cbe2" providerId="ADAL" clId="{0E3B7D48-CFCA-4CEA-A804-CF9DA044EA05}" dt="2023-08-17T23:35:42.480" v="10469" actId="1076"/>
          <ac:spMkLst>
            <pc:docMk/>
            <pc:sldMk cId="2137978647" sldId="332"/>
            <ac:spMk id="7" creationId="{C1BAAFE2-4415-A758-595F-00C7FEFB2574}"/>
          </ac:spMkLst>
        </pc:spChg>
        <pc:spChg chg="add mod">
          <ac:chgData name="Shohei Yano" userId="0a628a6b-2b1a-41ba-b733-e767cc71cbe2" providerId="ADAL" clId="{0E3B7D48-CFCA-4CEA-A804-CF9DA044EA05}" dt="2023-08-17T23:35:42.480" v="10469" actId="1076"/>
          <ac:spMkLst>
            <pc:docMk/>
            <pc:sldMk cId="2137978647" sldId="332"/>
            <ac:spMk id="10" creationId="{1208CF3A-EED0-73FA-9365-1ED95E6AA0E1}"/>
          </ac:spMkLst>
        </pc:spChg>
        <pc:spChg chg="add mod">
          <ac:chgData name="Shohei Yano" userId="0a628a6b-2b1a-41ba-b733-e767cc71cbe2" providerId="ADAL" clId="{0E3B7D48-CFCA-4CEA-A804-CF9DA044EA05}" dt="2023-08-17T23:35:42.480" v="10469" actId="1076"/>
          <ac:spMkLst>
            <pc:docMk/>
            <pc:sldMk cId="2137978647" sldId="332"/>
            <ac:spMk id="11" creationId="{8A473B12-1DC7-084F-59BE-8F779B1C9DD5}"/>
          </ac:spMkLst>
        </pc:spChg>
        <pc:spChg chg="add mod">
          <ac:chgData name="Shohei Yano" userId="0a628a6b-2b1a-41ba-b733-e767cc71cbe2" providerId="ADAL" clId="{0E3B7D48-CFCA-4CEA-A804-CF9DA044EA05}" dt="2023-08-17T23:40:17.020" v="10554" actId="1076"/>
          <ac:spMkLst>
            <pc:docMk/>
            <pc:sldMk cId="2137978647" sldId="332"/>
            <ac:spMk id="12" creationId="{390BAB71-48A2-D609-2572-7D6895508F34}"/>
          </ac:spMkLst>
        </pc:spChg>
        <pc:spChg chg="add mod">
          <ac:chgData name="Shohei Yano" userId="0a628a6b-2b1a-41ba-b733-e767cc71cbe2" providerId="ADAL" clId="{0E3B7D48-CFCA-4CEA-A804-CF9DA044EA05}" dt="2023-08-17T23:35:42.480" v="10469" actId="1076"/>
          <ac:spMkLst>
            <pc:docMk/>
            <pc:sldMk cId="2137978647" sldId="332"/>
            <ac:spMk id="13" creationId="{F6DB9408-AB50-0B34-2CBD-883FCFD5BA80}"/>
          </ac:spMkLst>
        </pc:spChg>
        <pc:spChg chg="add mod">
          <ac:chgData name="Shohei Yano" userId="0a628a6b-2b1a-41ba-b733-e767cc71cbe2" providerId="ADAL" clId="{0E3B7D48-CFCA-4CEA-A804-CF9DA044EA05}" dt="2023-08-17T23:35:42.480" v="10469" actId="1076"/>
          <ac:spMkLst>
            <pc:docMk/>
            <pc:sldMk cId="2137978647" sldId="332"/>
            <ac:spMk id="14" creationId="{A12E393B-09B2-92A0-7932-3FD66C52474B}"/>
          </ac:spMkLst>
        </pc:spChg>
        <pc:spChg chg="add mod">
          <ac:chgData name="Shohei Yano" userId="0a628a6b-2b1a-41ba-b733-e767cc71cbe2" providerId="ADAL" clId="{0E3B7D48-CFCA-4CEA-A804-CF9DA044EA05}" dt="2023-08-17T23:41:20.585" v="10572" actId="1076"/>
          <ac:spMkLst>
            <pc:docMk/>
            <pc:sldMk cId="2137978647" sldId="332"/>
            <ac:spMk id="15" creationId="{D9EBAB0F-9BBE-93CB-EC94-86444A8282BD}"/>
          </ac:spMkLst>
        </pc:spChg>
        <pc:spChg chg="add mod">
          <ac:chgData name="Shohei Yano" userId="0a628a6b-2b1a-41ba-b733-e767cc71cbe2" providerId="ADAL" clId="{0E3B7D48-CFCA-4CEA-A804-CF9DA044EA05}" dt="2023-08-17T23:35:42.480" v="10469" actId="1076"/>
          <ac:spMkLst>
            <pc:docMk/>
            <pc:sldMk cId="2137978647" sldId="332"/>
            <ac:spMk id="16" creationId="{1E21D442-50F6-CC86-B066-AD028F8E0E0B}"/>
          </ac:spMkLst>
        </pc:spChg>
        <pc:spChg chg="add mod">
          <ac:chgData name="Shohei Yano" userId="0a628a6b-2b1a-41ba-b733-e767cc71cbe2" providerId="ADAL" clId="{0E3B7D48-CFCA-4CEA-A804-CF9DA044EA05}" dt="2023-08-17T23:35:42.480" v="10469" actId="1076"/>
          <ac:spMkLst>
            <pc:docMk/>
            <pc:sldMk cId="2137978647" sldId="332"/>
            <ac:spMk id="17" creationId="{BD9E9D8D-2702-3C5C-BEB0-92532A46FBB1}"/>
          </ac:spMkLst>
        </pc:spChg>
        <pc:spChg chg="add mod">
          <ac:chgData name="Shohei Yano" userId="0a628a6b-2b1a-41ba-b733-e767cc71cbe2" providerId="ADAL" clId="{0E3B7D48-CFCA-4CEA-A804-CF9DA044EA05}" dt="2023-08-17T23:35:59.853" v="10470" actId="1076"/>
          <ac:spMkLst>
            <pc:docMk/>
            <pc:sldMk cId="2137978647" sldId="332"/>
            <ac:spMk id="18" creationId="{2070FFF6-0475-FFF1-DDB2-B3DBDD829286}"/>
          </ac:spMkLst>
        </pc:spChg>
        <pc:spChg chg="add mod">
          <ac:chgData name="Shohei Yano" userId="0a628a6b-2b1a-41ba-b733-e767cc71cbe2" providerId="ADAL" clId="{0E3B7D48-CFCA-4CEA-A804-CF9DA044EA05}" dt="2023-08-17T23:35:59.853" v="10470" actId="1076"/>
          <ac:spMkLst>
            <pc:docMk/>
            <pc:sldMk cId="2137978647" sldId="332"/>
            <ac:spMk id="19" creationId="{B631C8FB-3149-686A-C4F7-F7B9D45E82B0}"/>
          </ac:spMkLst>
        </pc:spChg>
        <pc:spChg chg="add mod">
          <ac:chgData name="Shohei Yano" userId="0a628a6b-2b1a-41ba-b733-e767cc71cbe2" providerId="ADAL" clId="{0E3B7D48-CFCA-4CEA-A804-CF9DA044EA05}" dt="2023-08-17T23:35:59.853" v="10470" actId="1076"/>
          <ac:spMkLst>
            <pc:docMk/>
            <pc:sldMk cId="2137978647" sldId="332"/>
            <ac:spMk id="20" creationId="{E5784A07-356E-EF01-31B2-22869502C043}"/>
          </ac:spMkLst>
        </pc:spChg>
        <pc:spChg chg="add mod">
          <ac:chgData name="Shohei Yano" userId="0a628a6b-2b1a-41ba-b733-e767cc71cbe2" providerId="ADAL" clId="{0E3B7D48-CFCA-4CEA-A804-CF9DA044EA05}" dt="2023-08-17T23:35:31.204" v="10468" actId="1076"/>
          <ac:spMkLst>
            <pc:docMk/>
            <pc:sldMk cId="2137978647" sldId="332"/>
            <ac:spMk id="21" creationId="{1B94F6D5-3ABE-EFAC-D1DB-21B579355D08}"/>
          </ac:spMkLst>
        </pc:spChg>
        <pc:spChg chg="add mod">
          <ac:chgData name="Shohei Yano" userId="0a628a6b-2b1a-41ba-b733-e767cc71cbe2" providerId="ADAL" clId="{0E3B7D48-CFCA-4CEA-A804-CF9DA044EA05}" dt="2023-08-17T23:35:59.853" v="10470" actId="1076"/>
          <ac:spMkLst>
            <pc:docMk/>
            <pc:sldMk cId="2137978647" sldId="332"/>
            <ac:spMk id="22" creationId="{C9A9B0C3-30C0-F155-3533-E2097786DB27}"/>
          </ac:spMkLst>
        </pc:spChg>
        <pc:spChg chg="add mod">
          <ac:chgData name="Shohei Yano" userId="0a628a6b-2b1a-41ba-b733-e767cc71cbe2" providerId="ADAL" clId="{0E3B7D48-CFCA-4CEA-A804-CF9DA044EA05}" dt="2023-08-17T23:35:59.853" v="10470" actId="1076"/>
          <ac:spMkLst>
            <pc:docMk/>
            <pc:sldMk cId="2137978647" sldId="332"/>
            <ac:spMk id="23" creationId="{4EBBDB2B-8616-D96E-23D8-5443A9961777}"/>
          </ac:spMkLst>
        </pc:spChg>
        <pc:spChg chg="add mod">
          <ac:chgData name="Shohei Yano" userId="0a628a6b-2b1a-41ba-b733-e767cc71cbe2" providerId="ADAL" clId="{0E3B7D48-CFCA-4CEA-A804-CF9DA044EA05}" dt="2023-08-17T23:37:29.407" v="10528" actId="20577"/>
          <ac:spMkLst>
            <pc:docMk/>
            <pc:sldMk cId="2137978647" sldId="332"/>
            <ac:spMk id="24" creationId="{9F985B8F-9DCA-D58A-31CC-1B6FC1E266C3}"/>
          </ac:spMkLst>
        </pc:spChg>
        <pc:spChg chg="add mod">
          <ac:chgData name="Shohei Yano" userId="0a628a6b-2b1a-41ba-b733-e767cc71cbe2" providerId="ADAL" clId="{0E3B7D48-CFCA-4CEA-A804-CF9DA044EA05}" dt="2023-08-17T23:37:54.387" v="10547" actId="20577"/>
          <ac:spMkLst>
            <pc:docMk/>
            <pc:sldMk cId="2137978647" sldId="332"/>
            <ac:spMk id="25" creationId="{66C64439-4EC1-19E0-8C08-08701B1817FE}"/>
          </ac:spMkLst>
        </pc:spChg>
        <pc:spChg chg="add mod">
          <ac:chgData name="Shohei Yano" userId="0a628a6b-2b1a-41ba-b733-e767cc71cbe2" providerId="ADAL" clId="{0E3B7D48-CFCA-4CEA-A804-CF9DA044EA05}" dt="2023-08-17T23:39:31.361" v="10551" actId="14100"/>
          <ac:spMkLst>
            <pc:docMk/>
            <pc:sldMk cId="2137978647" sldId="332"/>
            <ac:spMk id="26" creationId="{47AC8364-0CBA-FC49-BE11-AF2D9498C8C8}"/>
          </ac:spMkLst>
        </pc:spChg>
        <pc:spChg chg="add del">
          <ac:chgData name="Shohei Yano" userId="0a628a6b-2b1a-41ba-b733-e767cc71cbe2" providerId="ADAL" clId="{0E3B7D48-CFCA-4CEA-A804-CF9DA044EA05}" dt="2023-08-17T23:40:14.819" v="10553" actId="478"/>
          <ac:spMkLst>
            <pc:docMk/>
            <pc:sldMk cId="2137978647" sldId="332"/>
            <ac:spMk id="27" creationId="{C855B06B-12E6-45A8-F42C-EC6A5840AD8B}"/>
          </ac:spMkLst>
        </pc:spChg>
        <pc:spChg chg="add mod">
          <ac:chgData name="Shohei Yano" userId="0a628a6b-2b1a-41ba-b733-e767cc71cbe2" providerId="ADAL" clId="{0E3B7D48-CFCA-4CEA-A804-CF9DA044EA05}" dt="2023-08-17T23:40:21.942" v="10556" actId="1076"/>
          <ac:spMkLst>
            <pc:docMk/>
            <pc:sldMk cId="2137978647" sldId="332"/>
            <ac:spMk id="28" creationId="{C99E530B-8565-B026-682A-3F0413DBA754}"/>
          </ac:spMkLst>
        </pc:spChg>
        <pc:spChg chg="add mod">
          <ac:chgData name="Shohei Yano" userId="0a628a6b-2b1a-41ba-b733-e767cc71cbe2" providerId="ADAL" clId="{0E3B7D48-CFCA-4CEA-A804-CF9DA044EA05}" dt="2023-08-17T23:40:40.108" v="10561" actId="1076"/>
          <ac:spMkLst>
            <pc:docMk/>
            <pc:sldMk cId="2137978647" sldId="332"/>
            <ac:spMk id="29" creationId="{50AE69DF-83F8-8D82-28DB-A282A3BE5D94}"/>
          </ac:spMkLst>
        </pc:spChg>
        <pc:spChg chg="add mod">
          <ac:chgData name="Shohei Yano" userId="0a628a6b-2b1a-41ba-b733-e767cc71cbe2" providerId="ADAL" clId="{0E3B7D48-CFCA-4CEA-A804-CF9DA044EA05}" dt="2023-08-17T23:40:52.114" v="10567" actId="1076"/>
          <ac:spMkLst>
            <pc:docMk/>
            <pc:sldMk cId="2137978647" sldId="332"/>
            <ac:spMk id="30" creationId="{BE734ED5-8E74-7CF5-BF73-DA2E9F42D4E1}"/>
          </ac:spMkLst>
        </pc:spChg>
        <pc:spChg chg="add mod">
          <ac:chgData name="Shohei Yano" userId="0a628a6b-2b1a-41ba-b733-e767cc71cbe2" providerId="ADAL" clId="{0E3B7D48-CFCA-4CEA-A804-CF9DA044EA05}" dt="2023-08-17T23:41:05.519" v="10570" actId="1076"/>
          <ac:spMkLst>
            <pc:docMk/>
            <pc:sldMk cId="2137978647" sldId="332"/>
            <ac:spMk id="31" creationId="{E9B09C74-5CB5-D380-C385-D512E924D21C}"/>
          </ac:spMkLst>
        </pc:spChg>
        <pc:spChg chg="add mod">
          <ac:chgData name="Shohei Yano" userId="0a628a6b-2b1a-41ba-b733-e767cc71cbe2" providerId="ADAL" clId="{0E3B7D48-CFCA-4CEA-A804-CF9DA044EA05}" dt="2023-08-17T23:44:26.228" v="10856"/>
          <ac:spMkLst>
            <pc:docMk/>
            <pc:sldMk cId="2137978647" sldId="332"/>
            <ac:spMk id="32" creationId="{DCEFECC7-0887-29A9-17CB-5D82FF523AA9}"/>
          </ac:spMkLst>
        </pc:spChg>
        <pc:spChg chg="add mod">
          <ac:chgData name="Shohei Yano" userId="0a628a6b-2b1a-41ba-b733-e767cc71cbe2" providerId="ADAL" clId="{0E3B7D48-CFCA-4CEA-A804-CF9DA044EA05}" dt="2023-08-17T23:43:33.427" v="10780" actId="1076"/>
          <ac:spMkLst>
            <pc:docMk/>
            <pc:sldMk cId="2137978647" sldId="332"/>
            <ac:spMk id="33" creationId="{17F13B40-D57B-16C0-F0B6-C2D4137BB167}"/>
          </ac:spMkLst>
        </pc:spChg>
        <pc:spChg chg="add mod">
          <ac:chgData name="Shohei Yano" userId="0a628a6b-2b1a-41ba-b733-e767cc71cbe2" providerId="ADAL" clId="{0E3B7D48-CFCA-4CEA-A804-CF9DA044EA05}" dt="2023-08-17T23:44:21.760" v="10850" actId="20577"/>
          <ac:spMkLst>
            <pc:docMk/>
            <pc:sldMk cId="2137978647" sldId="332"/>
            <ac:spMk id="34" creationId="{B2CF3B8C-5E30-981F-A76E-732EECDD956D}"/>
          </ac:spMkLst>
        </pc:spChg>
        <pc:spChg chg="add mod">
          <ac:chgData name="Shohei Yano" userId="0a628a6b-2b1a-41ba-b733-e767cc71cbe2" providerId="ADAL" clId="{0E3B7D48-CFCA-4CEA-A804-CF9DA044EA05}" dt="2023-08-17T23:45:26.969" v="10936" actId="1076"/>
          <ac:spMkLst>
            <pc:docMk/>
            <pc:sldMk cId="2137978647" sldId="332"/>
            <ac:spMk id="35" creationId="{8E1D4692-CD25-AC3E-50AD-755A4B1CAF72}"/>
          </ac:spMkLst>
        </pc:spChg>
        <pc:spChg chg="add mod">
          <ac:chgData name="Shohei Yano" userId="0a628a6b-2b1a-41ba-b733-e767cc71cbe2" providerId="ADAL" clId="{0E3B7D48-CFCA-4CEA-A804-CF9DA044EA05}" dt="2023-08-17T23:45:55.536" v="11007" actId="20577"/>
          <ac:spMkLst>
            <pc:docMk/>
            <pc:sldMk cId="2137978647" sldId="332"/>
            <ac:spMk id="36" creationId="{43FE904F-367B-F4E7-727C-2E08D43E5878}"/>
          </ac:spMkLst>
        </pc:spChg>
        <pc:picChg chg="add mod">
          <ac:chgData name="Shohei Yano" userId="0a628a6b-2b1a-41ba-b733-e767cc71cbe2" providerId="ADAL" clId="{0E3B7D48-CFCA-4CEA-A804-CF9DA044EA05}" dt="2023-08-17T23:35:42.480" v="10469" actId="1076"/>
          <ac:picMkLst>
            <pc:docMk/>
            <pc:sldMk cId="2137978647" sldId="332"/>
            <ac:picMk id="9" creationId="{D4041BD9-B53B-23F9-A17C-689E30984703}"/>
          </ac:picMkLst>
        </pc:picChg>
      </pc:sldChg>
      <pc:sldChg chg="delSp modSp new del mod">
        <pc:chgData name="Shohei Yano" userId="0a628a6b-2b1a-41ba-b733-e767cc71cbe2" providerId="ADAL" clId="{0E3B7D48-CFCA-4CEA-A804-CF9DA044EA05}" dt="2023-08-17T09:20:53.082" v="9631" actId="47"/>
        <pc:sldMkLst>
          <pc:docMk/>
          <pc:sldMk cId="1183509323" sldId="333"/>
        </pc:sldMkLst>
        <pc:spChg chg="del">
          <ac:chgData name="Shohei Yano" userId="0a628a6b-2b1a-41ba-b733-e767cc71cbe2" providerId="ADAL" clId="{0E3B7D48-CFCA-4CEA-A804-CF9DA044EA05}" dt="2023-08-17T04:30:27.585" v="4487" actId="478"/>
          <ac:spMkLst>
            <pc:docMk/>
            <pc:sldMk cId="1183509323" sldId="333"/>
            <ac:spMk id="3" creationId="{D14F58B2-7F0B-82F9-9578-37E38AE559B0}"/>
          </ac:spMkLst>
        </pc:spChg>
        <pc:spChg chg="mod">
          <ac:chgData name="Shohei Yano" userId="0a628a6b-2b1a-41ba-b733-e767cc71cbe2" providerId="ADAL" clId="{0E3B7D48-CFCA-4CEA-A804-CF9DA044EA05}" dt="2023-08-17T04:30:23.053" v="4486" actId="20577"/>
          <ac:spMkLst>
            <pc:docMk/>
            <pc:sldMk cId="1183509323" sldId="333"/>
            <ac:spMk id="4" creationId="{CACE3E32-CDCF-AE1E-CF28-C21CD55B1A47}"/>
          </ac:spMkLst>
        </pc:spChg>
      </pc:sldChg>
      <pc:sldChg chg="addSp delSp modSp add del mod">
        <pc:chgData name="Shohei Yano" userId="0a628a6b-2b1a-41ba-b733-e767cc71cbe2" providerId="ADAL" clId="{0E3B7D48-CFCA-4CEA-A804-CF9DA044EA05}" dt="2023-08-17T05:33:48.411" v="6694" actId="47"/>
        <pc:sldMkLst>
          <pc:docMk/>
          <pc:sldMk cId="568036430" sldId="334"/>
        </pc:sldMkLst>
        <pc:spChg chg="del">
          <ac:chgData name="Shohei Yano" userId="0a628a6b-2b1a-41ba-b733-e767cc71cbe2" providerId="ADAL" clId="{0E3B7D48-CFCA-4CEA-A804-CF9DA044EA05}" dt="2023-08-17T02:04:06.959" v="2906" actId="478"/>
          <ac:spMkLst>
            <pc:docMk/>
            <pc:sldMk cId="568036430" sldId="334"/>
            <ac:spMk id="3" creationId="{3E9A2A51-F961-45C2-2B39-6FA639B750C9}"/>
          </ac:spMkLst>
        </pc:spChg>
        <pc:spChg chg="add del mod">
          <ac:chgData name="Shohei Yano" userId="0a628a6b-2b1a-41ba-b733-e767cc71cbe2" providerId="ADAL" clId="{0E3B7D48-CFCA-4CEA-A804-CF9DA044EA05}" dt="2023-08-17T02:04:09" v="2907" actId="478"/>
          <ac:spMkLst>
            <pc:docMk/>
            <pc:sldMk cId="568036430" sldId="334"/>
            <ac:spMk id="6" creationId="{C2941A19-B959-2389-5F8C-24639A0B2DFD}"/>
          </ac:spMkLst>
        </pc:spChg>
        <pc:spChg chg="add mod">
          <ac:chgData name="Shohei Yano" userId="0a628a6b-2b1a-41ba-b733-e767cc71cbe2" providerId="ADAL" clId="{0E3B7D48-CFCA-4CEA-A804-CF9DA044EA05}" dt="2023-08-17T02:23:01.283" v="3640" actId="1076"/>
          <ac:spMkLst>
            <pc:docMk/>
            <pc:sldMk cId="568036430" sldId="334"/>
            <ac:spMk id="7" creationId="{B7BECC20-6B89-6DB8-88AC-6EEF6CCBE060}"/>
          </ac:spMkLst>
        </pc:spChg>
        <pc:spChg chg="add del mod">
          <ac:chgData name="Shohei Yano" userId="0a628a6b-2b1a-41ba-b733-e767cc71cbe2" providerId="ADAL" clId="{0E3B7D48-CFCA-4CEA-A804-CF9DA044EA05}" dt="2023-08-17T02:06:54.477" v="2935" actId="478"/>
          <ac:spMkLst>
            <pc:docMk/>
            <pc:sldMk cId="568036430" sldId="334"/>
            <ac:spMk id="13" creationId="{B59BA76D-BBB5-42C8-BAFD-6FF8BDBB26E1}"/>
          </ac:spMkLst>
        </pc:spChg>
        <pc:spChg chg="add mod">
          <ac:chgData name="Shohei Yano" userId="0a628a6b-2b1a-41ba-b733-e767cc71cbe2" providerId="ADAL" clId="{0E3B7D48-CFCA-4CEA-A804-CF9DA044EA05}" dt="2023-08-17T02:41:50.033" v="3775" actId="1076"/>
          <ac:spMkLst>
            <pc:docMk/>
            <pc:sldMk cId="568036430" sldId="334"/>
            <ac:spMk id="14" creationId="{E88ABA71-5C4F-65DD-BC15-867B5F999046}"/>
          </ac:spMkLst>
        </pc:spChg>
        <pc:spChg chg="add del mod">
          <ac:chgData name="Shohei Yano" userId="0a628a6b-2b1a-41ba-b733-e767cc71cbe2" providerId="ADAL" clId="{0E3B7D48-CFCA-4CEA-A804-CF9DA044EA05}" dt="2023-08-17T02:09:46.387" v="2950" actId="478"/>
          <ac:spMkLst>
            <pc:docMk/>
            <pc:sldMk cId="568036430" sldId="334"/>
            <ac:spMk id="15" creationId="{26CC395F-6007-EB06-C714-9F586C48D912}"/>
          </ac:spMkLst>
        </pc:spChg>
        <pc:spChg chg="add mod">
          <ac:chgData name="Shohei Yano" userId="0a628a6b-2b1a-41ba-b733-e767cc71cbe2" providerId="ADAL" clId="{0E3B7D48-CFCA-4CEA-A804-CF9DA044EA05}" dt="2023-08-17T02:23:01.283" v="3640" actId="1076"/>
          <ac:spMkLst>
            <pc:docMk/>
            <pc:sldMk cId="568036430" sldId="334"/>
            <ac:spMk id="16" creationId="{FED0F0E3-C44D-DFF6-072C-77ED9ED36E35}"/>
          </ac:spMkLst>
        </pc:spChg>
        <pc:spChg chg="add mod">
          <ac:chgData name="Shohei Yano" userId="0a628a6b-2b1a-41ba-b733-e767cc71cbe2" providerId="ADAL" clId="{0E3B7D48-CFCA-4CEA-A804-CF9DA044EA05}" dt="2023-08-17T02:23:01.283" v="3640" actId="1076"/>
          <ac:spMkLst>
            <pc:docMk/>
            <pc:sldMk cId="568036430" sldId="334"/>
            <ac:spMk id="20" creationId="{162C3934-08F3-E408-9106-0FF7ADB7F282}"/>
          </ac:spMkLst>
        </pc:spChg>
        <pc:spChg chg="add mod">
          <ac:chgData name="Shohei Yano" userId="0a628a6b-2b1a-41ba-b733-e767cc71cbe2" providerId="ADAL" clId="{0E3B7D48-CFCA-4CEA-A804-CF9DA044EA05}" dt="2023-08-17T02:23:01.283" v="3640" actId="1076"/>
          <ac:spMkLst>
            <pc:docMk/>
            <pc:sldMk cId="568036430" sldId="334"/>
            <ac:spMk id="21" creationId="{AF13BD2B-E559-AE72-21D4-A044E2F71171}"/>
          </ac:spMkLst>
        </pc:spChg>
        <pc:spChg chg="add mod">
          <ac:chgData name="Shohei Yano" userId="0a628a6b-2b1a-41ba-b733-e767cc71cbe2" providerId="ADAL" clId="{0E3B7D48-CFCA-4CEA-A804-CF9DA044EA05}" dt="2023-08-17T02:23:01.283" v="3640" actId="1076"/>
          <ac:spMkLst>
            <pc:docMk/>
            <pc:sldMk cId="568036430" sldId="334"/>
            <ac:spMk id="22" creationId="{3A66EDCB-1A3B-D74E-BCD8-E66AF727497B}"/>
          </ac:spMkLst>
        </pc:spChg>
        <pc:spChg chg="add mod">
          <ac:chgData name="Shohei Yano" userId="0a628a6b-2b1a-41ba-b733-e767cc71cbe2" providerId="ADAL" clId="{0E3B7D48-CFCA-4CEA-A804-CF9DA044EA05}" dt="2023-08-17T02:39:09.601" v="3752" actId="20577"/>
          <ac:spMkLst>
            <pc:docMk/>
            <pc:sldMk cId="568036430" sldId="334"/>
            <ac:spMk id="23" creationId="{6BC9D976-9CE5-BB71-6F09-0E33C395FC77}"/>
          </ac:spMkLst>
        </pc:spChg>
        <pc:spChg chg="add mod">
          <ac:chgData name="Shohei Yano" userId="0a628a6b-2b1a-41ba-b733-e767cc71cbe2" providerId="ADAL" clId="{0E3B7D48-CFCA-4CEA-A804-CF9DA044EA05}" dt="2023-08-17T02:23:01.283" v="3640" actId="1076"/>
          <ac:spMkLst>
            <pc:docMk/>
            <pc:sldMk cId="568036430" sldId="334"/>
            <ac:spMk id="24" creationId="{22A82CDE-96EE-A80F-BD15-485D04A1BF18}"/>
          </ac:spMkLst>
        </pc:spChg>
        <pc:spChg chg="add del mod">
          <ac:chgData name="Shohei Yano" userId="0a628a6b-2b1a-41ba-b733-e767cc71cbe2" providerId="ADAL" clId="{0E3B7D48-CFCA-4CEA-A804-CF9DA044EA05}" dt="2023-08-17T02:16:05.381" v="3238" actId="478"/>
          <ac:spMkLst>
            <pc:docMk/>
            <pc:sldMk cId="568036430" sldId="334"/>
            <ac:spMk id="25" creationId="{824D0129-4B50-169A-80DB-EF03BC9DFFF4}"/>
          </ac:spMkLst>
        </pc:spChg>
        <pc:spChg chg="add mod">
          <ac:chgData name="Shohei Yano" userId="0a628a6b-2b1a-41ba-b733-e767cc71cbe2" providerId="ADAL" clId="{0E3B7D48-CFCA-4CEA-A804-CF9DA044EA05}" dt="2023-08-17T02:23:01.283" v="3640" actId="1076"/>
          <ac:spMkLst>
            <pc:docMk/>
            <pc:sldMk cId="568036430" sldId="334"/>
            <ac:spMk id="26" creationId="{99C16DF9-D8CB-CF96-3EA6-EA4C011B8978}"/>
          </ac:spMkLst>
        </pc:spChg>
        <pc:spChg chg="add mod">
          <ac:chgData name="Shohei Yano" userId="0a628a6b-2b1a-41ba-b733-e767cc71cbe2" providerId="ADAL" clId="{0E3B7D48-CFCA-4CEA-A804-CF9DA044EA05}" dt="2023-08-17T02:23:01.283" v="3640" actId="1076"/>
          <ac:spMkLst>
            <pc:docMk/>
            <pc:sldMk cId="568036430" sldId="334"/>
            <ac:spMk id="27" creationId="{74CABB4C-4DC6-DEB4-09A0-6FDA6A3F99B9}"/>
          </ac:spMkLst>
        </pc:spChg>
        <pc:spChg chg="add mod">
          <ac:chgData name="Shohei Yano" userId="0a628a6b-2b1a-41ba-b733-e767cc71cbe2" providerId="ADAL" clId="{0E3B7D48-CFCA-4CEA-A804-CF9DA044EA05}" dt="2023-08-17T02:23:01.283" v="3640" actId="1076"/>
          <ac:spMkLst>
            <pc:docMk/>
            <pc:sldMk cId="568036430" sldId="334"/>
            <ac:spMk id="29" creationId="{C90779B1-10BB-8B78-4ADE-C5441FC2D10E}"/>
          </ac:spMkLst>
        </pc:spChg>
        <pc:picChg chg="add mod">
          <ac:chgData name="Shohei Yano" userId="0a628a6b-2b1a-41ba-b733-e767cc71cbe2" providerId="ADAL" clId="{0E3B7D48-CFCA-4CEA-A804-CF9DA044EA05}" dt="2023-08-17T02:23:01.283" v="3640" actId="1076"/>
          <ac:picMkLst>
            <pc:docMk/>
            <pc:sldMk cId="568036430" sldId="334"/>
            <ac:picMk id="9" creationId="{6AB5CD70-3C2E-89C7-05CE-E4ED0636DD19}"/>
          </ac:picMkLst>
        </pc:picChg>
        <pc:picChg chg="add mod">
          <ac:chgData name="Shohei Yano" userId="0a628a6b-2b1a-41ba-b733-e767cc71cbe2" providerId="ADAL" clId="{0E3B7D48-CFCA-4CEA-A804-CF9DA044EA05}" dt="2023-08-17T02:23:01.283" v="3640" actId="1076"/>
          <ac:picMkLst>
            <pc:docMk/>
            <pc:sldMk cId="568036430" sldId="334"/>
            <ac:picMk id="10" creationId="{41520B5C-78E0-5B27-6AD2-AE904FC13C4B}"/>
          </ac:picMkLst>
        </pc:picChg>
        <pc:picChg chg="add mod">
          <ac:chgData name="Shohei Yano" userId="0a628a6b-2b1a-41ba-b733-e767cc71cbe2" providerId="ADAL" clId="{0E3B7D48-CFCA-4CEA-A804-CF9DA044EA05}" dt="2023-08-17T02:23:01.283" v="3640" actId="1076"/>
          <ac:picMkLst>
            <pc:docMk/>
            <pc:sldMk cId="568036430" sldId="334"/>
            <ac:picMk id="11" creationId="{EB75740C-361F-088A-DA15-40BC539F4077}"/>
          </ac:picMkLst>
        </pc:picChg>
        <pc:picChg chg="add mod">
          <ac:chgData name="Shohei Yano" userId="0a628a6b-2b1a-41ba-b733-e767cc71cbe2" providerId="ADAL" clId="{0E3B7D48-CFCA-4CEA-A804-CF9DA044EA05}" dt="2023-08-17T02:23:01.283" v="3640" actId="1076"/>
          <ac:picMkLst>
            <pc:docMk/>
            <pc:sldMk cId="568036430" sldId="334"/>
            <ac:picMk id="12" creationId="{32D7D071-06B5-9F9C-D2EB-D273C62EBF4D}"/>
          </ac:picMkLst>
        </pc:picChg>
        <pc:picChg chg="add mod">
          <ac:chgData name="Shohei Yano" userId="0a628a6b-2b1a-41ba-b733-e767cc71cbe2" providerId="ADAL" clId="{0E3B7D48-CFCA-4CEA-A804-CF9DA044EA05}" dt="2023-08-17T02:23:01.283" v="3640" actId="1076"/>
          <ac:picMkLst>
            <pc:docMk/>
            <pc:sldMk cId="568036430" sldId="334"/>
            <ac:picMk id="19" creationId="{1E798E04-1663-EBA6-A9FA-57E1C4F709DA}"/>
          </ac:picMkLst>
        </pc:picChg>
        <pc:cxnChg chg="add mod">
          <ac:chgData name="Shohei Yano" userId="0a628a6b-2b1a-41ba-b733-e767cc71cbe2" providerId="ADAL" clId="{0E3B7D48-CFCA-4CEA-A804-CF9DA044EA05}" dt="2023-08-17T02:23:01.283" v="3640" actId="1076"/>
          <ac:cxnSpMkLst>
            <pc:docMk/>
            <pc:sldMk cId="568036430" sldId="334"/>
            <ac:cxnSpMk id="18" creationId="{31CB9BA9-5511-7947-FEA8-8B01C1E646C7}"/>
          </ac:cxnSpMkLst>
        </pc:cxnChg>
      </pc:sldChg>
      <pc:sldChg chg="addSp delSp modSp add mod ord">
        <pc:chgData name="Shohei Yano" userId="0a628a6b-2b1a-41ba-b733-e767cc71cbe2" providerId="ADAL" clId="{0E3B7D48-CFCA-4CEA-A804-CF9DA044EA05}" dt="2023-08-17T05:41:00.118" v="7049" actId="1076"/>
        <pc:sldMkLst>
          <pc:docMk/>
          <pc:sldMk cId="1772380571" sldId="335"/>
        </pc:sldMkLst>
        <pc:spChg chg="add del mod">
          <ac:chgData name="Shohei Yano" userId="0a628a6b-2b1a-41ba-b733-e767cc71cbe2" providerId="ADAL" clId="{0E3B7D48-CFCA-4CEA-A804-CF9DA044EA05}" dt="2023-08-17T05:04:03.950" v="5922" actId="1076"/>
          <ac:spMkLst>
            <pc:docMk/>
            <pc:sldMk cId="1772380571" sldId="335"/>
            <ac:spMk id="3" creationId="{93C6E3E7-E49C-89B8-999B-7B6815366030}"/>
          </ac:spMkLst>
        </pc:spChg>
        <pc:spChg chg="mod">
          <ac:chgData name="Shohei Yano" userId="0a628a6b-2b1a-41ba-b733-e767cc71cbe2" providerId="ADAL" clId="{0E3B7D48-CFCA-4CEA-A804-CF9DA044EA05}" dt="2023-08-17T03:59:24.632" v="3878" actId="20577"/>
          <ac:spMkLst>
            <pc:docMk/>
            <pc:sldMk cId="1772380571" sldId="335"/>
            <ac:spMk id="4" creationId="{78DFB60A-323D-E9DC-AB54-399A69C1EB4D}"/>
          </ac:spMkLst>
        </pc:spChg>
        <pc:spChg chg="add del mod">
          <ac:chgData name="Shohei Yano" userId="0a628a6b-2b1a-41ba-b733-e767cc71cbe2" providerId="ADAL" clId="{0E3B7D48-CFCA-4CEA-A804-CF9DA044EA05}" dt="2023-08-17T04:09:30.606" v="4159" actId="1076"/>
          <ac:spMkLst>
            <pc:docMk/>
            <pc:sldMk cId="1772380571" sldId="335"/>
            <ac:spMk id="5" creationId="{06AE720B-25FE-A283-C811-AE7D79D003E8}"/>
          </ac:spMkLst>
        </pc:spChg>
        <pc:spChg chg="add mod ord">
          <ac:chgData name="Shohei Yano" userId="0a628a6b-2b1a-41ba-b733-e767cc71cbe2" providerId="ADAL" clId="{0E3B7D48-CFCA-4CEA-A804-CF9DA044EA05}" dt="2023-08-17T05:04:40.503" v="5972" actId="14100"/>
          <ac:spMkLst>
            <pc:docMk/>
            <pc:sldMk cId="1772380571" sldId="335"/>
            <ac:spMk id="6" creationId="{09C99170-D755-BCDA-9B33-0DCA49F55261}"/>
          </ac:spMkLst>
        </pc:spChg>
        <pc:spChg chg="mod">
          <ac:chgData name="Shohei Yano" userId="0a628a6b-2b1a-41ba-b733-e767cc71cbe2" providerId="ADAL" clId="{0E3B7D48-CFCA-4CEA-A804-CF9DA044EA05}" dt="2023-08-17T04:09:45.957" v="4162" actId="1076"/>
          <ac:spMkLst>
            <pc:docMk/>
            <pc:sldMk cId="1772380571" sldId="335"/>
            <ac:spMk id="7" creationId="{B7BECC20-6B89-6DB8-88AC-6EEF6CCBE060}"/>
          </ac:spMkLst>
        </pc:spChg>
        <pc:spChg chg="add mod">
          <ac:chgData name="Shohei Yano" userId="0a628a6b-2b1a-41ba-b733-e767cc71cbe2" providerId="ADAL" clId="{0E3B7D48-CFCA-4CEA-A804-CF9DA044EA05}" dt="2023-08-17T04:09:30.606" v="4159" actId="1076"/>
          <ac:spMkLst>
            <pc:docMk/>
            <pc:sldMk cId="1772380571" sldId="335"/>
            <ac:spMk id="8" creationId="{BA79D5CE-ECEC-29A5-4404-36FB01DE0C87}"/>
          </ac:spMkLst>
        </pc:spChg>
        <pc:spChg chg="add mod">
          <ac:chgData name="Shohei Yano" userId="0a628a6b-2b1a-41ba-b733-e767cc71cbe2" providerId="ADAL" clId="{0E3B7D48-CFCA-4CEA-A804-CF9DA044EA05}" dt="2023-08-17T04:09:30.606" v="4159" actId="1076"/>
          <ac:spMkLst>
            <pc:docMk/>
            <pc:sldMk cId="1772380571" sldId="335"/>
            <ac:spMk id="13" creationId="{FC14E42B-42A4-9C2A-C94B-99120488CC16}"/>
          </ac:spMkLst>
        </pc:spChg>
        <pc:spChg chg="mod">
          <ac:chgData name="Shohei Yano" userId="0a628a6b-2b1a-41ba-b733-e767cc71cbe2" providerId="ADAL" clId="{0E3B7D48-CFCA-4CEA-A804-CF9DA044EA05}" dt="2023-08-17T05:04:35.877" v="5971" actId="14100"/>
          <ac:spMkLst>
            <pc:docMk/>
            <pc:sldMk cId="1772380571" sldId="335"/>
            <ac:spMk id="14" creationId="{E88ABA71-5C4F-65DD-BC15-867B5F999046}"/>
          </ac:spMkLst>
        </pc:spChg>
        <pc:spChg chg="add mod">
          <ac:chgData name="Shohei Yano" userId="0a628a6b-2b1a-41ba-b733-e767cc71cbe2" providerId="ADAL" clId="{0E3B7D48-CFCA-4CEA-A804-CF9DA044EA05}" dt="2023-08-17T04:19:26.233" v="4412" actId="1076"/>
          <ac:spMkLst>
            <pc:docMk/>
            <pc:sldMk cId="1772380571" sldId="335"/>
            <ac:spMk id="15" creationId="{6063164F-9341-383E-E3C4-5AA8B203B12F}"/>
          </ac:spMkLst>
        </pc:spChg>
        <pc:spChg chg="mod">
          <ac:chgData name="Shohei Yano" userId="0a628a6b-2b1a-41ba-b733-e767cc71cbe2" providerId="ADAL" clId="{0E3B7D48-CFCA-4CEA-A804-CF9DA044EA05}" dt="2023-08-17T05:15:47.088" v="6230" actId="1076"/>
          <ac:spMkLst>
            <pc:docMk/>
            <pc:sldMk cId="1772380571" sldId="335"/>
            <ac:spMk id="16" creationId="{FED0F0E3-C44D-DFF6-072C-77ED9ED36E35}"/>
          </ac:spMkLst>
        </pc:spChg>
        <pc:spChg chg="add mod">
          <ac:chgData name="Shohei Yano" userId="0a628a6b-2b1a-41ba-b733-e767cc71cbe2" providerId="ADAL" clId="{0E3B7D48-CFCA-4CEA-A804-CF9DA044EA05}" dt="2023-08-17T04:09:30.606" v="4159" actId="1076"/>
          <ac:spMkLst>
            <pc:docMk/>
            <pc:sldMk cId="1772380571" sldId="335"/>
            <ac:spMk id="17" creationId="{8C1268D3-DA5B-C319-C424-86BBE0A365D2}"/>
          </ac:spMkLst>
        </pc:spChg>
        <pc:spChg chg="mod">
          <ac:chgData name="Shohei Yano" userId="0a628a6b-2b1a-41ba-b733-e767cc71cbe2" providerId="ADAL" clId="{0E3B7D48-CFCA-4CEA-A804-CF9DA044EA05}" dt="2023-08-17T04:18:39.577" v="4353" actId="1076"/>
          <ac:spMkLst>
            <pc:docMk/>
            <pc:sldMk cId="1772380571" sldId="335"/>
            <ac:spMk id="20" creationId="{162C3934-08F3-E408-9106-0FF7ADB7F282}"/>
          </ac:spMkLst>
        </pc:spChg>
        <pc:spChg chg="del mod">
          <ac:chgData name="Shohei Yano" userId="0a628a6b-2b1a-41ba-b733-e767cc71cbe2" providerId="ADAL" clId="{0E3B7D48-CFCA-4CEA-A804-CF9DA044EA05}" dt="2023-08-17T04:07:17.282" v="4103" actId="478"/>
          <ac:spMkLst>
            <pc:docMk/>
            <pc:sldMk cId="1772380571" sldId="335"/>
            <ac:spMk id="21" creationId="{AF13BD2B-E559-AE72-21D4-A044E2F71171}"/>
          </ac:spMkLst>
        </pc:spChg>
        <pc:spChg chg="mod">
          <ac:chgData name="Shohei Yano" userId="0a628a6b-2b1a-41ba-b733-e767cc71cbe2" providerId="ADAL" clId="{0E3B7D48-CFCA-4CEA-A804-CF9DA044EA05}" dt="2023-08-17T05:15:47.088" v="6230" actId="1076"/>
          <ac:spMkLst>
            <pc:docMk/>
            <pc:sldMk cId="1772380571" sldId="335"/>
            <ac:spMk id="22" creationId="{3A66EDCB-1A3B-D74E-BCD8-E66AF727497B}"/>
          </ac:spMkLst>
        </pc:spChg>
        <pc:spChg chg="del">
          <ac:chgData name="Shohei Yano" userId="0a628a6b-2b1a-41ba-b733-e767cc71cbe2" providerId="ADAL" clId="{0E3B7D48-CFCA-4CEA-A804-CF9DA044EA05}" dt="2023-08-17T03:58:58.535" v="3839" actId="478"/>
          <ac:spMkLst>
            <pc:docMk/>
            <pc:sldMk cId="1772380571" sldId="335"/>
            <ac:spMk id="23" creationId="{6BC9D976-9CE5-BB71-6F09-0E33C395FC77}"/>
          </ac:spMkLst>
        </pc:spChg>
        <pc:spChg chg="mod">
          <ac:chgData name="Shohei Yano" userId="0a628a6b-2b1a-41ba-b733-e767cc71cbe2" providerId="ADAL" clId="{0E3B7D48-CFCA-4CEA-A804-CF9DA044EA05}" dt="2023-08-17T05:03:04.132" v="5893" actId="20577"/>
          <ac:spMkLst>
            <pc:docMk/>
            <pc:sldMk cId="1772380571" sldId="335"/>
            <ac:spMk id="24" creationId="{22A82CDE-96EE-A80F-BD15-485D04A1BF18}"/>
          </ac:spMkLst>
        </pc:spChg>
        <pc:spChg chg="add mod">
          <ac:chgData name="Shohei Yano" userId="0a628a6b-2b1a-41ba-b733-e767cc71cbe2" providerId="ADAL" clId="{0E3B7D48-CFCA-4CEA-A804-CF9DA044EA05}" dt="2023-08-17T05:15:47.088" v="6230" actId="1076"/>
          <ac:spMkLst>
            <pc:docMk/>
            <pc:sldMk cId="1772380571" sldId="335"/>
            <ac:spMk id="25" creationId="{DA396C9B-7FD2-80C6-2056-30BC19257112}"/>
          </ac:spMkLst>
        </pc:spChg>
        <pc:spChg chg="del mod">
          <ac:chgData name="Shohei Yano" userId="0a628a6b-2b1a-41ba-b733-e767cc71cbe2" providerId="ADAL" clId="{0E3B7D48-CFCA-4CEA-A804-CF9DA044EA05}" dt="2023-08-17T04:09:54.226" v="4165" actId="478"/>
          <ac:spMkLst>
            <pc:docMk/>
            <pc:sldMk cId="1772380571" sldId="335"/>
            <ac:spMk id="26" creationId="{99C16DF9-D8CB-CF96-3EA6-EA4C011B8978}"/>
          </ac:spMkLst>
        </pc:spChg>
        <pc:spChg chg="mod">
          <ac:chgData name="Shohei Yano" userId="0a628a6b-2b1a-41ba-b733-e767cc71cbe2" providerId="ADAL" clId="{0E3B7D48-CFCA-4CEA-A804-CF9DA044EA05}" dt="2023-08-17T05:15:47.088" v="6230" actId="1076"/>
          <ac:spMkLst>
            <pc:docMk/>
            <pc:sldMk cId="1772380571" sldId="335"/>
            <ac:spMk id="27" creationId="{74CABB4C-4DC6-DEB4-09A0-6FDA6A3F99B9}"/>
          </ac:spMkLst>
        </pc:spChg>
        <pc:spChg chg="del">
          <ac:chgData name="Shohei Yano" userId="0a628a6b-2b1a-41ba-b733-e767cc71cbe2" providerId="ADAL" clId="{0E3B7D48-CFCA-4CEA-A804-CF9DA044EA05}" dt="2023-08-17T03:59:01.809" v="3840" actId="478"/>
          <ac:spMkLst>
            <pc:docMk/>
            <pc:sldMk cId="1772380571" sldId="335"/>
            <ac:spMk id="29" creationId="{C90779B1-10BB-8B78-4ADE-C5441FC2D10E}"/>
          </ac:spMkLst>
        </pc:spChg>
        <pc:spChg chg="add mod">
          <ac:chgData name="Shohei Yano" userId="0a628a6b-2b1a-41ba-b733-e767cc71cbe2" providerId="ADAL" clId="{0E3B7D48-CFCA-4CEA-A804-CF9DA044EA05}" dt="2023-08-17T05:40:57.917" v="7048" actId="1076"/>
          <ac:spMkLst>
            <pc:docMk/>
            <pc:sldMk cId="1772380571" sldId="335"/>
            <ac:spMk id="31" creationId="{8B669ACC-A1BE-B528-1B57-C45FF35EC949}"/>
          </ac:spMkLst>
        </pc:spChg>
        <pc:spChg chg="add mod">
          <ac:chgData name="Shohei Yano" userId="0a628a6b-2b1a-41ba-b733-e767cc71cbe2" providerId="ADAL" clId="{0E3B7D48-CFCA-4CEA-A804-CF9DA044EA05}" dt="2023-08-17T04:11:58.028" v="4212" actId="1076"/>
          <ac:spMkLst>
            <pc:docMk/>
            <pc:sldMk cId="1772380571" sldId="335"/>
            <ac:spMk id="32" creationId="{0BCF9698-47E2-C39E-2DC0-DA3948D7E996}"/>
          </ac:spMkLst>
        </pc:spChg>
        <pc:spChg chg="add mod">
          <ac:chgData name="Shohei Yano" userId="0a628a6b-2b1a-41ba-b733-e767cc71cbe2" providerId="ADAL" clId="{0E3B7D48-CFCA-4CEA-A804-CF9DA044EA05}" dt="2023-08-17T04:12:26.269" v="4258" actId="1076"/>
          <ac:spMkLst>
            <pc:docMk/>
            <pc:sldMk cId="1772380571" sldId="335"/>
            <ac:spMk id="33" creationId="{1E248F67-6F5B-C0EA-BBEC-791EB875987C}"/>
          </ac:spMkLst>
        </pc:spChg>
        <pc:spChg chg="add mod">
          <ac:chgData name="Shohei Yano" userId="0a628a6b-2b1a-41ba-b733-e767cc71cbe2" providerId="ADAL" clId="{0E3B7D48-CFCA-4CEA-A804-CF9DA044EA05}" dt="2023-08-17T05:17:13.253" v="6231" actId="1076"/>
          <ac:spMkLst>
            <pc:docMk/>
            <pc:sldMk cId="1772380571" sldId="335"/>
            <ac:spMk id="36" creationId="{0F8D8711-5C10-190D-1539-227F21D6BD51}"/>
          </ac:spMkLst>
        </pc:spChg>
        <pc:spChg chg="add mod">
          <ac:chgData name="Shohei Yano" userId="0a628a6b-2b1a-41ba-b733-e767cc71cbe2" providerId="ADAL" clId="{0E3B7D48-CFCA-4CEA-A804-CF9DA044EA05}" dt="2023-08-17T04:16:08.014" v="4304" actId="1076"/>
          <ac:spMkLst>
            <pc:docMk/>
            <pc:sldMk cId="1772380571" sldId="335"/>
            <ac:spMk id="37" creationId="{BF176FA4-141D-D7BC-AAF7-2E53EF8B1DCC}"/>
          </ac:spMkLst>
        </pc:spChg>
        <pc:spChg chg="add mod">
          <ac:chgData name="Shohei Yano" userId="0a628a6b-2b1a-41ba-b733-e767cc71cbe2" providerId="ADAL" clId="{0E3B7D48-CFCA-4CEA-A804-CF9DA044EA05}" dt="2023-08-17T04:19:44.606" v="4429" actId="1076"/>
          <ac:spMkLst>
            <pc:docMk/>
            <pc:sldMk cId="1772380571" sldId="335"/>
            <ac:spMk id="38" creationId="{1D56D714-A9A7-CD66-03CA-39C2B3DDEC40}"/>
          </ac:spMkLst>
        </pc:spChg>
        <pc:spChg chg="add mod">
          <ac:chgData name="Shohei Yano" userId="0a628a6b-2b1a-41ba-b733-e767cc71cbe2" providerId="ADAL" clId="{0E3B7D48-CFCA-4CEA-A804-CF9DA044EA05}" dt="2023-08-17T05:04:42.691" v="5973" actId="1076"/>
          <ac:spMkLst>
            <pc:docMk/>
            <pc:sldMk cId="1772380571" sldId="335"/>
            <ac:spMk id="39" creationId="{82216334-0226-7D13-7FAA-9F271081AB73}"/>
          </ac:spMkLst>
        </pc:spChg>
        <pc:spChg chg="add mod">
          <ac:chgData name="Shohei Yano" userId="0a628a6b-2b1a-41ba-b733-e767cc71cbe2" providerId="ADAL" clId="{0E3B7D48-CFCA-4CEA-A804-CF9DA044EA05}" dt="2023-08-17T05:17:38.955" v="6235" actId="14100"/>
          <ac:spMkLst>
            <pc:docMk/>
            <pc:sldMk cId="1772380571" sldId="335"/>
            <ac:spMk id="40" creationId="{61276BDC-A459-CFD3-CD2B-1696FA5007E3}"/>
          </ac:spMkLst>
        </pc:spChg>
        <pc:spChg chg="add mod">
          <ac:chgData name="Shohei Yano" userId="0a628a6b-2b1a-41ba-b733-e767cc71cbe2" providerId="ADAL" clId="{0E3B7D48-CFCA-4CEA-A804-CF9DA044EA05}" dt="2023-08-17T05:17:31.822" v="6234" actId="1076"/>
          <ac:spMkLst>
            <pc:docMk/>
            <pc:sldMk cId="1772380571" sldId="335"/>
            <ac:spMk id="41" creationId="{3B81DC70-5D05-BC3D-AEA1-62E602A60545}"/>
          </ac:spMkLst>
        </pc:spChg>
        <pc:picChg chg="mod">
          <ac:chgData name="Shohei Yano" userId="0a628a6b-2b1a-41ba-b733-e767cc71cbe2" providerId="ADAL" clId="{0E3B7D48-CFCA-4CEA-A804-CF9DA044EA05}" dt="2023-08-17T05:02:50.068" v="5870" actId="1076"/>
          <ac:picMkLst>
            <pc:docMk/>
            <pc:sldMk cId="1772380571" sldId="335"/>
            <ac:picMk id="9" creationId="{6AB5CD70-3C2E-89C7-05CE-E4ED0636DD19}"/>
          </ac:picMkLst>
        </pc:picChg>
        <pc:picChg chg="mod">
          <ac:chgData name="Shohei Yano" userId="0a628a6b-2b1a-41ba-b733-e767cc71cbe2" providerId="ADAL" clId="{0E3B7D48-CFCA-4CEA-A804-CF9DA044EA05}" dt="2023-08-17T05:03:34.913" v="5917" actId="1076"/>
          <ac:picMkLst>
            <pc:docMk/>
            <pc:sldMk cId="1772380571" sldId="335"/>
            <ac:picMk id="10" creationId="{41520B5C-78E0-5B27-6AD2-AE904FC13C4B}"/>
          </ac:picMkLst>
        </pc:picChg>
        <pc:picChg chg="mod">
          <ac:chgData name="Shohei Yano" userId="0a628a6b-2b1a-41ba-b733-e767cc71cbe2" providerId="ADAL" clId="{0E3B7D48-CFCA-4CEA-A804-CF9DA044EA05}" dt="2023-08-17T05:03:34.913" v="5917" actId="1076"/>
          <ac:picMkLst>
            <pc:docMk/>
            <pc:sldMk cId="1772380571" sldId="335"/>
            <ac:picMk id="11" creationId="{EB75740C-361F-088A-DA15-40BC539F4077}"/>
          </ac:picMkLst>
        </pc:picChg>
        <pc:picChg chg="mod">
          <ac:chgData name="Shohei Yano" userId="0a628a6b-2b1a-41ba-b733-e767cc71cbe2" providerId="ADAL" clId="{0E3B7D48-CFCA-4CEA-A804-CF9DA044EA05}" dt="2023-08-17T05:03:34.913" v="5917" actId="1076"/>
          <ac:picMkLst>
            <pc:docMk/>
            <pc:sldMk cId="1772380571" sldId="335"/>
            <ac:picMk id="12" creationId="{32D7D071-06B5-9F9C-D2EB-D273C62EBF4D}"/>
          </ac:picMkLst>
        </pc:picChg>
        <pc:picChg chg="mod">
          <ac:chgData name="Shohei Yano" userId="0a628a6b-2b1a-41ba-b733-e767cc71cbe2" providerId="ADAL" clId="{0E3B7D48-CFCA-4CEA-A804-CF9DA044EA05}" dt="2023-08-17T04:09:30.606" v="4159" actId="1076"/>
          <ac:picMkLst>
            <pc:docMk/>
            <pc:sldMk cId="1772380571" sldId="335"/>
            <ac:picMk id="19" creationId="{1E798E04-1663-EBA6-A9FA-57E1C4F709DA}"/>
          </ac:picMkLst>
        </pc:picChg>
        <pc:picChg chg="add mod">
          <ac:chgData name="Shohei Yano" userId="0a628a6b-2b1a-41ba-b733-e767cc71cbe2" providerId="ADAL" clId="{0E3B7D48-CFCA-4CEA-A804-CF9DA044EA05}" dt="2023-08-17T05:41:00.118" v="7049" actId="1076"/>
          <ac:picMkLst>
            <pc:docMk/>
            <pc:sldMk cId="1772380571" sldId="335"/>
            <ac:picMk id="30" creationId="{5B2BD6D1-CB8C-5D1D-FF3E-95510FE0EF3C}"/>
          </ac:picMkLst>
        </pc:picChg>
        <pc:picChg chg="add mod">
          <ac:chgData name="Shohei Yano" userId="0a628a6b-2b1a-41ba-b733-e767cc71cbe2" providerId="ADAL" clId="{0E3B7D48-CFCA-4CEA-A804-CF9DA044EA05}" dt="2023-08-17T05:17:13.253" v="6231" actId="1076"/>
          <ac:picMkLst>
            <pc:docMk/>
            <pc:sldMk cId="1772380571" sldId="335"/>
            <ac:picMk id="35" creationId="{08B847B6-987A-0357-65CC-A15E366DF7B1}"/>
          </ac:picMkLst>
        </pc:picChg>
        <pc:cxnChg chg="del mod">
          <ac:chgData name="Shohei Yano" userId="0a628a6b-2b1a-41ba-b733-e767cc71cbe2" providerId="ADAL" clId="{0E3B7D48-CFCA-4CEA-A804-CF9DA044EA05}" dt="2023-08-17T04:04:36.121" v="4042" actId="478"/>
          <ac:cxnSpMkLst>
            <pc:docMk/>
            <pc:sldMk cId="1772380571" sldId="335"/>
            <ac:cxnSpMk id="18" creationId="{31CB9BA9-5511-7947-FEA8-8B01C1E646C7}"/>
          </ac:cxnSpMkLst>
        </pc:cxnChg>
      </pc:sldChg>
      <pc:sldChg chg="new del">
        <pc:chgData name="Shohei Yano" userId="0a628a6b-2b1a-41ba-b733-e767cc71cbe2" providerId="ADAL" clId="{0E3B7D48-CFCA-4CEA-A804-CF9DA044EA05}" dt="2023-08-17T04:22:42.505" v="4433" actId="47"/>
        <pc:sldMkLst>
          <pc:docMk/>
          <pc:sldMk cId="2408609012" sldId="336"/>
        </pc:sldMkLst>
      </pc:sldChg>
      <pc:sldChg chg="add del ord">
        <pc:chgData name="Shohei Yano" userId="0a628a6b-2b1a-41ba-b733-e767cc71cbe2" providerId="ADAL" clId="{0E3B7D48-CFCA-4CEA-A804-CF9DA044EA05}" dt="2023-08-17T04:22:56.663" v="4437" actId="47"/>
        <pc:sldMkLst>
          <pc:docMk/>
          <pc:sldMk cId="2751298916" sldId="336"/>
        </pc:sldMkLst>
      </pc:sldChg>
      <pc:sldChg chg="modSp new mod">
        <pc:chgData name="Shohei Yano" userId="0a628a6b-2b1a-41ba-b733-e767cc71cbe2" providerId="ADAL" clId="{0E3B7D48-CFCA-4CEA-A804-CF9DA044EA05}" dt="2023-08-17T07:06:31.754" v="8688" actId="20578"/>
        <pc:sldMkLst>
          <pc:docMk/>
          <pc:sldMk cId="3112913764" sldId="336"/>
        </pc:sldMkLst>
        <pc:spChg chg="mod">
          <ac:chgData name="Shohei Yano" userId="0a628a6b-2b1a-41ba-b733-e767cc71cbe2" providerId="ADAL" clId="{0E3B7D48-CFCA-4CEA-A804-CF9DA044EA05}" dt="2023-08-17T07:06:31.754" v="8688" actId="20578"/>
          <ac:spMkLst>
            <pc:docMk/>
            <pc:sldMk cId="3112913764" sldId="336"/>
            <ac:spMk id="3" creationId="{E19D8F33-5AF3-4EBE-21B1-170A00B4E05B}"/>
          </ac:spMkLst>
        </pc:spChg>
        <pc:spChg chg="mod">
          <ac:chgData name="Shohei Yano" userId="0a628a6b-2b1a-41ba-b733-e767cc71cbe2" providerId="ADAL" clId="{0E3B7D48-CFCA-4CEA-A804-CF9DA044EA05}" dt="2023-08-17T05:00:15.832" v="5759" actId="20577"/>
          <ac:spMkLst>
            <pc:docMk/>
            <pc:sldMk cId="3112913764" sldId="336"/>
            <ac:spMk id="4" creationId="{B5C10152-A993-508F-0290-1885E42609B9}"/>
          </ac:spMkLst>
        </pc:spChg>
      </pc:sldChg>
      <pc:sldChg chg="modSp new mod">
        <pc:chgData name="Shohei Yano" userId="0a628a6b-2b1a-41ba-b733-e767cc71cbe2" providerId="ADAL" clId="{0E3B7D48-CFCA-4CEA-A804-CF9DA044EA05}" dt="2023-08-17T07:02:09.765" v="8687" actId="20577"/>
        <pc:sldMkLst>
          <pc:docMk/>
          <pc:sldMk cId="2382517367" sldId="337"/>
        </pc:sldMkLst>
        <pc:spChg chg="mod">
          <ac:chgData name="Shohei Yano" userId="0a628a6b-2b1a-41ba-b733-e767cc71cbe2" providerId="ADAL" clId="{0E3B7D48-CFCA-4CEA-A804-CF9DA044EA05}" dt="2023-08-17T07:02:09.765" v="8687" actId="20577"/>
          <ac:spMkLst>
            <pc:docMk/>
            <pc:sldMk cId="2382517367" sldId="337"/>
            <ac:spMk id="3" creationId="{0D978EE4-5BFC-8FAB-8DC1-5BF2D6E87743}"/>
          </ac:spMkLst>
        </pc:spChg>
        <pc:spChg chg="mod">
          <ac:chgData name="Shohei Yano" userId="0a628a6b-2b1a-41ba-b733-e767cc71cbe2" providerId="ADAL" clId="{0E3B7D48-CFCA-4CEA-A804-CF9DA044EA05}" dt="2023-08-17T05:32:24.248" v="6693" actId="20577"/>
          <ac:spMkLst>
            <pc:docMk/>
            <pc:sldMk cId="2382517367" sldId="337"/>
            <ac:spMk id="4" creationId="{B24483C6-6501-123C-E7EB-BBA2FEF9321A}"/>
          </ac:spMkLst>
        </pc:spChg>
      </pc:sldChg>
      <pc:sldChg chg="new del">
        <pc:chgData name="Shohei Yano" userId="0a628a6b-2b1a-41ba-b733-e767cc71cbe2" providerId="ADAL" clId="{0E3B7D48-CFCA-4CEA-A804-CF9DA044EA05}" dt="2023-08-17T06:48:39.166" v="8571" actId="47"/>
        <pc:sldMkLst>
          <pc:docMk/>
          <pc:sldMk cId="2315855484" sldId="338"/>
        </pc:sldMkLst>
      </pc:sldChg>
      <pc:sldChg chg="modSp add del mod ord">
        <pc:chgData name="Shohei Yano" userId="0a628a6b-2b1a-41ba-b733-e767cc71cbe2" providerId="ADAL" clId="{0E3B7D48-CFCA-4CEA-A804-CF9DA044EA05}" dt="2023-08-17T07:20:13.756" v="8968" actId="47"/>
        <pc:sldMkLst>
          <pc:docMk/>
          <pc:sldMk cId="3449242966" sldId="338"/>
        </pc:sldMkLst>
        <pc:spChg chg="mod">
          <ac:chgData name="Shohei Yano" userId="0a628a6b-2b1a-41ba-b733-e767cc71cbe2" providerId="ADAL" clId="{0E3B7D48-CFCA-4CEA-A804-CF9DA044EA05}" dt="2023-08-17T07:19:55.816" v="8967" actId="20577"/>
          <ac:spMkLst>
            <pc:docMk/>
            <pc:sldMk cId="3449242966" sldId="338"/>
            <ac:spMk id="3" creationId="{05C21268-1CCC-4D67-920E-ADEA81727DED}"/>
          </ac:spMkLst>
        </pc:spChg>
        <pc:spChg chg="mod">
          <ac:chgData name="Shohei Yano" userId="0a628a6b-2b1a-41ba-b733-e767cc71cbe2" providerId="ADAL" clId="{0E3B7D48-CFCA-4CEA-A804-CF9DA044EA05}" dt="2023-08-17T06:48:54.920" v="8593" actId="20577"/>
          <ac:spMkLst>
            <pc:docMk/>
            <pc:sldMk cId="3449242966" sldId="338"/>
            <ac:spMk id="4" creationId="{6FA82F31-1A8E-4376-B925-93D138D55454}"/>
          </ac:spMkLst>
        </pc:spChg>
      </pc:sldChg>
      <pc:sldChg chg="modSp new mod">
        <pc:chgData name="Shohei Yano" userId="0a628a6b-2b1a-41ba-b733-e767cc71cbe2" providerId="ADAL" clId="{0E3B7D48-CFCA-4CEA-A804-CF9DA044EA05}" dt="2023-08-17T06:51:12.890" v="8675"/>
        <pc:sldMkLst>
          <pc:docMk/>
          <pc:sldMk cId="3210663626" sldId="339"/>
        </pc:sldMkLst>
        <pc:spChg chg="mod">
          <ac:chgData name="Shohei Yano" userId="0a628a6b-2b1a-41ba-b733-e767cc71cbe2" providerId="ADAL" clId="{0E3B7D48-CFCA-4CEA-A804-CF9DA044EA05}" dt="2023-08-17T06:51:12.890" v="8675"/>
          <ac:spMkLst>
            <pc:docMk/>
            <pc:sldMk cId="3210663626" sldId="339"/>
            <ac:spMk id="3" creationId="{F8BFD886-60C3-5B13-9651-4BCA05B5D695}"/>
          </ac:spMkLst>
        </pc:spChg>
        <pc:spChg chg="mod">
          <ac:chgData name="Shohei Yano" userId="0a628a6b-2b1a-41ba-b733-e767cc71cbe2" providerId="ADAL" clId="{0E3B7D48-CFCA-4CEA-A804-CF9DA044EA05}" dt="2023-08-17T06:51:01.266" v="8665" actId="20577"/>
          <ac:spMkLst>
            <pc:docMk/>
            <pc:sldMk cId="3210663626" sldId="339"/>
            <ac:spMk id="4" creationId="{997B5035-3861-787A-8E68-EB1C2F4BBA93}"/>
          </ac:spMkLst>
        </pc:spChg>
      </pc:sldChg>
      <pc:sldChg chg="modSp new mod">
        <pc:chgData name="Shohei Yano" userId="0a628a6b-2b1a-41ba-b733-e767cc71cbe2" providerId="ADAL" clId="{0E3B7D48-CFCA-4CEA-A804-CF9DA044EA05}" dt="2023-08-17T07:17:50.992" v="8782" actId="20577"/>
        <pc:sldMkLst>
          <pc:docMk/>
          <pc:sldMk cId="2964940271" sldId="340"/>
        </pc:sldMkLst>
        <pc:spChg chg="mod">
          <ac:chgData name="Shohei Yano" userId="0a628a6b-2b1a-41ba-b733-e767cc71cbe2" providerId="ADAL" clId="{0E3B7D48-CFCA-4CEA-A804-CF9DA044EA05}" dt="2023-08-17T07:17:50.992" v="8782" actId="20577"/>
          <ac:spMkLst>
            <pc:docMk/>
            <pc:sldMk cId="2964940271" sldId="340"/>
            <ac:spMk id="4" creationId="{363275D2-9388-3178-39A4-9D03680FA3F3}"/>
          </ac:spMkLst>
        </pc:spChg>
      </pc:sldChg>
      <pc:sldChg chg="modSp new mod">
        <pc:chgData name="Shohei Yano" userId="0a628a6b-2b1a-41ba-b733-e767cc71cbe2" providerId="ADAL" clId="{0E3B7D48-CFCA-4CEA-A804-CF9DA044EA05}" dt="2023-08-17T07:36:48.701" v="9063" actId="20577"/>
        <pc:sldMkLst>
          <pc:docMk/>
          <pc:sldMk cId="1760461417" sldId="341"/>
        </pc:sldMkLst>
        <pc:spChg chg="mod">
          <ac:chgData name="Shohei Yano" userId="0a628a6b-2b1a-41ba-b733-e767cc71cbe2" providerId="ADAL" clId="{0E3B7D48-CFCA-4CEA-A804-CF9DA044EA05}" dt="2023-08-17T07:36:48.701" v="9063" actId="20577"/>
          <ac:spMkLst>
            <pc:docMk/>
            <pc:sldMk cId="1760461417" sldId="341"/>
            <ac:spMk id="3" creationId="{2DDD5842-20CF-743C-A26C-380C67AE1408}"/>
          </ac:spMkLst>
        </pc:spChg>
        <pc:spChg chg="mod">
          <ac:chgData name="Shohei Yano" userId="0a628a6b-2b1a-41ba-b733-e767cc71cbe2" providerId="ADAL" clId="{0E3B7D48-CFCA-4CEA-A804-CF9DA044EA05}" dt="2023-08-17T07:36:20.835" v="9021" actId="20577"/>
          <ac:spMkLst>
            <pc:docMk/>
            <pc:sldMk cId="1760461417" sldId="341"/>
            <ac:spMk id="4" creationId="{9195653F-25B2-26AC-DB5A-A0B7E6CB823A}"/>
          </ac:spMkLst>
        </pc:spChg>
      </pc:sldChg>
      <pc:sldChg chg="modSp new del mod">
        <pc:chgData name="Shohei Yano" userId="0a628a6b-2b1a-41ba-b733-e767cc71cbe2" providerId="ADAL" clId="{0E3B7D48-CFCA-4CEA-A804-CF9DA044EA05}" dt="2023-08-17T07:20:41.737" v="9007" actId="47"/>
        <pc:sldMkLst>
          <pc:docMk/>
          <pc:sldMk cId="2217396302" sldId="341"/>
        </pc:sldMkLst>
        <pc:spChg chg="mod">
          <ac:chgData name="Shohei Yano" userId="0a628a6b-2b1a-41ba-b733-e767cc71cbe2" providerId="ADAL" clId="{0E3B7D48-CFCA-4CEA-A804-CF9DA044EA05}" dt="2023-08-17T07:20:38.768" v="9006" actId="20577"/>
          <ac:spMkLst>
            <pc:docMk/>
            <pc:sldMk cId="2217396302" sldId="341"/>
            <ac:spMk id="4" creationId="{AAA2BB5B-136A-FE38-D7C4-97AF456C0E9D}"/>
          </ac:spMkLst>
        </pc:spChg>
      </pc:sldChg>
      <pc:sldChg chg="new del">
        <pc:chgData name="Shohei Yano" userId="0a628a6b-2b1a-41ba-b733-e767cc71cbe2" providerId="ADAL" clId="{0E3B7D48-CFCA-4CEA-A804-CF9DA044EA05}" dt="2023-08-17T08:48:25.283" v="9065" actId="47"/>
        <pc:sldMkLst>
          <pc:docMk/>
          <pc:sldMk cId="855227317" sldId="342"/>
        </pc:sldMkLst>
      </pc:sldChg>
      <pc:sldChg chg="modSp add mod ord">
        <pc:chgData name="Shohei Yano" userId="0a628a6b-2b1a-41ba-b733-e767cc71cbe2" providerId="ADAL" clId="{0E3B7D48-CFCA-4CEA-A804-CF9DA044EA05}" dt="2023-08-17T08:48:35.323" v="9093" actId="20577"/>
        <pc:sldMkLst>
          <pc:docMk/>
          <pc:sldMk cId="2065560649" sldId="342"/>
        </pc:sldMkLst>
        <pc:spChg chg="mod">
          <ac:chgData name="Shohei Yano" userId="0a628a6b-2b1a-41ba-b733-e767cc71cbe2" providerId="ADAL" clId="{0E3B7D48-CFCA-4CEA-A804-CF9DA044EA05}" dt="2023-08-17T08:48:35.323" v="9093" actId="20577"/>
          <ac:spMkLst>
            <pc:docMk/>
            <pc:sldMk cId="2065560649" sldId="342"/>
            <ac:spMk id="3" creationId="{E5A61AF5-9699-6104-59D9-A88F44665D99}"/>
          </ac:spMkLst>
        </pc:spChg>
      </pc:sldChg>
      <pc:sldChg chg="modSp new mod ord">
        <pc:chgData name="Shohei Yano" userId="0a628a6b-2b1a-41ba-b733-e767cc71cbe2" providerId="ADAL" clId="{0E3B7D48-CFCA-4CEA-A804-CF9DA044EA05}" dt="2023-08-17T09:18:44.052" v="9630" actId="20577"/>
        <pc:sldMkLst>
          <pc:docMk/>
          <pc:sldMk cId="3722788155" sldId="343"/>
        </pc:sldMkLst>
        <pc:spChg chg="mod">
          <ac:chgData name="Shohei Yano" userId="0a628a6b-2b1a-41ba-b733-e767cc71cbe2" providerId="ADAL" clId="{0E3B7D48-CFCA-4CEA-A804-CF9DA044EA05}" dt="2023-08-17T09:18:44.052" v="9630" actId="20577"/>
          <ac:spMkLst>
            <pc:docMk/>
            <pc:sldMk cId="3722788155" sldId="343"/>
            <ac:spMk id="3" creationId="{DE0B245E-E818-6499-B054-1A86B0E227A5}"/>
          </ac:spMkLst>
        </pc:spChg>
        <pc:spChg chg="mod">
          <ac:chgData name="Shohei Yano" userId="0a628a6b-2b1a-41ba-b733-e767cc71cbe2" providerId="ADAL" clId="{0E3B7D48-CFCA-4CEA-A804-CF9DA044EA05}" dt="2023-08-17T09:05:20.620" v="9111" actId="20577"/>
          <ac:spMkLst>
            <pc:docMk/>
            <pc:sldMk cId="3722788155" sldId="343"/>
            <ac:spMk id="4" creationId="{A53D04DF-5950-5AE4-78D7-D0A0A050EFF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9787" cy="49869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5838" y="0"/>
            <a:ext cx="2949787" cy="498693"/>
          </a:xfrm>
          <a:prstGeom prst="rect">
            <a:avLst/>
          </a:prstGeom>
        </p:spPr>
        <p:txBody>
          <a:bodyPr vert="horz" lIns="91440" tIns="45720" rIns="91440" bIns="45720" rtlCol="0"/>
          <a:lstStyle>
            <a:lvl1pPr algn="r">
              <a:defRPr sz="1200"/>
            </a:lvl1pPr>
          </a:lstStyle>
          <a:p>
            <a:fld id="{6CEDD069-B2EE-49B7-97F2-8A76E464C8E7}" type="datetimeFigureOut">
              <a:rPr kumimoji="1" lang="ja-JP" altLang="en-US" smtClean="0"/>
              <a:t>2023/8/18</a:t>
            </a:fld>
            <a:endParaRPr kumimoji="1" lang="ja-JP" altLang="en-US"/>
          </a:p>
        </p:txBody>
      </p:sp>
      <p:sp>
        <p:nvSpPr>
          <p:cNvPr id="4" name="スライド イメージ プレースホルダー 3"/>
          <p:cNvSpPr>
            <a:spLocks noGrp="1" noRot="1" noChangeAspect="1"/>
          </p:cNvSpPr>
          <p:nvPr>
            <p:ph type="sldImg" idx="2"/>
          </p:nvPr>
        </p:nvSpPr>
        <p:spPr>
          <a:xfrm>
            <a:off x="422275" y="1243013"/>
            <a:ext cx="5962650" cy="33543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0720" y="4783307"/>
            <a:ext cx="5445760" cy="3913614"/>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440647"/>
            <a:ext cx="2949787" cy="498692"/>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5838" y="9440647"/>
            <a:ext cx="2949787" cy="498692"/>
          </a:xfrm>
          <a:prstGeom prst="rect">
            <a:avLst/>
          </a:prstGeom>
        </p:spPr>
        <p:txBody>
          <a:bodyPr vert="horz" lIns="91440" tIns="45720" rIns="91440" bIns="45720" rtlCol="0" anchor="b"/>
          <a:lstStyle>
            <a:lvl1pPr algn="r">
              <a:defRPr sz="1200"/>
            </a:lvl1pPr>
          </a:lstStyle>
          <a:p>
            <a:fld id="{CF374625-E895-4E97-ADAC-90F58781FCD5}" type="slidenum">
              <a:rPr kumimoji="1" lang="ja-JP" altLang="en-US" smtClean="0"/>
              <a:t>‹#›</a:t>
            </a:fld>
            <a:endParaRPr kumimoji="1" lang="ja-JP" altLang="en-US"/>
          </a:p>
        </p:txBody>
      </p:sp>
    </p:spTree>
    <p:extLst>
      <p:ext uri="{BB962C8B-B14F-4D97-AF65-F5344CB8AC3E}">
        <p14:creationId xmlns:p14="http://schemas.microsoft.com/office/powerpoint/2010/main" val="1661364051"/>
      </p:ext>
    </p:extLst>
  </p:cSld>
  <p:clrMap bg1="lt1" tx1="dk1" bg2="lt2" tx2="dk2" accent1="accent1" accent2="accent2" accent3="accent3" accent4="accent4" accent5="accent5" accent6="accent6" hlink="hlink" folHlink="folHlink"/>
  <p:notesStyle>
    <a:lvl1pPr marL="0" algn="l" defTabSz="724296" rtl="0" eaLnBrk="1" latinLnBrk="0" hangingPunct="1">
      <a:defRPr kumimoji="1" sz="951" kern="1200">
        <a:solidFill>
          <a:schemeClr val="tx1"/>
        </a:solidFill>
        <a:latin typeface="+mn-lt"/>
        <a:ea typeface="+mn-ea"/>
        <a:cs typeface="+mn-cs"/>
      </a:defRPr>
    </a:lvl1pPr>
    <a:lvl2pPr marL="362148" algn="l" defTabSz="724296" rtl="0" eaLnBrk="1" latinLnBrk="0" hangingPunct="1">
      <a:defRPr kumimoji="1" sz="951" kern="1200">
        <a:solidFill>
          <a:schemeClr val="tx1"/>
        </a:solidFill>
        <a:latin typeface="+mn-lt"/>
        <a:ea typeface="+mn-ea"/>
        <a:cs typeface="+mn-cs"/>
      </a:defRPr>
    </a:lvl2pPr>
    <a:lvl3pPr marL="724296" algn="l" defTabSz="724296" rtl="0" eaLnBrk="1" latinLnBrk="0" hangingPunct="1">
      <a:defRPr kumimoji="1" sz="951" kern="1200">
        <a:solidFill>
          <a:schemeClr val="tx1"/>
        </a:solidFill>
        <a:latin typeface="+mn-lt"/>
        <a:ea typeface="+mn-ea"/>
        <a:cs typeface="+mn-cs"/>
      </a:defRPr>
    </a:lvl3pPr>
    <a:lvl4pPr marL="1086444" algn="l" defTabSz="724296" rtl="0" eaLnBrk="1" latinLnBrk="0" hangingPunct="1">
      <a:defRPr kumimoji="1" sz="951" kern="1200">
        <a:solidFill>
          <a:schemeClr val="tx1"/>
        </a:solidFill>
        <a:latin typeface="+mn-lt"/>
        <a:ea typeface="+mn-ea"/>
        <a:cs typeface="+mn-cs"/>
      </a:defRPr>
    </a:lvl4pPr>
    <a:lvl5pPr marL="1448592" algn="l" defTabSz="724296" rtl="0" eaLnBrk="1" latinLnBrk="0" hangingPunct="1">
      <a:defRPr kumimoji="1" sz="951" kern="1200">
        <a:solidFill>
          <a:schemeClr val="tx1"/>
        </a:solidFill>
        <a:latin typeface="+mn-lt"/>
        <a:ea typeface="+mn-ea"/>
        <a:cs typeface="+mn-cs"/>
      </a:defRPr>
    </a:lvl5pPr>
    <a:lvl6pPr marL="1810741" algn="l" defTabSz="724296" rtl="0" eaLnBrk="1" latinLnBrk="0" hangingPunct="1">
      <a:defRPr kumimoji="1" sz="951" kern="1200">
        <a:solidFill>
          <a:schemeClr val="tx1"/>
        </a:solidFill>
        <a:latin typeface="+mn-lt"/>
        <a:ea typeface="+mn-ea"/>
        <a:cs typeface="+mn-cs"/>
      </a:defRPr>
    </a:lvl6pPr>
    <a:lvl7pPr marL="2172889" algn="l" defTabSz="724296" rtl="0" eaLnBrk="1" latinLnBrk="0" hangingPunct="1">
      <a:defRPr kumimoji="1" sz="951" kern="1200">
        <a:solidFill>
          <a:schemeClr val="tx1"/>
        </a:solidFill>
        <a:latin typeface="+mn-lt"/>
        <a:ea typeface="+mn-ea"/>
        <a:cs typeface="+mn-cs"/>
      </a:defRPr>
    </a:lvl7pPr>
    <a:lvl8pPr marL="2535037" algn="l" defTabSz="724296" rtl="0" eaLnBrk="1" latinLnBrk="0" hangingPunct="1">
      <a:defRPr kumimoji="1" sz="951" kern="1200">
        <a:solidFill>
          <a:schemeClr val="tx1"/>
        </a:solidFill>
        <a:latin typeface="+mn-lt"/>
        <a:ea typeface="+mn-ea"/>
        <a:cs typeface="+mn-cs"/>
      </a:defRPr>
    </a:lvl8pPr>
    <a:lvl9pPr marL="2897185" algn="l" defTabSz="724296" rtl="0" eaLnBrk="1" latinLnBrk="0" hangingPunct="1">
      <a:defRPr kumimoji="1" sz="951"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表紙1">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75436" y="1631910"/>
            <a:ext cx="8028814" cy="432000"/>
          </a:xfrm>
        </p:spPr>
        <p:txBody>
          <a:bodyPr anchor="b"/>
          <a:lstStyle>
            <a:lvl1pPr algn="l">
              <a:defRPr sz="2200">
                <a:solidFill>
                  <a:schemeClr val="tx1"/>
                </a:solidFill>
              </a:defRPr>
            </a:lvl1pPr>
          </a:lstStyle>
          <a:p>
            <a:r>
              <a:rPr lang="ja-JP" altLang="en-US" dirty="0"/>
              <a:t>マスター タイトルの書式設定 </a:t>
            </a:r>
            <a:r>
              <a:rPr lang="en-US" altLang="ja-JP" dirty="0"/>
              <a:t>22pt</a:t>
            </a:r>
            <a:endParaRPr lang="en-US" dirty="0"/>
          </a:p>
        </p:txBody>
      </p:sp>
      <p:sp>
        <p:nvSpPr>
          <p:cNvPr id="3" name="Subtitle 2"/>
          <p:cNvSpPr>
            <a:spLocks noGrp="1"/>
          </p:cNvSpPr>
          <p:nvPr>
            <p:ph type="subTitle" idx="1" hasCustomPrompt="1"/>
          </p:nvPr>
        </p:nvSpPr>
        <p:spPr>
          <a:xfrm>
            <a:off x="575436" y="2107114"/>
            <a:ext cx="8027621" cy="173169"/>
          </a:xfrm>
        </p:spPr>
        <p:txBody>
          <a:bodyPr/>
          <a:lstStyle>
            <a:lvl1pPr marL="0" indent="0" algn="l">
              <a:lnSpc>
                <a:spcPts val="1400"/>
              </a:lnSpc>
              <a:spcAft>
                <a:spcPts val="0"/>
              </a:spcAft>
              <a:buNone/>
              <a:defRPr sz="1100">
                <a:solidFill>
                  <a:schemeClr val="tx1"/>
                </a:solidFill>
              </a:defRPr>
            </a:lvl1pPr>
            <a:lvl2pPr marL="492039" indent="0" algn="ctr">
              <a:buNone/>
              <a:defRPr sz="2152"/>
            </a:lvl2pPr>
            <a:lvl3pPr marL="984077" indent="0" algn="ctr">
              <a:buNone/>
              <a:defRPr sz="1937"/>
            </a:lvl3pPr>
            <a:lvl4pPr marL="1476116" indent="0" algn="ctr">
              <a:buNone/>
              <a:defRPr sz="1722"/>
            </a:lvl4pPr>
            <a:lvl5pPr marL="1968155" indent="0" algn="ctr">
              <a:buNone/>
              <a:defRPr sz="1722"/>
            </a:lvl5pPr>
            <a:lvl6pPr marL="2460193" indent="0" algn="ctr">
              <a:buNone/>
              <a:defRPr sz="1722"/>
            </a:lvl6pPr>
            <a:lvl7pPr marL="2952232" indent="0" algn="ctr">
              <a:buNone/>
              <a:defRPr sz="1722"/>
            </a:lvl7pPr>
            <a:lvl8pPr marL="3444270" indent="0" algn="ctr">
              <a:buNone/>
              <a:defRPr sz="1722"/>
            </a:lvl8pPr>
            <a:lvl9pPr marL="3936309" indent="0" algn="ctr">
              <a:buNone/>
              <a:defRPr sz="1722"/>
            </a:lvl9pPr>
          </a:lstStyle>
          <a:p>
            <a:r>
              <a:rPr lang="ja-JP" altLang="en-US" dirty="0"/>
              <a:t>マスター サブタイトルの書式設定 </a:t>
            </a:r>
            <a:r>
              <a:rPr lang="en-US" altLang="ja-JP" dirty="0"/>
              <a:t>11pt</a:t>
            </a:r>
            <a:endParaRPr lang="en-US" dirty="0"/>
          </a:p>
        </p:txBody>
      </p:sp>
      <p:sp>
        <p:nvSpPr>
          <p:cNvPr id="18" name="テキスト プレースホルダー 17">
            <a:extLst>
              <a:ext uri="{FF2B5EF4-FFF2-40B4-BE49-F238E27FC236}">
                <a16:creationId xmlns:a16="http://schemas.microsoft.com/office/drawing/2014/main" id="{DA62E947-F491-468B-85BB-32D6389DA0DD}"/>
              </a:ext>
            </a:extLst>
          </p:cNvPr>
          <p:cNvSpPr>
            <a:spLocks noGrp="1"/>
          </p:cNvSpPr>
          <p:nvPr>
            <p:ph type="body" sz="quarter" idx="13" hasCustomPrompt="1"/>
          </p:nvPr>
        </p:nvSpPr>
        <p:spPr>
          <a:xfrm>
            <a:off x="575436" y="1425274"/>
            <a:ext cx="8028814" cy="288000"/>
          </a:xfrm>
        </p:spPr>
        <p:txBody>
          <a:bodyPr anchor="t"/>
          <a:lstStyle>
            <a:lvl1pPr>
              <a:lnSpc>
                <a:spcPct val="100000"/>
              </a:lnSpc>
              <a:spcAft>
                <a:spcPts val="0"/>
              </a:spcAft>
              <a:defRPr sz="1400"/>
            </a:lvl1pPr>
          </a:lstStyle>
          <a:p>
            <a:pPr lvl="0"/>
            <a:r>
              <a:rPr kumimoji="1" lang="zh-CN" altLang="en-US" dirty="0"/>
              <a:t>株式会社</a:t>
            </a:r>
            <a:r>
              <a:rPr kumimoji="1" lang="en-US" altLang="zh-CN" dirty="0"/>
              <a:t>XXXX</a:t>
            </a:r>
            <a:r>
              <a:rPr kumimoji="1" lang="zh-CN" altLang="en-US" dirty="0"/>
              <a:t>御中 </a:t>
            </a:r>
            <a:r>
              <a:rPr kumimoji="1" lang="en-US" altLang="ja-JP" dirty="0"/>
              <a:t>14</a:t>
            </a:r>
            <a:r>
              <a:rPr kumimoji="1" lang="en-US" altLang="zh-CN" dirty="0"/>
              <a:t>pt</a:t>
            </a:r>
            <a:endParaRPr kumimoji="1" lang="ja-JP" altLang="en-US" dirty="0"/>
          </a:p>
        </p:txBody>
      </p:sp>
      <p:sp>
        <p:nvSpPr>
          <p:cNvPr id="21" name="テキスト プレースホルダー 20">
            <a:extLst>
              <a:ext uri="{FF2B5EF4-FFF2-40B4-BE49-F238E27FC236}">
                <a16:creationId xmlns:a16="http://schemas.microsoft.com/office/drawing/2014/main" id="{864D83E0-932F-409B-80C5-87D59F5BFA3D}"/>
              </a:ext>
            </a:extLst>
          </p:cNvPr>
          <p:cNvSpPr>
            <a:spLocks noGrp="1"/>
          </p:cNvSpPr>
          <p:nvPr>
            <p:ph type="body" sz="quarter" idx="14" hasCustomPrompt="1"/>
          </p:nvPr>
        </p:nvSpPr>
        <p:spPr>
          <a:xfrm>
            <a:off x="575436" y="2620627"/>
            <a:ext cx="2592000" cy="172800"/>
          </a:xfrm>
        </p:spPr>
        <p:txBody>
          <a:bodyPr anchor="ctr"/>
          <a:lstStyle>
            <a:lvl1pPr>
              <a:lnSpc>
                <a:spcPts val="1400"/>
              </a:lnSpc>
              <a:spcAft>
                <a:spcPts val="0"/>
              </a:spcAft>
              <a:defRPr sz="1100">
                <a:solidFill>
                  <a:schemeClr val="tx1"/>
                </a:solidFill>
              </a:defRPr>
            </a:lvl1pPr>
          </a:lstStyle>
          <a:p>
            <a:pPr lvl="0"/>
            <a:r>
              <a:rPr kumimoji="1" lang="en-US" altLang="ja-JP" dirty="0"/>
              <a:t>20XX</a:t>
            </a:r>
            <a:r>
              <a:rPr kumimoji="1" lang="ja-JP" altLang="en-US" dirty="0"/>
              <a:t>年</a:t>
            </a:r>
            <a:r>
              <a:rPr kumimoji="1" lang="en-US" altLang="ja-JP" dirty="0"/>
              <a:t>X</a:t>
            </a:r>
            <a:r>
              <a:rPr kumimoji="1" lang="ja-JP" altLang="en-US" dirty="0"/>
              <a:t>月</a:t>
            </a:r>
            <a:r>
              <a:rPr kumimoji="1" lang="en-US" altLang="ja-JP" dirty="0"/>
              <a:t>X</a:t>
            </a:r>
            <a:r>
              <a:rPr kumimoji="1" lang="ja-JP" altLang="en-US" dirty="0"/>
              <a:t>日 </a:t>
            </a:r>
            <a:r>
              <a:rPr kumimoji="1" lang="en-US" altLang="ja-JP" dirty="0"/>
              <a:t>11pt</a:t>
            </a:r>
            <a:endParaRPr kumimoji="1" lang="ja-JP" altLang="en-US" dirty="0"/>
          </a:p>
        </p:txBody>
      </p:sp>
      <p:sp>
        <p:nvSpPr>
          <p:cNvPr id="23" name="テキスト プレースホルダー 22">
            <a:extLst>
              <a:ext uri="{FF2B5EF4-FFF2-40B4-BE49-F238E27FC236}">
                <a16:creationId xmlns:a16="http://schemas.microsoft.com/office/drawing/2014/main" id="{EFBD87F5-BD43-4B59-A6FA-08665F8715FF}"/>
              </a:ext>
            </a:extLst>
          </p:cNvPr>
          <p:cNvSpPr>
            <a:spLocks noGrp="1"/>
          </p:cNvSpPr>
          <p:nvPr>
            <p:ph type="body" sz="quarter" idx="15" hasCustomPrompt="1"/>
          </p:nvPr>
        </p:nvSpPr>
        <p:spPr>
          <a:xfrm>
            <a:off x="575436" y="3091571"/>
            <a:ext cx="2407443" cy="360000"/>
          </a:xfrm>
        </p:spPr>
        <p:txBody>
          <a:bodyPr anchor="t" anchorCtr="0"/>
          <a:lstStyle>
            <a:lvl1pPr marL="0" marR="0" indent="0" algn="l" defTabSz="984077" rtl="0" eaLnBrk="1" fontAlgn="ctr" latinLnBrk="0" hangingPunct="1">
              <a:lnSpc>
                <a:spcPct val="100000"/>
              </a:lnSpc>
              <a:spcBef>
                <a:spcPts val="0"/>
              </a:spcBef>
              <a:spcAft>
                <a:spcPts val="0"/>
              </a:spcAft>
              <a:buClrTx/>
              <a:buSzTx/>
              <a:buFontTx/>
              <a:buNone/>
              <a:tabLst/>
              <a:defRPr sz="1100"/>
            </a:lvl1pPr>
          </a:lstStyle>
          <a:p>
            <a:pPr lvl="0"/>
            <a:r>
              <a:rPr kumimoji="1" lang="en-US" altLang="ja-JP" dirty="0"/>
              <a:t>XXX</a:t>
            </a:r>
            <a:r>
              <a:rPr kumimoji="1" lang="ja-JP" altLang="en-US" dirty="0"/>
              <a:t>営業部／プレゼンター名 </a:t>
            </a:r>
            <a:r>
              <a:rPr kumimoji="1" lang="en-US" altLang="ja-JP" dirty="0"/>
              <a:t>11pt</a:t>
            </a:r>
          </a:p>
          <a:p>
            <a:pPr lvl="0"/>
            <a:r>
              <a:rPr kumimoji="1" lang="en-US" altLang="ja-JP" dirty="0"/>
              <a:t>XXX</a:t>
            </a:r>
            <a:r>
              <a:rPr kumimoji="1" lang="ja-JP" altLang="en-US" dirty="0"/>
              <a:t>営業部／プレゼンター名 </a:t>
            </a:r>
            <a:r>
              <a:rPr kumimoji="1" lang="en-US" altLang="ja-JP" dirty="0"/>
              <a:t>11pt</a:t>
            </a:r>
          </a:p>
        </p:txBody>
      </p:sp>
      <p:grpSp>
        <p:nvGrpSpPr>
          <p:cNvPr id="87" name="グラフィックス 65">
            <a:extLst>
              <a:ext uri="{FF2B5EF4-FFF2-40B4-BE49-F238E27FC236}">
                <a16:creationId xmlns:a16="http://schemas.microsoft.com/office/drawing/2014/main" id="{53E6CFCF-4D22-4038-AFE9-46ED79B17DBA}"/>
              </a:ext>
            </a:extLst>
          </p:cNvPr>
          <p:cNvGrpSpPr/>
          <p:nvPr userDrawn="1"/>
        </p:nvGrpSpPr>
        <p:grpSpPr>
          <a:xfrm>
            <a:off x="7563757" y="4506353"/>
            <a:ext cx="1040691" cy="282657"/>
            <a:chOff x="3691731" y="3246312"/>
            <a:chExt cx="3270028" cy="888156"/>
          </a:xfrm>
        </p:grpSpPr>
        <p:sp>
          <p:nvSpPr>
            <p:cNvPr id="88" name="フリーフォーム: 図形 87">
              <a:extLst>
                <a:ext uri="{FF2B5EF4-FFF2-40B4-BE49-F238E27FC236}">
                  <a16:creationId xmlns:a16="http://schemas.microsoft.com/office/drawing/2014/main" id="{F07067D8-3223-4A18-A584-44B6CB5B8998}"/>
                </a:ext>
              </a:extLst>
            </p:cNvPr>
            <p:cNvSpPr/>
            <p:nvPr/>
          </p:nvSpPr>
          <p:spPr>
            <a:xfrm>
              <a:off x="6043094" y="3241957"/>
              <a:ext cx="322966" cy="530587"/>
            </a:xfrm>
            <a:custGeom>
              <a:avLst/>
              <a:gdLst>
                <a:gd name="connsiteX0" fmla="*/ 139221 w 322965"/>
                <a:gd name="connsiteY0" fmla="*/ 4355 h 530586"/>
                <a:gd name="connsiteX1" fmla="*/ 139221 w 322965"/>
                <a:gd name="connsiteY1" fmla="*/ 430267 h 530586"/>
                <a:gd name="connsiteX2" fmla="*/ 180745 w 322965"/>
                <a:gd name="connsiteY2" fmla="*/ 473579 h 530586"/>
                <a:gd name="connsiteX3" fmla="*/ 321063 w 322965"/>
                <a:gd name="connsiteY3" fmla="*/ 473579 h 530586"/>
                <a:gd name="connsiteX4" fmla="*/ 321063 w 322965"/>
                <a:gd name="connsiteY4" fmla="*/ 521331 h 530586"/>
                <a:gd name="connsiteX5" fmla="*/ 313821 w 322965"/>
                <a:gd name="connsiteY5" fmla="*/ 530370 h 530586"/>
                <a:gd name="connsiteX6" fmla="*/ 312181 w 322965"/>
                <a:gd name="connsiteY6" fmla="*/ 530386 h 530586"/>
                <a:gd name="connsiteX7" fmla="*/ 85067 w 322965"/>
                <a:gd name="connsiteY7" fmla="*/ 530386 h 530586"/>
                <a:gd name="connsiteX8" fmla="*/ 4325 w 322965"/>
                <a:gd name="connsiteY8" fmla="*/ 456681 h 530586"/>
                <a:gd name="connsiteX9" fmla="*/ 4325 w 322965"/>
                <a:gd name="connsiteY9" fmla="*/ 33192 h 530586"/>
                <a:gd name="connsiteX10" fmla="*/ 35584 w 322965"/>
                <a:gd name="connsiteY10" fmla="*/ 4355 h 530586"/>
                <a:gd name="connsiteX11" fmla="*/ 139048 w 322965"/>
                <a:gd name="connsiteY11" fmla="*/ 4355 h 530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2965" h="530586">
                  <a:moveTo>
                    <a:pt x="139221" y="4355"/>
                  </a:moveTo>
                  <a:lnTo>
                    <a:pt x="139221" y="430267"/>
                  </a:lnTo>
                  <a:cubicBezTo>
                    <a:pt x="139221" y="457949"/>
                    <a:pt x="152832" y="472137"/>
                    <a:pt x="180745" y="473579"/>
                  </a:cubicBezTo>
                  <a:lnTo>
                    <a:pt x="321063" y="473579"/>
                  </a:lnTo>
                  <a:lnTo>
                    <a:pt x="321063" y="521331"/>
                  </a:lnTo>
                  <a:cubicBezTo>
                    <a:pt x="321559" y="525827"/>
                    <a:pt x="318317" y="529874"/>
                    <a:pt x="313821" y="530370"/>
                  </a:cubicBezTo>
                  <a:cubicBezTo>
                    <a:pt x="313276" y="530430"/>
                    <a:pt x="312727" y="530436"/>
                    <a:pt x="312181" y="530386"/>
                  </a:cubicBezTo>
                  <a:lnTo>
                    <a:pt x="85067" y="530386"/>
                  </a:lnTo>
                  <a:cubicBezTo>
                    <a:pt x="14937" y="530386"/>
                    <a:pt x="4325" y="491803"/>
                    <a:pt x="4325" y="456681"/>
                  </a:cubicBezTo>
                  <a:lnTo>
                    <a:pt x="4325" y="33192"/>
                  </a:lnTo>
                  <a:cubicBezTo>
                    <a:pt x="4325" y="13179"/>
                    <a:pt x="11996" y="3721"/>
                    <a:pt x="35584" y="4355"/>
                  </a:cubicBezTo>
                  <a:lnTo>
                    <a:pt x="139048" y="4355"/>
                  </a:lnTo>
                </a:path>
              </a:pathLst>
            </a:custGeom>
            <a:solidFill>
              <a:srgbClr val="000000"/>
            </a:solidFill>
            <a:ln w="9525" cap="flat">
              <a:noFill/>
              <a:prstDash val="solid"/>
              <a:miter/>
            </a:ln>
          </p:spPr>
          <p:txBody>
            <a:bodyPr rtlCol="0" anchor="ctr"/>
            <a:lstStyle/>
            <a:p>
              <a:endParaRPr lang="ja-JP" altLang="en-US"/>
            </a:p>
          </p:txBody>
        </p:sp>
        <p:sp>
          <p:nvSpPr>
            <p:cNvPr id="89" name="フリーフォーム: 図形 88">
              <a:extLst>
                <a:ext uri="{FF2B5EF4-FFF2-40B4-BE49-F238E27FC236}">
                  <a16:creationId xmlns:a16="http://schemas.microsoft.com/office/drawing/2014/main" id="{5065C0FE-001E-4C65-ACC4-B837F4A6EE32}"/>
                </a:ext>
              </a:extLst>
            </p:cNvPr>
            <p:cNvSpPr/>
            <p:nvPr/>
          </p:nvSpPr>
          <p:spPr>
            <a:xfrm>
              <a:off x="5781377" y="3241987"/>
              <a:ext cx="138414" cy="530587"/>
            </a:xfrm>
            <a:custGeom>
              <a:avLst/>
              <a:gdLst>
                <a:gd name="connsiteX0" fmla="*/ 139164 w 138413"/>
                <a:gd name="connsiteY0" fmla="*/ 4325 h 530586"/>
                <a:gd name="connsiteX1" fmla="*/ 139164 w 138413"/>
                <a:gd name="connsiteY1" fmla="*/ 502731 h 530586"/>
                <a:gd name="connsiteX2" fmla="*/ 110846 w 138413"/>
                <a:gd name="connsiteY2" fmla="*/ 530414 h 530586"/>
                <a:gd name="connsiteX3" fmla="*/ 4325 w 138413"/>
                <a:gd name="connsiteY3" fmla="*/ 530414 h 530586"/>
                <a:gd name="connsiteX4" fmla="*/ 4325 w 138413"/>
                <a:gd name="connsiteY4" fmla="*/ 31893 h 530586"/>
                <a:gd name="connsiteX5" fmla="*/ 34488 w 138413"/>
                <a:gd name="connsiteY5" fmla="*/ 4383 h 530586"/>
                <a:gd name="connsiteX6" fmla="*/ 139164 w 138413"/>
                <a:gd name="connsiteY6" fmla="*/ 4383 h 530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413" h="530586">
                  <a:moveTo>
                    <a:pt x="139164" y="4325"/>
                  </a:moveTo>
                  <a:lnTo>
                    <a:pt x="139164" y="502731"/>
                  </a:lnTo>
                  <a:cubicBezTo>
                    <a:pt x="139164" y="524877"/>
                    <a:pt x="129705" y="530414"/>
                    <a:pt x="110846" y="530414"/>
                  </a:cubicBezTo>
                  <a:lnTo>
                    <a:pt x="4325" y="530414"/>
                  </a:lnTo>
                  <a:lnTo>
                    <a:pt x="4325" y="31893"/>
                  </a:lnTo>
                  <a:cubicBezTo>
                    <a:pt x="4325" y="15399"/>
                    <a:pt x="10612" y="4383"/>
                    <a:pt x="34488" y="4383"/>
                  </a:cubicBezTo>
                  <a:lnTo>
                    <a:pt x="139164" y="4383"/>
                  </a:lnTo>
                </a:path>
              </a:pathLst>
            </a:custGeom>
            <a:solidFill>
              <a:srgbClr val="000000"/>
            </a:solidFill>
            <a:ln w="9525" cap="flat">
              <a:noFill/>
              <a:prstDash val="solid"/>
              <a:miter/>
            </a:ln>
          </p:spPr>
          <p:txBody>
            <a:bodyPr rtlCol="0" anchor="ctr"/>
            <a:lstStyle/>
            <a:p>
              <a:endParaRPr lang="ja-JP" altLang="en-US"/>
            </a:p>
          </p:txBody>
        </p:sp>
        <p:sp>
          <p:nvSpPr>
            <p:cNvPr id="90" name="フリーフォーム: 図形 89">
              <a:extLst>
                <a:ext uri="{FF2B5EF4-FFF2-40B4-BE49-F238E27FC236}">
                  <a16:creationId xmlns:a16="http://schemas.microsoft.com/office/drawing/2014/main" id="{8C78D62B-CC77-4AA8-9D69-88672470A965}"/>
                </a:ext>
              </a:extLst>
            </p:cNvPr>
            <p:cNvSpPr/>
            <p:nvPr/>
          </p:nvSpPr>
          <p:spPr>
            <a:xfrm>
              <a:off x="3687406" y="3241987"/>
              <a:ext cx="363336" cy="530587"/>
            </a:xfrm>
            <a:custGeom>
              <a:avLst/>
              <a:gdLst>
                <a:gd name="connsiteX0" fmla="*/ 4325 w 363336"/>
                <a:gd name="connsiteY0" fmla="*/ 76877 h 530586"/>
                <a:gd name="connsiteX1" fmla="*/ 70245 w 363336"/>
                <a:gd name="connsiteY1" fmla="*/ 4325 h 530586"/>
                <a:gd name="connsiteX2" fmla="*/ 359876 w 363336"/>
                <a:gd name="connsiteY2" fmla="*/ 4325 h 530586"/>
                <a:gd name="connsiteX3" fmla="*/ 359876 w 363336"/>
                <a:gd name="connsiteY3" fmla="*/ 54904 h 530586"/>
                <a:gd name="connsiteX4" fmla="*/ 354604 w 363336"/>
                <a:gd name="connsiteY4" fmla="*/ 61961 h 530586"/>
                <a:gd name="connsiteX5" fmla="*/ 353128 w 363336"/>
                <a:gd name="connsiteY5" fmla="*/ 61998 h 530586"/>
                <a:gd name="connsiteX6" fmla="*/ 179534 w 363336"/>
                <a:gd name="connsiteY6" fmla="*/ 61998 h 530586"/>
                <a:gd name="connsiteX7" fmla="*/ 144527 w 363336"/>
                <a:gd name="connsiteY7" fmla="*/ 96601 h 530586"/>
                <a:gd name="connsiteX8" fmla="*/ 144527 w 363336"/>
                <a:gd name="connsiteY8" fmla="*/ 230171 h 530586"/>
                <a:gd name="connsiteX9" fmla="*/ 348745 w 363336"/>
                <a:gd name="connsiteY9" fmla="*/ 230171 h 530586"/>
                <a:gd name="connsiteX10" fmla="*/ 348745 w 363336"/>
                <a:gd name="connsiteY10" fmla="*/ 283287 h 530586"/>
                <a:gd name="connsiteX11" fmla="*/ 342467 w 363336"/>
                <a:gd name="connsiteY11" fmla="*/ 290474 h 530586"/>
                <a:gd name="connsiteX12" fmla="*/ 341190 w 363336"/>
                <a:gd name="connsiteY12" fmla="*/ 290439 h 530586"/>
                <a:gd name="connsiteX13" fmla="*/ 144469 w 363336"/>
                <a:gd name="connsiteY13" fmla="*/ 290439 h 530586"/>
                <a:gd name="connsiteX14" fmla="*/ 144469 w 363336"/>
                <a:gd name="connsiteY14" fmla="*/ 502212 h 530586"/>
                <a:gd name="connsiteX15" fmla="*/ 111481 w 363336"/>
                <a:gd name="connsiteY15" fmla="*/ 530414 h 530586"/>
                <a:gd name="connsiteX16" fmla="*/ 4325 w 363336"/>
                <a:gd name="connsiteY16" fmla="*/ 530414 h 530586"/>
                <a:gd name="connsiteX17" fmla="*/ 4325 w 363336"/>
                <a:gd name="connsiteY17" fmla="*/ 76877 h 530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63336" h="530586">
                  <a:moveTo>
                    <a:pt x="4325" y="76877"/>
                  </a:moveTo>
                  <a:cubicBezTo>
                    <a:pt x="4325" y="36795"/>
                    <a:pt x="4325" y="4325"/>
                    <a:pt x="70245" y="4325"/>
                  </a:cubicBezTo>
                  <a:lnTo>
                    <a:pt x="359876" y="4325"/>
                  </a:lnTo>
                  <a:lnTo>
                    <a:pt x="359876" y="54904"/>
                  </a:lnTo>
                  <a:cubicBezTo>
                    <a:pt x="360369" y="58309"/>
                    <a:pt x="358009" y="61468"/>
                    <a:pt x="354604" y="61961"/>
                  </a:cubicBezTo>
                  <a:cubicBezTo>
                    <a:pt x="354115" y="62032"/>
                    <a:pt x="353620" y="62044"/>
                    <a:pt x="353128" y="61998"/>
                  </a:cubicBezTo>
                  <a:lnTo>
                    <a:pt x="179534" y="61998"/>
                  </a:lnTo>
                  <a:cubicBezTo>
                    <a:pt x="156465" y="61998"/>
                    <a:pt x="144527" y="73186"/>
                    <a:pt x="144527" y="96601"/>
                  </a:cubicBezTo>
                  <a:cubicBezTo>
                    <a:pt x="144527" y="96947"/>
                    <a:pt x="144527" y="230171"/>
                    <a:pt x="144527" y="230171"/>
                  </a:cubicBezTo>
                  <a:lnTo>
                    <a:pt x="348745" y="230171"/>
                  </a:lnTo>
                  <a:lnTo>
                    <a:pt x="348745" y="283287"/>
                  </a:lnTo>
                  <a:cubicBezTo>
                    <a:pt x="348996" y="287005"/>
                    <a:pt x="346185" y="290223"/>
                    <a:pt x="342467" y="290474"/>
                  </a:cubicBezTo>
                  <a:cubicBezTo>
                    <a:pt x="342041" y="290502"/>
                    <a:pt x="341614" y="290491"/>
                    <a:pt x="341190" y="290439"/>
                  </a:cubicBezTo>
                  <a:lnTo>
                    <a:pt x="144469" y="290439"/>
                  </a:lnTo>
                  <a:lnTo>
                    <a:pt x="144469" y="502212"/>
                  </a:lnTo>
                  <a:cubicBezTo>
                    <a:pt x="144066" y="522686"/>
                    <a:pt x="133915" y="531048"/>
                    <a:pt x="111481" y="530414"/>
                  </a:cubicBezTo>
                  <a:lnTo>
                    <a:pt x="4325" y="530414"/>
                  </a:lnTo>
                  <a:lnTo>
                    <a:pt x="4325" y="76877"/>
                  </a:lnTo>
                </a:path>
              </a:pathLst>
            </a:custGeom>
            <a:solidFill>
              <a:srgbClr val="000000"/>
            </a:solidFill>
            <a:ln w="9525" cap="flat">
              <a:noFill/>
              <a:prstDash val="solid"/>
              <a:miter/>
            </a:ln>
          </p:spPr>
          <p:txBody>
            <a:bodyPr rtlCol="0" anchor="ctr"/>
            <a:lstStyle/>
            <a:p>
              <a:endParaRPr lang="ja-JP" altLang="en-US"/>
            </a:p>
          </p:txBody>
        </p:sp>
        <p:sp>
          <p:nvSpPr>
            <p:cNvPr id="91" name="フリーフォーム: 図形 90">
              <a:extLst>
                <a:ext uri="{FF2B5EF4-FFF2-40B4-BE49-F238E27FC236}">
                  <a16:creationId xmlns:a16="http://schemas.microsoft.com/office/drawing/2014/main" id="{7D0549B3-E224-4BCD-BAF9-AFDCBBE3E333}"/>
                </a:ext>
              </a:extLst>
            </p:cNvPr>
            <p:cNvSpPr/>
            <p:nvPr/>
          </p:nvSpPr>
          <p:spPr>
            <a:xfrm>
              <a:off x="4117469" y="3241987"/>
              <a:ext cx="455612" cy="547888"/>
            </a:xfrm>
            <a:custGeom>
              <a:avLst/>
              <a:gdLst>
                <a:gd name="connsiteX0" fmla="*/ 138991 w 455612"/>
                <a:gd name="connsiteY0" fmla="*/ 4325 h 547888"/>
                <a:gd name="connsiteX1" fmla="*/ 138991 w 455612"/>
                <a:gd name="connsiteY1" fmla="*/ 405322 h 547888"/>
                <a:gd name="connsiteX2" fmla="*/ 167827 w 455612"/>
                <a:gd name="connsiteY2" fmla="*/ 477816 h 547888"/>
                <a:gd name="connsiteX3" fmla="*/ 288074 w 455612"/>
                <a:gd name="connsiteY3" fmla="*/ 478335 h 547888"/>
                <a:gd name="connsiteX4" fmla="*/ 319275 w 455612"/>
                <a:gd name="connsiteY4" fmla="*/ 405437 h 547888"/>
                <a:gd name="connsiteX5" fmla="*/ 319275 w 455612"/>
                <a:gd name="connsiteY5" fmla="*/ 31028 h 547888"/>
                <a:gd name="connsiteX6" fmla="*/ 349264 w 455612"/>
                <a:gd name="connsiteY6" fmla="*/ 4325 h 547888"/>
                <a:gd name="connsiteX7" fmla="*/ 453998 w 455612"/>
                <a:gd name="connsiteY7" fmla="*/ 4325 h 547888"/>
                <a:gd name="connsiteX8" fmla="*/ 453998 w 455612"/>
                <a:gd name="connsiteY8" fmla="*/ 393442 h 547888"/>
                <a:gd name="connsiteX9" fmla="*/ 346784 w 455612"/>
                <a:gd name="connsiteY9" fmla="*/ 534681 h 547888"/>
                <a:gd name="connsiteX10" fmla="*/ 114999 w 455612"/>
                <a:gd name="connsiteY10" fmla="*/ 534278 h 547888"/>
                <a:gd name="connsiteX11" fmla="*/ 4325 w 455612"/>
                <a:gd name="connsiteY11" fmla="*/ 393442 h 547888"/>
                <a:gd name="connsiteX12" fmla="*/ 4325 w 455612"/>
                <a:gd name="connsiteY12" fmla="*/ 31316 h 547888"/>
                <a:gd name="connsiteX13" fmla="*/ 30624 w 455612"/>
                <a:gd name="connsiteY13" fmla="*/ 4325 h 547888"/>
                <a:gd name="connsiteX14" fmla="*/ 138991 w 455612"/>
                <a:gd name="connsiteY14" fmla="*/ 4325 h 547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55612" h="547888">
                  <a:moveTo>
                    <a:pt x="138991" y="4325"/>
                  </a:moveTo>
                  <a:lnTo>
                    <a:pt x="138991" y="405322"/>
                  </a:lnTo>
                  <a:cubicBezTo>
                    <a:pt x="138991" y="439926"/>
                    <a:pt x="143835" y="463860"/>
                    <a:pt x="167827" y="477816"/>
                  </a:cubicBezTo>
                  <a:cubicBezTo>
                    <a:pt x="200239" y="496560"/>
                    <a:pt x="255085" y="496848"/>
                    <a:pt x="288074" y="478335"/>
                  </a:cubicBezTo>
                  <a:cubicBezTo>
                    <a:pt x="310624" y="465763"/>
                    <a:pt x="319275" y="445520"/>
                    <a:pt x="319275" y="405437"/>
                  </a:cubicBezTo>
                  <a:lnTo>
                    <a:pt x="319275" y="31028"/>
                  </a:lnTo>
                  <a:cubicBezTo>
                    <a:pt x="319275" y="14187"/>
                    <a:pt x="325676" y="4325"/>
                    <a:pt x="349264" y="4325"/>
                  </a:cubicBezTo>
                  <a:lnTo>
                    <a:pt x="453998" y="4325"/>
                  </a:lnTo>
                  <a:lnTo>
                    <a:pt x="453998" y="393442"/>
                  </a:lnTo>
                  <a:cubicBezTo>
                    <a:pt x="453998" y="483872"/>
                    <a:pt x="397075" y="520955"/>
                    <a:pt x="346784" y="534681"/>
                  </a:cubicBezTo>
                  <a:cubicBezTo>
                    <a:pt x="279827" y="552964"/>
                    <a:pt x="178093" y="553252"/>
                    <a:pt x="114999" y="534278"/>
                  </a:cubicBezTo>
                  <a:cubicBezTo>
                    <a:pt x="39679" y="511843"/>
                    <a:pt x="4441" y="466859"/>
                    <a:pt x="4325" y="393442"/>
                  </a:cubicBezTo>
                  <a:lnTo>
                    <a:pt x="4325" y="31316"/>
                  </a:lnTo>
                  <a:cubicBezTo>
                    <a:pt x="4325" y="14014"/>
                    <a:pt x="10554" y="4325"/>
                    <a:pt x="30624" y="4325"/>
                  </a:cubicBezTo>
                  <a:lnTo>
                    <a:pt x="138991" y="4325"/>
                  </a:lnTo>
                </a:path>
              </a:pathLst>
            </a:custGeom>
            <a:solidFill>
              <a:srgbClr val="000000"/>
            </a:solidFill>
            <a:ln w="9525" cap="flat">
              <a:noFill/>
              <a:prstDash val="solid"/>
              <a:miter/>
            </a:ln>
          </p:spPr>
          <p:txBody>
            <a:bodyPr rtlCol="0" anchor="ctr"/>
            <a:lstStyle/>
            <a:p>
              <a:endParaRPr lang="ja-JP" altLang="en-US"/>
            </a:p>
          </p:txBody>
        </p:sp>
        <p:sp>
          <p:nvSpPr>
            <p:cNvPr id="92" name="フリーフォーム: 図形 91">
              <a:extLst>
                <a:ext uri="{FF2B5EF4-FFF2-40B4-BE49-F238E27FC236}">
                  <a16:creationId xmlns:a16="http://schemas.microsoft.com/office/drawing/2014/main" id="{9252C0C0-266F-4CB9-9793-16944E9DBBED}"/>
                </a:ext>
              </a:extLst>
            </p:cNvPr>
            <p:cNvSpPr/>
            <p:nvPr/>
          </p:nvSpPr>
          <p:spPr>
            <a:xfrm>
              <a:off x="6424944" y="3241987"/>
              <a:ext cx="536354" cy="530587"/>
            </a:xfrm>
            <a:custGeom>
              <a:avLst/>
              <a:gdLst>
                <a:gd name="connsiteX0" fmla="*/ 380580 w 536353"/>
                <a:gd name="connsiteY0" fmla="*/ 4325 h 530586"/>
                <a:gd name="connsiteX1" fmla="*/ 332828 w 536353"/>
                <a:gd name="connsiteY1" fmla="*/ 40486 h 530586"/>
                <a:gd name="connsiteX2" fmla="*/ 247011 w 536353"/>
                <a:gd name="connsiteY2" fmla="*/ 403246 h 530586"/>
                <a:gd name="connsiteX3" fmla="*/ 244647 w 536353"/>
                <a:gd name="connsiteY3" fmla="*/ 403246 h 530586"/>
                <a:gd name="connsiteX4" fmla="*/ 156177 w 536353"/>
                <a:gd name="connsiteY4" fmla="*/ 4325 h 530586"/>
                <a:gd name="connsiteX5" fmla="*/ 35065 w 536353"/>
                <a:gd name="connsiteY5" fmla="*/ 4325 h 530586"/>
                <a:gd name="connsiteX6" fmla="*/ 4325 w 536353"/>
                <a:gd name="connsiteY6" fmla="*/ 34950 h 530586"/>
                <a:gd name="connsiteX7" fmla="*/ 4325 w 536353"/>
                <a:gd name="connsiteY7" fmla="*/ 530356 h 530586"/>
                <a:gd name="connsiteX8" fmla="*/ 55538 w 536353"/>
                <a:gd name="connsiteY8" fmla="*/ 530356 h 530586"/>
                <a:gd name="connsiteX9" fmla="*/ 67073 w 536353"/>
                <a:gd name="connsiteY9" fmla="*/ 517899 h 530586"/>
                <a:gd name="connsiteX10" fmla="*/ 67073 w 536353"/>
                <a:gd name="connsiteY10" fmla="*/ 102369 h 530586"/>
                <a:gd name="connsiteX11" fmla="*/ 75147 w 536353"/>
                <a:gd name="connsiteY11" fmla="*/ 102369 h 530586"/>
                <a:gd name="connsiteX12" fmla="*/ 184725 w 536353"/>
                <a:gd name="connsiteY12" fmla="*/ 530241 h 530586"/>
                <a:gd name="connsiteX13" fmla="*/ 256527 w 536353"/>
                <a:gd name="connsiteY13" fmla="*/ 530241 h 530586"/>
                <a:gd name="connsiteX14" fmla="*/ 300300 w 536353"/>
                <a:gd name="connsiteY14" fmla="*/ 492408 h 530586"/>
                <a:gd name="connsiteX15" fmla="*/ 398401 w 536353"/>
                <a:gd name="connsiteY15" fmla="*/ 102369 h 530586"/>
                <a:gd name="connsiteX16" fmla="*/ 406360 w 536353"/>
                <a:gd name="connsiteY16" fmla="*/ 102369 h 530586"/>
                <a:gd name="connsiteX17" fmla="*/ 406360 w 536353"/>
                <a:gd name="connsiteY17" fmla="*/ 530414 h 530586"/>
                <a:gd name="connsiteX18" fmla="*/ 502096 w 536353"/>
                <a:gd name="connsiteY18" fmla="*/ 530414 h 530586"/>
                <a:gd name="connsiteX19" fmla="*/ 536296 w 536353"/>
                <a:gd name="connsiteY19" fmla="*/ 498290 h 530586"/>
                <a:gd name="connsiteX20" fmla="*/ 536296 w 536353"/>
                <a:gd name="connsiteY20" fmla="*/ 4325 h 530586"/>
                <a:gd name="connsiteX21" fmla="*/ 380580 w 536353"/>
                <a:gd name="connsiteY21" fmla="*/ 4325 h 530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36353" h="530586">
                  <a:moveTo>
                    <a:pt x="380580" y="4325"/>
                  </a:moveTo>
                  <a:cubicBezTo>
                    <a:pt x="353993" y="4325"/>
                    <a:pt x="338825" y="16725"/>
                    <a:pt x="332828" y="40486"/>
                  </a:cubicBezTo>
                  <a:lnTo>
                    <a:pt x="247011" y="403246"/>
                  </a:lnTo>
                  <a:lnTo>
                    <a:pt x="244647" y="403246"/>
                  </a:lnTo>
                  <a:lnTo>
                    <a:pt x="156177" y="4325"/>
                  </a:lnTo>
                  <a:lnTo>
                    <a:pt x="35065" y="4325"/>
                  </a:lnTo>
                  <a:cubicBezTo>
                    <a:pt x="11650" y="4325"/>
                    <a:pt x="4325" y="16379"/>
                    <a:pt x="4325" y="34950"/>
                  </a:cubicBezTo>
                  <a:lnTo>
                    <a:pt x="4325" y="530356"/>
                  </a:lnTo>
                  <a:lnTo>
                    <a:pt x="55538" y="530356"/>
                  </a:lnTo>
                  <a:cubicBezTo>
                    <a:pt x="63728" y="530356"/>
                    <a:pt x="67073" y="526261"/>
                    <a:pt x="67073" y="517899"/>
                  </a:cubicBezTo>
                  <a:lnTo>
                    <a:pt x="67073" y="102369"/>
                  </a:lnTo>
                  <a:lnTo>
                    <a:pt x="75147" y="102369"/>
                  </a:lnTo>
                  <a:lnTo>
                    <a:pt x="184725" y="530241"/>
                  </a:lnTo>
                  <a:lnTo>
                    <a:pt x="256527" y="530241"/>
                  </a:lnTo>
                  <a:cubicBezTo>
                    <a:pt x="283576" y="530241"/>
                    <a:pt x="293610" y="519168"/>
                    <a:pt x="300300" y="492408"/>
                  </a:cubicBezTo>
                  <a:lnTo>
                    <a:pt x="398401" y="102369"/>
                  </a:lnTo>
                  <a:lnTo>
                    <a:pt x="406360" y="102369"/>
                  </a:lnTo>
                  <a:lnTo>
                    <a:pt x="406360" y="530414"/>
                  </a:lnTo>
                  <a:lnTo>
                    <a:pt x="502096" y="530414"/>
                  </a:lnTo>
                  <a:cubicBezTo>
                    <a:pt x="525569" y="530414"/>
                    <a:pt x="536296" y="521417"/>
                    <a:pt x="536296" y="498290"/>
                  </a:cubicBezTo>
                  <a:lnTo>
                    <a:pt x="536296" y="4325"/>
                  </a:lnTo>
                  <a:lnTo>
                    <a:pt x="380580" y="4325"/>
                  </a:lnTo>
                </a:path>
              </a:pathLst>
            </a:custGeom>
            <a:solidFill>
              <a:srgbClr val="000000"/>
            </a:solidFill>
            <a:ln w="9525" cap="flat">
              <a:noFill/>
              <a:prstDash val="solid"/>
              <a:miter/>
            </a:ln>
          </p:spPr>
          <p:txBody>
            <a:bodyPr rtlCol="0" anchor="ctr"/>
            <a:lstStyle/>
            <a:p>
              <a:endParaRPr lang="ja-JP" altLang="en-US"/>
            </a:p>
          </p:txBody>
        </p:sp>
        <p:sp>
          <p:nvSpPr>
            <p:cNvPr id="93" name="フリーフォーム: 図形 92">
              <a:extLst>
                <a:ext uri="{FF2B5EF4-FFF2-40B4-BE49-F238E27FC236}">
                  <a16:creationId xmlns:a16="http://schemas.microsoft.com/office/drawing/2014/main" id="{7840BE0C-46CF-4A6E-86A4-67A00E56EB73}"/>
                </a:ext>
              </a:extLst>
            </p:cNvPr>
            <p:cNvSpPr/>
            <p:nvPr/>
          </p:nvSpPr>
          <p:spPr>
            <a:xfrm>
              <a:off x="5073044" y="3527927"/>
              <a:ext cx="138414" cy="247992"/>
            </a:xfrm>
            <a:custGeom>
              <a:avLst/>
              <a:gdLst>
                <a:gd name="connsiteX0" fmla="*/ 139106 w 138413"/>
                <a:gd name="connsiteY0" fmla="*/ 4325 h 247991"/>
                <a:gd name="connsiteX1" fmla="*/ 4325 w 138413"/>
                <a:gd name="connsiteY1" fmla="*/ 4325 h 247991"/>
                <a:gd name="connsiteX2" fmla="*/ 4325 w 138413"/>
                <a:gd name="connsiteY2" fmla="*/ 244474 h 247991"/>
                <a:gd name="connsiteX3" fmla="*/ 110904 w 138413"/>
                <a:gd name="connsiteY3" fmla="*/ 244474 h 247991"/>
                <a:gd name="connsiteX4" fmla="*/ 139164 w 138413"/>
                <a:gd name="connsiteY4" fmla="*/ 216791 h 247991"/>
                <a:gd name="connsiteX5" fmla="*/ 139164 w 138413"/>
                <a:gd name="connsiteY5" fmla="*/ 4325 h 247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8413" h="247991">
                  <a:moveTo>
                    <a:pt x="139106" y="4325"/>
                  </a:moveTo>
                  <a:lnTo>
                    <a:pt x="4325" y="4325"/>
                  </a:lnTo>
                  <a:lnTo>
                    <a:pt x="4325" y="244474"/>
                  </a:lnTo>
                  <a:lnTo>
                    <a:pt x="110904" y="244474"/>
                  </a:lnTo>
                  <a:cubicBezTo>
                    <a:pt x="129705" y="244474"/>
                    <a:pt x="139164" y="238706"/>
                    <a:pt x="139164" y="216791"/>
                  </a:cubicBezTo>
                  <a:cubicBezTo>
                    <a:pt x="139164" y="216791"/>
                    <a:pt x="139164" y="114018"/>
                    <a:pt x="139164" y="4325"/>
                  </a:cubicBezTo>
                </a:path>
              </a:pathLst>
            </a:custGeom>
            <a:solidFill>
              <a:srgbClr val="000000"/>
            </a:solidFill>
            <a:ln w="9525" cap="flat">
              <a:noFill/>
              <a:prstDash val="solid"/>
              <a:miter/>
            </a:ln>
          </p:spPr>
          <p:txBody>
            <a:bodyPr rtlCol="0" anchor="ctr"/>
            <a:lstStyle/>
            <a:p>
              <a:endParaRPr lang="ja-JP" altLang="en-US"/>
            </a:p>
          </p:txBody>
        </p:sp>
        <p:sp>
          <p:nvSpPr>
            <p:cNvPr id="95" name="フリーフォーム: 図形 94">
              <a:extLst>
                <a:ext uri="{FF2B5EF4-FFF2-40B4-BE49-F238E27FC236}">
                  <a16:creationId xmlns:a16="http://schemas.microsoft.com/office/drawing/2014/main" id="{268272A1-998A-4714-B622-C8B48B3004EF}"/>
                </a:ext>
              </a:extLst>
            </p:cNvPr>
            <p:cNvSpPr/>
            <p:nvPr/>
          </p:nvSpPr>
          <p:spPr>
            <a:xfrm>
              <a:off x="5073044" y="3241987"/>
              <a:ext cx="138414" cy="288362"/>
            </a:xfrm>
            <a:custGeom>
              <a:avLst/>
              <a:gdLst>
                <a:gd name="connsiteX0" fmla="*/ 131262 w 138413"/>
                <a:gd name="connsiteY0" fmla="*/ 187609 h 288362"/>
                <a:gd name="connsiteX1" fmla="*/ 139106 w 138413"/>
                <a:gd name="connsiteY1" fmla="*/ 172614 h 288362"/>
                <a:gd name="connsiteX2" fmla="*/ 139106 w 138413"/>
                <a:gd name="connsiteY2" fmla="*/ 4325 h 288362"/>
                <a:gd name="connsiteX3" fmla="*/ 34488 w 138413"/>
                <a:gd name="connsiteY3" fmla="*/ 4325 h 288362"/>
                <a:gd name="connsiteX4" fmla="*/ 4325 w 138413"/>
                <a:gd name="connsiteY4" fmla="*/ 32239 h 288362"/>
                <a:gd name="connsiteX5" fmla="*/ 4325 w 138413"/>
                <a:gd name="connsiteY5" fmla="*/ 286921 h 288362"/>
                <a:gd name="connsiteX6" fmla="*/ 131205 w 138413"/>
                <a:gd name="connsiteY6" fmla="*/ 187493 h 288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413" h="288362">
                  <a:moveTo>
                    <a:pt x="131262" y="187609"/>
                  </a:moveTo>
                  <a:cubicBezTo>
                    <a:pt x="136310" y="184317"/>
                    <a:pt x="139281" y="178637"/>
                    <a:pt x="139106" y="172614"/>
                  </a:cubicBezTo>
                  <a:lnTo>
                    <a:pt x="139106" y="4325"/>
                  </a:lnTo>
                  <a:lnTo>
                    <a:pt x="34488" y="4325"/>
                  </a:lnTo>
                  <a:cubicBezTo>
                    <a:pt x="10900" y="4325"/>
                    <a:pt x="4325" y="15860"/>
                    <a:pt x="4325" y="32239"/>
                  </a:cubicBezTo>
                  <a:lnTo>
                    <a:pt x="4325" y="286921"/>
                  </a:lnTo>
                  <a:lnTo>
                    <a:pt x="131205" y="187493"/>
                  </a:lnTo>
                </a:path>
              </a:pathLst>
            </a:custGeom>
            <a:solidFill>
              <a:srgbClr val="FB0020"/>
            </a:solidFill>
            <a:ln w="9525" cap="flat">
              <a:noFill/>
              <a:prstDash val="solid"/>
              <a:miter/>
            </a:ln>
          </p:spPr>
          <p:txBody>
            <a:bodyPr rtlCol="0" anchor="ctr"/>
            <a:lstStyle/>
            <a:p>
              <a:endParaRPr lang="ja-JP" altLang="en-US"/>
            </a:p>
          </p:txBody>
        </p:sp>
        <p:sp>
          <p:nvSpPr>
            <p:cNvPr id="96" name="フリーフォーム: 図形 95">
              <a:extLst>
                <a:ext uri="{FF2B5EF4-FFF2-40B4-BE49-F238E27FC236}">
                  <a16:creationId xmlns:a16="http://schemas.microsoft.com/office/drawing/2014/main" id="{00B66EEB-A9E5-48D9-8288-7A710019F9D8}"/>
                </a:ext>
              </a:extLst>
            </p:cNvPr>
            <p:cNvSpPr/>
            <p:nvPr/>
          </p:nvSpPr>
          <p:spPr>
            <a:xfrm>
              <a:off x="4622662" y="3241987"/>
              <a:ext cx="334500" cy="547888"/>
            </a:xfrm>
            <a:custGeom>
              <a:avLst/>
              <a:gdLst>
                <a:gd name="connsiteX0" fmla="*/ 119630 w 334500"/>
                <a:gd name="connsiteY0" fmla="*/ 488774 h 547888"/>
                <a:gd name="connsiteX1" fmla="*/ 197603 w 334500"/>
                <a:gd name="connsiteY1" fmla="*/ 394480 h 547888"/>
                <a:gd name="connsiteX2" fmla="*/ 197603 w 334500"/>
                <a:gd name="connsiteY2" fmla="*/ 33162 h 547888"/>
                <a:gd name="connsiteX3" fmla="*/ 224421 w 334500"/>
                <a:gd name="connsiteY3" fmla="*/ 4325 h 547888"/>
                <a:gd name="connsiteX4" fmla="*/ 332384 w 334500"/>
                <a:gd name="connsiteY4" fmla="*/ 4325 h 547888"/>
                <a:gd name="connsiteX5" fmla="*/ 332384 w 334500"/>
                <a:gd name="connsiteY5" fmla="*/ 346208 h 547888"/>
                <a:gd name="connsiteX6" fmla="*/ 264849 w 334500"/>
                <a:gd name="connsiteY6" fmla="*/ 508556 h 547888"/>
                <a:gd name="connsiteX7" fmla="*/ 95639 w 334500"/>
                <a:gd name="connsiteY7" fmla="*/ 548408 h 547888"/>
                <a:gd name="connsiteX8" fmla="*/ 11091 w 334500"/>
                <a:gd name="connsiteY8" fmla="*/ 544428 h 547888"/>
                <a:gd name="connsiteX9" fmla="*/ 4343 w 334500"/>
                <a:gd name="connsiteY9" fmla="*/ 536296 h 547888"/>
                <a:gd name="connsiteX10" fmla="*/ 4343 w 334500"/>
                <a:gd name="connsiteY10" fmla="*/ 492177 h 547888"/>
                <a:gd name="connsiteX11" fmla="*/ 119688 w 334500"/>
                <a:gd name="connsiteY11" fmla="*/ 488832 h 547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4500" h="547888">
                  <a:moveTo>
                    <a:pt x="119630" y="488774"/>
                  </a:moveTo>
                  <a:cubicBezTo>
                    <a:pt x="178110" y="480469"/>
                    <a:pt x="197603" y="445751"/>
                    <a:pt x="197603" y="394480"/>
                  </a:cubicBezTo>
                  <a:lnTo>
                    <a:pt x="197603" y="33162"/>
                  </a:lnTo>
                  <a:cubicBezTo>
                    <a:pt x="197603" y="11534"/>
                    <a:pt x="209138" y="4325"/>
                    <a:pt x="224421" y="4325"/>
                  </a:cubicBezTo>
                  <a:lnTo>
                    <a:pt x="332384" y="4325"/>
                  </a:lnTo>
                  <a:lnTo>
                    <a:pt x="332384" y="346208"/>
                  </a:lnTo>
                  <a:cubicBezTo>
                    <a:pt x="332384" y="430294"/>
                    <a:pt x="314678" y="472741"/>
                    <a:pt x="264849" y="508556"/>
                  </a:cubicBezTo>
                  <a:cubicBezTo>
                    <a:pt x="238955" y="527184"/>
                    <a:pt x="193682" y="548408"/>
                    <a:pt x="95639" y="548408"/>
                  </a:cubicBezTo>
                  <a:cubicBezTo>
                    <a:pt x="39466" y="548408"/>
                    <a:pt x="14436" y="545236"/>
                    <a:pt x="11091" y="544428"/>
                  </a:cubicBezTo>
                  <a:cubicBezTo>
                    <a:pt x="7035" y="543946"/>
                    <a:pt x="4069" y="540371"/>
                    <a:pt x="4343" y="536296"/>
                  </a:cubicBezTo>
                  <a:lnTo>
                    <a:pt x="4343" y="492177"/>
                  </a:lnTo>
                  <a:cubicBezTo>
                    <a:pt x="27412" y="492811"/>
                    <a:pt x="80355" y="494426"/>
                    <a:pt x="119688" y="488832"/>
                  </a:cubicBezTo>
                </a:path>
              </a:pathLst>
            </a:custGeom>
            <a:solidFill>
              <a:srgbClr val="000000"/>
            </a:solidFill>
            <a:ln w="9525" cap="flat">
              <a:noFill/>
              <a:prstDash val="solid"/>
              <a:miter/>
            </a:ln>
          </p:spPr>
          <p:txBody>
            <a:bodyPr rtlCol="0" anchor="ctr"/>
            <a:lstStyle/>
            <a:p>
              <a:endParaRPr lang="ja-JP" altLang="en-US"/>
            </a:p>
          </p:txBody>
        </p:sp>
        <p:sp>
          <p:nvSpPr>
            <p:cNvPr id="97" name="フリーフォーム: 図形 96">
              <a:extLst>
                <a:ext uri="{FF2B5EF4-FFF2-40B4-BE49-F238E27FC236}">
                  <a16:creationId xmlns:a16="http://schemas.microsoft.com/office/drawing/2014/main" id="{879EE0D1-48CD-4580-A56D-24F0A7646AE8}"/>
                </a:ext>
              </a:extLst>
            </p:cNvPr>
            <p:cNvSpPr/>
            <p:nvPr/>
          </p:nvSpPr>
          <p:spPr>
            <a:xfrm>
              <a:off x="5251194" y="3241987"/>
              <a:ext cx="455612" cy="530587"/>
            </a:xfrm>
            <a:custGeom>
              <a:avLst/>
              <a:gdLst>
                <a:gd name="connsiteX0" fmla="*/ 164943 w 455612"/>
                <a:gd name="connsiteY0" fmla="*/ 4325 h 530586"/>
                <a:gd name="connsiteX1" fmla="*/ 99024 w 455612"/>
                <a:gd name="connsiteY1" fmla="*/ 76877 h 530586"/>
                <a:gd name="connsiteX2" fmla="*/ 99024 w 455612"/>
                <a:gd name="connsiteY2" fmla="*/ 212465 h 530586"/>
                <a:gd name="connsiteX3" fmla="*/ 96601 w 455612"/>
                <a:gd name="connsiteY3" fmla="*/ 217598 h 530586"/>
                <a:gd name="connsiteX4" fmla="*/ 4325 w 455612"/>
                <a:gd name="connsiteY4" fmla="*/ 290208 h 530586"/>
                <a:gd name="connsiteX5" fmla="*/ 98966 w 455612"/>
                <a:gd name="connsiteY5" fmla="*/ 290208 h 530586"/>
                <a:gd name="connsiteX6" fmla="*/ 98966 w 455612"/>
                <a:gd name="connsiteY6" fmla="*/ 530414 h 530586"/>
                <a:gd name="connsiteX7" fmla="*/ 206064 w 455612"/>
                <a:gd name="connsiteY7" fmla="*/ 530414 h 530586"/>
                <a:gd name="connsiteX8" fmla="*/ 239110 w 455612"/>
                <a:gd name="connsiteY8" fmla="*/ 502212 h 530586"/>
                <a:gd name="connsiteX9" fmla="*/ 239110 w 455612"/>
                <a:gd name="connsiteY9" fmla="*/ 290266 h 530586"/>
                <a:gd name="connsiteX10" fmla="*/ 436004 w 455612"/>
                <a:gd name="connsiteY10" fmla="*/ 290266 h 530586"/>
                <a:gd name="connsiteX11" fmla="*/ 443575 w 455612"/>
                <a:gd name="connsiteY11" fmla="*/ 284457 h 530586"/>
                <a:gd name="connsiteX12" fmla="*/ 443616 w 455612"/>
                <a:gd name="connsiteY12" fmla="*/ 283114 h 530586"/>
                <a:gd name="connsiteX13" fmla="*/ 443617 w 455612"/>
                <a:gd name="connsiteY13" fmla="*/ 229998 h 530586"/>
                <a:gd name="connsiteX14" fmla="*/ 239398 w 455612"/>
                <a:gd name="connsiteY14" fmla="*/ 229998 h 530586"/>
                <a:gd name="connsiteX15" fmla="*/ 239398 w 455612"/>
                <a:gd name="connsiteY15" fmla="*/ 96601 h 530586"/>
                <a:gd name="connsiteX16" fmla="*/ 274463 w 455612"/>
                <a:gd name="connsiteY16" fmla="*/ 61998 h 530586"/>
                <a:gd name="connsiteX17" fmla="*/ 448057 w 455612"/>
                <a:gd name="connsiteY17" fmla="*/ 61998 h 530586"/>
                <a:gd name="connsiteX18" fmla="*/ 454821 w 455612"/>
                <a:gd name="connsiteY18" fmla="*/ 56355 h 530586"/>
                <a:gd name="connsiteX19" fmla="*/ 454805 w 455612"/>
                <a:gd name="connsiteY19" fmla="*/ 55077 h 530586"/>
                <a:gd name="connsiteX20" fmla="*/ 454805 w 455612"/>
                <a:gd name="connsiteY20" fmla="*/ 4325 h 530586"/>
                <a:gd name="connsiteX21" fmla="*/ 164943 w 455612"/>
                <a:gd name="connsiteY21" fmla="*/ 4325 h 530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55612" h="530586">
                  <a:moveTo>
                    <a:pt x="164943" y="4325"/>
                  </a:moveTo>
                  <a:cubicBezTo>
                    <a:pt x="99081" y="4325"/>
                    <a:pt x="99024" y="36795"/>
                    <a:pt x="99024" y="76877"/>
                  </a:cubicBezTo>
                  <a:lnTo>
                    <a:pt x="99024" y="212465"/>
                  </a:lnTo>
                  <a:cubicBezTo>
                    <a:pt x="99069" y="214462"/>
                    <a:pt x="98172" y="216364"/>
                    <a:pt x="96601" y="217598"/>
                  </a:cubicBezTo>
                  <a:lnTo>
                    <a:pt x="4325" y="290208"/>
                  </a:lnTo>
                  <a:lnTo>
                    <a:pt x="98966" y="290208"/>
                  </a:lnTo>
                  <a:lnTo>
                    <a:pt x="98966" y="530414"/>
                  </a:lnTo>
                  <a:lnTo>
                    <a:pt x="206064" y="530414"/>
                  </a:lnTo>
                  <a:cubicBezTo>
                    <a:pt x="228498" y="530817"/>
                    <a:pt x="238649" y="522686"/>
                    <a:pt x="239110" y="502212"/>
                  </a:cubicBezTo>
                  <a:lnTo>
                    <a:pt x="239110" y="290266"/>
                  </a:lnTo>
                  <a:lnTo>
                    <a:pt x="436004" y="290266"/>
                  </a:lnTo>
                  <a:cubicBezTo>
                    <a:pt x="439699" y="290752"/>
                    <a:pt x="443088" y="288151"/>
                    <a:pt x="443575" y="284457"/>
                  </a:cubicBezTo>
                  <a:cubicBezTo>
                    <a:pt x="443633" y="284012"/>
                    <a:pt x="443647" y="283562"/>
                    <a:pt x="443616" y="283114"/>
                  </a:cubicBezTo>
                  <a:lnTo>
                    <a:pt x="443617" y="229998"/>
                  </a:lnTo>
                  <a:lnTo>
                    <a:pt x="239398" y="229998"/>
                  </a:lnTo>
                  <a:lnTo>
                    <a:pt x="239398" y="96601"/>
                  </a:lnTo>
                  <a:cubicBezTo>
                    <a:pt x="239398" y="73071"/>
                    <a:pt x="250933" y="61998"/>
                    <a:pt x="274463" y="61998"/>
                  </a:cubicBezTo>
                  <a:lnTo>
                    <a:pt x="448057" y="61998"/>
                  </a:lnTo>
                  <a:cubicBezTo>
                    <a:pt x="451483" y="62307"/>
                    <a:pt x="454512" y="59781"/>
                    <a:pt x="454821" y="56355"/>
                  </a:cubicBezTo>
                  <a:cubicBezTo>
                    <a:pt x="454859" y="55930"/>
                    <a:pt x="454854" y="55501"/>
                    <a:pt x="454805" y="55077"/>
                  </a:cubicBezTo>
                  <a:lnTo>
                    <a:pt x="454805" y="4325"/>
                  </a:lnTo>
                  <a:lnTo>
                    <a:pt x="164943" y="4325"/>
                  </a:lnTo>
                </a:path>
              </a:pathLst>
            </a:custGeom>
            <a:solidFill>
              <a:srgbClr val="000000"/>
            </a:solidFill>
            <a:ln w="9525" cap="flat">
              <a:noFill/>
              <a:prstDash val="solid"/>
              <a:miter/>
            </a:ln>
          </p:spPr>
          <p:txBody>
            <a:bodyPr rtlCol="0" anchor="ctr"/>
            <a:lstStyle/>
            <a:p>
              <a:endParaRPr lang="ja-JP" altLang="en-US" dirty="0"/>
            </a:p>
          </p:txBody>
        </p:sp>
        <p:sp>
          <p:nvSpPr>
            <p:cNvPr id="98" name="フリーフォーム: 図形 97">
              <a:extLst>
                <a:ext uri="{FF2B5EF4-FFF2-40B4-BE49-F238E27FC236}">
                  <a16:creationId xmlns:a16="http://schemas.microsoft.com/office/drawing/2014/main" id="{5F5404BF-CF2A-435E-86D3-371EBB9C43CE}"/>
                </a:ext>
              </a:extLst>
            </p:cNvPr>
            <p:cNvSpPr/>
            <p:nvPr/>
          </p:nvSpPr>
          <p:spPr>
            <a:xfrm>
              <a:off x="3810014" y="3925867"/>
              <a:ext cx="201854" cy="207621"/>
            </a:xfrm>
            <a:custGeom>
              <a:avLst/>
              <a:gdLst>
                <a:gd name="connsiteX0" fmla="*/ 49774 w 201853"/>
                <a:gd name="connsiteY0" fmla="*/ 4325 h 207620"/>
                <a:gd name="connsiteX1" fmla="*/ 112868 w 201853"/>
                <a:gd name="connsiteY1" fmla="*/ 143604 h 207620"/>
                <a:gd name="connsiteX2" fmla="*/ 171290 w 201853"/>
                <a:gd name="connsiteY2" fmla="*/ 4325 h 207620"/>
                <a:gd name="connsiteX3" fmla="*/ 201453 w 201853"/>
                <a:gd name="connsiteY3" fmla="*/ 4325 h 207620"/>
                <a:gd name="connsiteX4" fmla="*/ 118808 w 201853"/>
                <a:gd name="connsiteY4" fmla="*/ 201277 h 207620"/>
                <a:gd name="connsiteX5" fmla="*/ 107274 w 201853"/>
                <a:gd name="connsiteY5" fmla="*/ 208947 h 207620"/>
                <a:gd name="connsiteX6" fmla="*/ 93548 w 201853"/>
                <a:gd name="connsiteY6" fmla="*/ 208947 h 207620"/>
                <a:gd name="connsiteX7" fmla="*/ 4790 w 201853"/>
                <a:gd name="connsiteY7" fmla="*/ 11938 h 207620"/>
                <a:gd name="connsiteX8" fmla="*/ 7556 w 201853"/>
                <a:gd name="connsiteY8" fmla="*/ 4788 h 207620"/>
                <a:gd name="connsiteX9" fmla="*/ 9692 w 201853"/>
                <a:gd name="connsiteY9" fmla="*/ 4325 h 207620"/>
                <a:gd name="connsiteX10" fmla="*/ 50063 w 201853"/>
                <a:gd name="connsiteY10" fmla="*/ 4325 h 207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1853" h="207620">
                  <a:moveTo>
                    <a:pt x="49774" y="4325"/>
                  </a:moveTo>
                  <a:lnTo>
                    <a:pt x="112868" y="143604"/>
                  </a:lnTo>
                  <a:lnTo>
                    <a:pt x="171290" y="4325"/>
                  </a:lnTo>
                  <a:lnTo>
                    <a:pt x="201453" y="4325"/>
                  </a:lnTo>
                  <a:lnTo>
                    <a:pt x="118808" y="201277"/>
                  </a:lnTo>
                  <a:cubicBezTo>
                    <a:pt x="116858" y="205922"/>
                    <a:pt x="112312" y="208945"/>
                    <a:pt x="107274" y="208947"/>
                  </a:cubicBezTo>
                  <a:lnTo>
                    <a:pt x="93548" y="208947"/>
                  </a:lnTo>
                  <a:lnTo>
                    <a:pt x="4790" y="11938"/>
                  </a:lnTo>
                  <a:cubicBezTo>
                    <a:pt x="3579" y="9200"/>
                    <a:pt x="4818" y="5999"/>
                    <a:pt x="7556" y="4788"/>
                  </a:cubicBezTo>
                  <a:cubicBezTo>
                    <a:pt x="8229" y="4490"/>
                    <a:pt x="8956" y="4333"/>
                    <a:pt x="9692" y="4325"/>
                  </a:cubicBezTo>
                  <a:lnTo>
                    <a:pt x="50063" y="4325"/>
                  </a:lnTo>
                </a:path>
              </a:pathLst>
            </a:custGeom>
            <a:solidFill>
              <a:srgbClr val="000000"/>
            </a:solidFill>
            <a:ln w="9525" cap="flat">
              <a:noFill/>
              <a:prstDash val="solid"/>
              <a:miter/>
            </a:ln>
          </p:spPr>
          <p:txBody>
            <a:bodyPr rtlCol="0" anchor="ctr"/>
            <a:lstStyle/>
            <a:p>
              <a:endParaRPr lang="ja-JP" altLang="en-US"/>
            </a:p>
          </p:txBody>
        </p:sp>
        <p:sp>
          <p:nvSpPr>
            <p:cNvPr id="130" name="フリーフォーム: 図形 129">
              <a:extLst>
                <a:ext uri="{FF2B5EF4-FFF2-40B4-BE49-F238E27FC236}">
                  <a16:creationId xmlns:a16="http://schemas.microsoft.com/office/drawing/2014/main" id="{7EAE2973-E193-46A4-B0DF-6111E75C68FA}"/>
                </a:ext>
              </a:extLst>
            </p:cNvPr>
            <p:cNvSpPr/>
            <p:nvPr/>
          </p:nvSpPr>
          <p:spPr>
            <a:xfrm>
              <a:off x="4166087" y="3903893"/>
              <a:ext cx="51905" cy="230690"/>
            </a:xfrm>
            <a:custGeom>
              <a:avLst/>
              <a:gdLst>
                <a:gd name="connsiteX0" fmla="*/ 47580 w 51905"/>
                <a:gd name="connsiteY0" fmla="*/ 219501 h 230689"/>
                <a:gd name="connsiteX1" fmla="*/ 39275 w 51905"/>
                <a:gd name="connsiteY1" fmla="*/ 227806 h 230689"/>
                <a:gd name="connsiteX2" fmla="*/ 39217 w 51905"/>
                <a:gd name="connsiteY2" fmla="*/ 227806 h 230689"/>
                <a:gd name="connsiteX3" fmla="*/ 4325 w 51905"/>
                <a:gd name="connsiteY3" fmla="*/ 227806 h 230689"/>
                <a:gd name="connsiteX4" fmla="*/ 4325 w 51905"/>
                <a:gd name="connsiteY4" fmla="*/ 12630 h 230689"/>
                <a:gd name="connsiteX5" fmla="*/ 12630 w 51905"/>
                <a:gd name="connsiteY5" fmla="*/ 4325 h 230689"/>
                <a:gd name="connsiteX6" fmla="*/ 47580 w 51905"/>
                <a:gd name="connsiteY6" fmla="*/ 4325 h 230689"/>
                <a:gd name="connsiteX7" fmla="*/ 47580 w 51905"/>
                <a:gd name="connsiteY7" fmla="*/ 219501 h 230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 h="230689">
                  <a:moveTo>
                    <a:pt x="47580" y="219501"/>
                  </a:moveTo>
                  <a:cubicBezTo>
                    <a:pt x="47580" y="224088"/>
                    <a:pt x="43862" y="227806"/>
                    <a:pt x="39275" y="227806"/>
                  </a:cubicBezTo>
                  <a:cubicBezTo>
                    <a:pt x="39256" y="227806"/>
                    <a:pt x="39237" y="227806"/>
                    <a:pt x="39217" y="227806"/>
                  </a:cubicBezTo>
                  <a:lnTo>
                    <a:pt x="4325" y="227806"/>
                  </a:lnTo>
                  <a:lnTo>
                    <a:pt x="4325" y="12630"/>
                  </a:lnTo>
                  <a:cubicBezTo>
                    <a:pt x="4357" y="8057"/>
                    <a:pt x="8057" y="4357"/>
                    <a:pt x="12630" y="4325"/>
                  </a:cubicBezTo>
                  <a:lnTo>
                    <a:pt x="47580" y="4325"/>
                  </a:lnTo>
                  <a:lnTo>
                    <a:pt x="47580" y="219501"/>
                  </a:lnTo>
                </a:path>
              </a:pathLst>
            </a:custGeom>
            <a:solidFill>
              <a:srgbClr val="000000"/>
            </a:solidFill>
            <a:ln w="9525" cap="flat">
              <a:noFill/>
              <a:prstDash val="solid"/>
              <a:miter/>
            </a:ln>
          </p:spPr>
          <p:txBody>
            <a:bodyPr rtlCol="0" anchor="ctr"/>
            <a:lstStyle/>
            <a:p>
              <a:endParaRPr lang="ja-JP" altLang="en-US"/>
            </a:p>
          </p:txBody>
        </p:sp>
        <p:sp>
          <p:nvSpPr>
            <p:cNvPr id="131" name="フリーフォーム: 図形 130">
              <a:extLst>
                <a:ext uri="{FF2B5EF4-FFF2-40B4-BE49-F238E27FC236}">
                  <a16:creationId xmlns:a16="http://schemas.microsoft.com/office/drawing/2014/main" id="{E423C66F-D36C-4D32-875A-7E8CD2FAD1BB}"/>
                </a:ext>
              </a:extLst>
            </p:cNvPr>
            <p:cNvSpPr/>
            <p:nvPr/>
          </p:nvSpPr>
          <p:spPr>
            <a:xfrm>
              <a:off x="5412331" y="3925751"/>
              <a:ext cx="51905" cy="207621"/>
            </a:xfrm>
            <a:custGeom>
              <a:avLst/>
              <a:gdLst>
                <a:gd name="connsiteX0" fmla="*/ 4325 w 51905"/>
                <a:gd name="connsiteY0" fmla="*/ 12630 h 207620"/>
                <a:gd name="connsiteX1" fmla="*/ 12630 w 51905"/>
                <a:gd name="connsiteY1" fmla="*/ 4325 h 207620"/>
                <a:gd name="connsiteX2" fmla="*/ 51098 w 51905"/>
                <a:gd name="connsiteY2" fmla="*/ 4325 h 207620"/>
                <a:gd name="connsiteX3" fmla="*/ 51098 w 51905"/>
                <a:gd name="connsiteY3" fmla="*/ 197528 h 207620"/>
                <a:gd name="connsiteX4" fmla="*/ 42793 w 51905"/>
                <a:gd name="connsiteY4" fmla="*/ 205833 h 207620"/>
                <a:gd name="connsiteX5" fmla="*/ 42735 w 51905"/>
                <a:gd name="connsiteY5" fmla="*/ 205833 h 207620"/>
                <a:gd name="connsiteX6" fmla="*/ 4325 w 51905"/>
                <a:gd name="connsiteY6" fmla="*/ 205833 h 207620"/>
                <a:gd name="connsiteX7" fmla="*/ 4325 w 51905"/>
                <a:gd name="connsiteY7" fmla="*/ 12630 h 207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 h="207620">
                  <a:moveTo>
                    <a:pt x="4325" y="12630"/>
                  </a:moveTo>
                  <a:cubicBezTo>
                    <a:pt x="4325" y="8044"/>
                    <a:pt x="8044" y="4325"/>
                    <a:pt x="12630" y="4325"/>
                  </a:cubicBezTo>
                  <a:lnTo>
                    <a:pt x="51098" y="4325"/>
                  </a:lnTo>
                  <a:lnTo>
                    <a:pt x="51098" y="197528"/>
                  </a:lnTo>
                  <a:cubicBezTo>
                    <a:pt x="51098" y="202115"/>
                    <a:pt x="47380" y="205833"/>
                    <a:pt x="42793" y="205833"/>
                  </a:cubicBezTo>
                  <a:cubicBezTo>
                    <a:pt x="42774" y="205833"/>
                    <a:pt x="42755" y="205833"/>
                    <a:pt x="42735" y="205833"/>
                  </a:cubicBezTo>
                  <a:lnTo>
                    <a:pt x="4325" y="205833"/>
                  </a:lnTo>
                  <a:lnTo>
                    <a:pt x="4325" y="12630"/>
                  </a:lnTo>
                </a:path>
              </a:pathLst>
            </a:custGeom>
            <a:solidFill>
              <a:srgbClr val="000000"/>
            </a:solidFill>
            <a:ln w="9525" cap="flat">
              <a:noFill/>
              <a:prstDash val="solid"/>
              <a:miter/>
            </a:ln>
          </p:spPr>
          <p:txBody>
            <a:bodyPr rtlCol="0" anchor="ctr"/>
            <a:lstStyle/>
            <a:p>
              <a:endParaRPr lang="ja-JP" altLang="en-US"/>
            </a:p>
          </p:txBody>
        </p:sp>
        <p:sp>
          <p:nvSpPr>
            <p:cNvPr id="132" name="フリーフォーム: 図形 131">
              <a:extLst>
                <a:ext uri="{FF2B5EF4-FFF2-40B4-BE49-F238E27FC236}">
                  <a16:creationId xmlns:a16="http://schemas.microsoft.com/office/drawing/2014/main" id="{77978A48-AB58-44DC-8298-E2F77B3899DD}"/>
                </a:ext>
              </a:extLst>
            </p:cNvPr>
            <p:cNvSpPr/>
            <p:nvPr/>
          </p:nvSpPr>
          <p:spPr>
            <a:xfrm>
              <a:off x="5993865" y="3972639"/>
              <a:ext cx="161483" cy="161483"/>
            </a:xfrm>
            <a:custGeom>
              <a:avLst/>
              <a:gdLst>
                <a:gd name="connsiteX0" fmla="*/ 47500 w 161482"/>
                <a:gd name="connsiteY0" fmla="*/ 4441 h 161482"/>
                <a:gd name="connsiteX1" fmla="*/ 89543 w 161482"/>
                <a:gd name="connsiteY1" fmla="*/ 99658 h 161482"/>
                <a:gd name="connsiteX2" fmla="*/ 132451 w 161482"/>
                <a:gd name="connsiteY2" fmla="*/ 4441 h 161482"/>
                <a:gd name="connsiteX3" fmla="*/ 162326 w 161482"/>
                <a:gd name="connsiteY3" fmla="*/ 4441 h 161482"/>
                <a:gd name="connsiteX4" fmla="*/ 94734 w 161482"/>
                <a:gd name="connsiteY4" fmla="*/ 154908 h 161482"/>
                <a:gd name="connsiteX5" fmla="*/ 83199 w 161482"/>
                <a:gd name="connsiteY5" fmla="*/ 162463 h 161482"/>
                <a:gd name="connsiteX6" fmla="*/ 71665 w 161482"/>
                <a:gd name="connsiteY6" fmla="*/ 162463 h 161482"/>
                <a:gd name="connsiteX7" fmla="*/ 4764 w 161482"/>
                <a:gd name="connsiteY7" fmla="*/ 11881 h 161482"/>
                <a:gd name="connsiteX8" fmla="*/ 7614 w 161482"/>
                <a:gd name="connsiteY8" fmla="*/ 4763 h 161482"/>
                <a:gd name="connsiteX9" fmla="*/ 9782 w 161482"/>
                <a:gd name="connsiteY9" fmla="*/ 4326 h 161482"/>
                <a:gd name="connsiteX10" fmla="*/ 47269 w 161482"/>
                <a:gd name="connsiteY10" fmla="*/ 4326 h 16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1482" h="161482">
                  <a:moveTo>
                    <a:pt x="47500" y="4441"/>
                  </a:moveTo>
                  <a:lnTo>
                    <a:pt x="89543" y="99658"/>
                  </a:lnTo>
                  <a:lnTo>
                    <a:pt x="132451" y="4441"/>
                  </a:lnTo>
                  <a:lnTo>
                    <a:pt x="162326" y="4441"/>
                  </a:lnTo>
                  <a:lnTo>
                    <a:pt x="94734" y="154908"/>
                  </a:lnTo>
                  <a:cubicBezTo>
                    <a:pt x="92678" y="159449"/>
                    <a:pt x="88183" y="162393"/>
                    <a:pt x="83199" y="162463"/>
                  </a:cubicBezTo>
                  <a:lnTo>
                    <a:pt x="71665" y="162463"/>
                  </a:lnTo>
                  <a:lnTo>
                    <a:pt x="4764" y="11881"/>
                  </a:lnTo>
                  <a:cubicBezTo>
                    <a:pt x="3586" y="9128"/>
                    <a:pt x="4862" y="5942"/>
                    <a:pt x="7614" y="4763"/>
                  </a:cubicBezTo>
                  <a:cubicBezTo>
                    <a:pt x="8299" y="4470"/>
                    <a:pt x="9037" y="4321"/>
                    <a:pt x="9782" y="4326"/>
                  </a:cubicBezTo>
                  <a:lnTo>
                    <a:pt x="47269" y="4326"/>
                  </a:lnTo>
                </a:path>
              </a:pathLst>
            </a:custGeom>
            <a:solidFill>
              <a:srgbClr val="000000"/>
            </a:solidFill>
            <a:ln w="9525" cap="flat">
              <a:noFill/>
              <a:prstDash val="solid"/>
              <a:miter/>
            </a:ln>
          </p:spPr>
          <p:txBody>
            <a:bodyPr rtlCol="0" anchor="ctr"/>
            <a:lstStyle/>
            <a:p>
              <a:endParaRPr lang="ja-JP" altLang="en-US"/>
            </a:p>
          </p:txBody>
        </p:sp>
        <p:sp>
          <p:nvSpPr>
            <p:cNvPr id="133" name="フリーフォーム: 図形 132">
              <a:extLst>
                <a:ext uri="{FF2B5EF4-FFF2-40B4-BE49-F238E27FC236}">
                  <a16:creationId xmlns:a16="http://schemas.microsoft.com/office/drawing/2014/main" id="{C713F291-D386-4E19-9F9E-2BC14F806E7C}"/>
                </a:ext>
              </a:extLst>
            </p:cNvPr>
            <p:cNvSpPr/>
            <p:nvPr/>
          </p:nvSpPr>
          <p:spPr>
            <a:xfrm>
              <a:off x="6442822" y="3975523"/>
              <a:ext cx="51905" cy="155716"/>
            </a:xfrm>
            <a:custGeom>
              <a:avLst/>
              <a:gdLst>
                <a:gd name="connsiteX0" fmla="*/ 4325 w 51905"/>
                <a:gd name="connsiteY0" fmla="*/ 12630 h 155715"/>
                <a:gd name="connsiteX1" fmla="*/ 12688 w 51905"/>
                <a:gd name="connsiteY1" fmla="*/ 4325 h 155715"/>
                <a:gd name="connsiteX2" fmla="*/ 47926 w 51905"/>
                <a:gd name="connsiteY2" fmla="*/ 4325 h 155715"/>
                <a:gd name="connsiteX3" fmla="*/ 47926 w 51905"/>
                <a:gd name="connsiteY3" fmla="*/ 147872 h 155715"/>
                <a:gd name="connsiteX4" fmla="*/ 39621 w 51905"/>
                <a:gd name="connsiteY4" fmla="*/ 156177 h 155715"/>
                <a:gd name="connsiteX5" fmla="*/ 39563 w 51905"/>
                <a:gd name="connsiteY5" fmla="*/ 156177 h 155715"/>
                <a:gd name="connsiteX6" fmla="*/ 4325 w 51905"/>
                <a:gd name="connsiteY6" fmla="*/ 156177 h 155715"/>
                <a:gd name="connsiteX7" fmla="*/ 4325 w 51905"/>
                <a:gd name="connsiteY7" fmla="*/ 12630 h 155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 h="155715">
                  <a:moveTo>
                    <a:pt x="4325" y="12630"/>
                  </a:moveTo>
                  <a:cubicBezTo>
                    <a:pt x="4357" y="8034"/>
                    <a:pt x="8092" y="4325"/>
                    <a:pt x="12688" y="4325"/>
                  </a:cubicBezTo>
                  <a:lnTo>
                    <a:pt x="47926" y="4325"/>
                  </a:lnTo>
                  <a:lnTo>
                    <a:pt x="47926" y="147872"/>
                  </a:lnTo>
                  <a:cubicBezTo>
                    <a:pt x="47926" y="152459"/>
                    <a:pt x="44208" y="156177"/>
                    <a:pt x="39621" y="156177"/>
                  </a:cubicBezTo>
                  <a:cubicBezTo>
                    <a:pt x="39602" y="156177"/>
                    <a:pt x="39583" y="156177"/>
                    <a:pt x="39563" y="156177"/>
                  </a:cubicBezTo>
                  <a:lnTo>
                    <a:pt x="4325" y="156177"/>
                  </a:lnTo>
                  <a:lnTo>
                    <a:pt x="4325" y="12630"/>
                  </a:lnTo>
                </a:path>
              </a:pathLst>
            </a:custGeom>
            <a:solidFill>
              <a:srgbClr val="000000"/>
            </a:solidFill>
            <a:ln w="9525" cap="flat">
              <a:noFill/>
              <a:prstDash val="solid"/>
              <a:miter/>
            </a:ln>
          </p:spPr>
          <p:txBody>
            <a:bodyPr rtlCol="0" anchor="ctr"/>
            <a:lstStyle/>
            <a:p>
              <a:endParaRPr lang="ja-JP" altLang="en-US"/>
            </a:p>
          </p:txBody>
        </p:sp>
        <p:sp>
          <p:nvSpPr>
            <p:cNvPr id="134" name="フリーフォーム: 図形 133">
              <a:extLst>
                <a:ext uri="{FF2B5EF4-FFF2-40B4-BE49-F238E27FC236}">
                  <a16:creationId xmlns:a16="http://schemas.microsoft.com/office/drawing/2014/main" id="{22115976-E924-4A98-823D-C2BC9512C84C}"/>
                </a:ext>
              </a:extLst>
            </p:cNvPr>
            <p:cNvSpPr/>
            <p:nvPr/>
          </p:nvSpPr>
          <p:spPr>
            <a:xfrm>
              <a:off x="4773551" y="3972062"/>
              <a:ext cx="115345" cy="161483"/>
            </a:xfrm>
            <a:custGeom>
              <a:avLst/>
              <a:gdLst>
                <a:gd name="connsiteX0" fmla="*/ 85990 w 115344"/>
                <a:gd name="connsiteY0" fmla="*/ 4325 h 161482"/>
                <a:gd name="connsiteX1" fmla="*/ 47868 w 115344"/>
                <a:gd name="connsiteY1" fmla="*/ 20589 h 161482"/>
                <a:gd name="connsiteX2" fmla="*/ 47868 w 115344"/>
                <a:gd name="connsiteY2" fmla="*/ 7843 h 161482"/>
                <a:gd name="connsiteX3" fmla="*/ 12630 w 115344"/>
                <a:gd name="connsiteY3" fmla="*/ 7843 h 161482"/>
                <a:gd name="connsiteX4" fmla="*/ 4325 w 115344"/>
                <a:gd name="connsiteY4" fmla="*/ 16148 h 161482"/>
                <a:gd name="connsiteX5" fmla="*/ 4325 w 115344"/>
                <a:gd name="connsiteY5" fmla="*/ 159637 h 161482"/>
                <a:gd name="connsiteX6" fmla="*/ 39563 w 115344"/>
                <a:gd name="connsiteY6" fmla="*/ 159637 h 161482"/>
                <a:gd name="connsiteX7" fmla="*/ 47868 w 115344"/>
                <a:gd name="connsiteY7" fmla="*/ 151333 h 161482"/>
                <a:gd name="connsiteX8" fmla="*/ 47868 w 115344"/>
                <a:gd name="connsiteY8" fmla="*/ 48560 h 161482"/>
                <a:gd name="connsiteX9" fmla="*/ 112115 w 115344"/>
                <a:gd name="connsiteY9" fmla="*/ 45792 h 161482"/>
                <a:gd name="connsiteX10" fmla="*/ 112115 w 115344"/>
                <a:gd name="connsiteY10" fmla="*/ 11188 h 161482"/>
                <a:gd name="connsiteX11" fmla="*/ 85990 w 115344"/>
                <a:gd name="connsiteY11" fmla="*/ 4325 h 16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5344" h="161482">
                  <a:moveTo>
                    <a:pt x="85990" y="4325"/>
                  </a:moveTo>
                  <a:cubicBezTo>
                    <a:pt x="71841" y="5412"/>
                    <a:pt x="58444" y="11128"/>
                    <a:pt x="47868" y="20589"/>
                  </a:cubicBezTo>
                  <a:lnTo>
                    <a:pt x="47868" y="7843"/>
                  </a:lnTo>
                  <a:lnTo>
                    <a:pt x="12630" y="7843"/>
                  </a:lnTo>
                  <a:cubicBezTo>
                    <a:pt x="8044" y="7843"/>
                    <a:pt x="4325" y="11562"/>
                    <a:pt x="4325" y="16148"/>
                  </a:cubicBezTo>
                  <a:lnTo>
                    <a:pt x="4325" y="159637"/>
                  </a:lnTo>
                  <a:lnTo>
                    <a:pt x="39563" y="159637"/>
                  </a:lnTo>
                  <a:cubicBezTo>
                    <a:pt x="44150" y="159637"/>
                    <a:pt x="47868" y="155919"/>
                    <a:pt x="47868" y="151333"/>
                  </a:cubicBezTo>
                  <a:lnTo>
                    <a:pt x="47868" y="48560"/>
                  </a:lnTo>
                  <a:cubicBezTo>
                    <a:pt x="73302" y="23415"/>
                    <a:pt x="99024" y="35988"/>
                    <a:pt x="112115" y="45792"/>
                  </a:cubicBezTo>
                  <a:lnTo>
                    <a:pt x="112115" y="11188"/>
                  </a:lnTo>
                  <a:cubicBezTo>
                    <a:pt x="106233" y="6690"/>
                    <a:pt x="100465" y="4325"/>
                    <a:pt x="85990" y="4325"/>
                  </a:cubicBezTo>
                  <a:close/>
                </a:path>
              </a:pathLst>
            </a:custGeom>
            <a:solidFill>
              <a:srgbClr val="000000"/>
            </a:solidFill>
            <a:ln w="9525" cap="flat">
              <a:noFill/>
              <a:prstDash val="solid"/>
              <a:miter/>
            </a:ln>
          </p:spPr>
          <p:txBody>
            <a:bodyPr rtlCol="0" anchor="ctr"/>
            <a:lstStyle/>
            <a:p>
              <a:endParaRPr lang="ja-JP" altLang="en-US"/>
            </a:p>
          </p:txBody>
        </p:sp>
        <p:sp>
          <p:nvSpPr>
            <p:cNvPr id="135" name="フリーフォーム: 図形 134">
              <a:extLst>
                <a:ext uri="{FF2B5EF4-FFF2-40B4-BE49-F238E27FC236}">
                  <a16:creationId xmlns:a16="http://schemas.microsoft.com/office/drawing/2014/main" id="{5206B480-64FA-4525-8BFD-D4E2AA083303}"/>
                </a:ext>
              </a:extLst>
            </p:cNvPr>
            <p:cNvSpPr/>
            <p:nvPr/>
          </p:nvSpPr>
          <p:spPr>
            <a:xfrm>
              <a:off x="3997972" y="3972005"/>
              <a:ext cx="138414" cy="161483"/>
            </a:xfrm>
            <a:custGeom>
              <a:avLst/>
              <a:gdLst>
                <a:gd name="connsiteX0" fmla="*/ 75724 w 138413"/>
                <a:gd name="connsiteY0" fmla="*/ 4325 h 161482"/>
                <a:gd name="connsiteX1" fmla="*/ 134954 w 138413"/>
                <a:gd name="connsiteY1" fmla="*/ 45792 h 161482"/>
                <a:gd name="connsiteX2" fmla="*/ 134954 w 138413"/>
                <a:gd name="connsiteY2" fmla="*/ 151390 h 161482"/>
                <a:gd name="connsiteX3" fmla="*/ 126649 w 138413"/>
                <a:gd name="connsiteY3" fmla="*/ 159695 h 161482"/>
                <a:gd name="connsiteX4" fmla="*/ 91122 w 138413"/>
                <a:gd name="connsiteY4" fmla="*/ 159695 h 161482"/>
                <a:gd name="connsiteX5" fmla="*/ 91122 w 138413"/>
                <a:gd name="connsiteY5" fmla="*/ 146603 h 161482"/>
                <a:gd name="connsiteX6" fmla="*/ 49598 w 138413"/>
                <a:gd name="connsiteY6" fmla="*/ 162463 h 161482"/>
                <a:gd name="connsiteX7" fmla="*/ 4325 w 138413"/>
                <a:gd name="connsiteY7" fmla="*/ 120881 h 161482"/>
                <a:gd name="connsiteX8" fmla="*/ 90834 w 138413"/>
                <a:gd name="connsiteY8" fmla="*/ 55423 h 161482"/>
                <a:gd name="connsiteX9" fmla="*/ 90834 w 138413"/>
                <a:gd name="connsiteY9" fmla="*/ 55423 h 161482"/>
                <a:gd name="connsiteX10" fmla="*/ 88124 w 138413"/>
                <a:gd name="connsiteY10" fmla="*/ 33738 h 161482"/>
                <a:gd name="connsiteX11" fmla="*/ 71629 w 138413"/>
                <a:gd name="connsiteY11" fmla="*/ 23934 h 161482"/>
                <a:gd name="connsiteX12" fmla="*/ 14937 w 138413"/>
                <a:gd name="connsiteY12" fmla="*/ 37833 h 161482"/>
                <a:gd name="connsiteX13" fmla="*/ 14937 w 138413"/>
                <a:gd name="connsiteY13" fmla="*/ 16725 h 161482"/>
                <a:gd name="connsiteX14" fmla="*/ 75724 w 138413"/>
                <a:gd name="connsiteY14" fmla="*/ 4325 h 161482"/>
                <a:gd name="connsiteX15" fmla="*/ 91122 w 138413"/>
                <a:gd name="connsiteY15" fmla="*/ 125438 h 161482"/>
                <a:gd name="connsiteX16" fmla="*/ 91122 w 138413"/>
                <a:gd name="connsiteY16" fmla="*/ 75782 h 161482"/>
                <a:gd name="connsiteX17" fmla="*/ 48445 w 138413"/>
                <a:gd name="connsiteY17" fmla="*/ 117421 h 161482"/>
                <a:gd name="connsiteX18" fmla="*/ 65055 w 138413"/>
                <a:gd name="connsiteY18" fmla="*/ 137895 h 161482"/>
                <a:gd name="connsiteX19" fmla="*/ 91122 w 138413"/>
                <a:gd name="connsiteY19" fmla="*/ 125149 h 16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8413" h="161482">
                  <a:moveTo>
                    <a:pt x="75724" y="4325"/>
                  </a:moveTo>
                  <a:cubicBezTo>
                    <a:pt x="124111" y="4325"/>
                    <a:pt x="134954" y="26875"/>
                    <a:pt x="134954" y="45792"/>
                  </a:cubicBezTo>
                  <a:lnTo>
                    <a:pt x="134954" y="151390"/>
                  </a:lnTo>
                  <a:cubicBezTo>
                    <a:pt x="134954" y="155977"/>
                    <a:pt x="131235" y="159695"/>
                    <a:pt x="126649" y="159695"/>
                  </a:cubicBezTo>
                  <a:lnTo>
                    <a:pt x="91122" y="159695"/>
                  </a:lnTo>
                  <a:lnTo>
                    <a:pt x="91122" y="146603"/>
                  </a:lnTo>
                  <a:cubicBezTo>
                    <a:pt x="79789" y="156958"/>
                    <a:pt x="64949" y="162626"/>
                    <a:pt x="49598" y="162463"/>
                  </a:cubicBezTo>
                  <a:cubicBezTo>
                    <a:pt x="39506" y="162463"/>
                    <a:pt x="4325" y="158484"/>
                    <a:pt x="4325" y="120881"/>
                  </a:cubicBezTo>
                  <a:cubicBezTo>
                    <a:pt x="4325" y="80049"/>
                    <a:pt x="55308" y="64939"/>
                    <a:pt x="90834" y="55423"/>
                  </a:cubicBezTo>
                  <a:lnTo>
                    <a:pt x="90834" y="55423"/>
                  </a:lnTo>
                  <a:cubicBezTo>
                    <a:pt x="91163" y="48094"/>
                    <a:pt x="90247" y="40761"/>
                    <a:pt x="88124" y="33738"/>
                  </a:cubicBezTo>
                  <a:cubicBezTo>
                    <a:pt x="85990" y="26068"/>
                    <a:pt x="75897" y="23934"/>
                    <a:pt x="71629" y="23934"/>
                  </a:cubicBezTo>
                  <a:cubicBezTo>
                    <a:pt x="51997" y="24760"/>
                    <a:pt x="32725" y="29485"/>
                    <a:pt x="14937" y="37833"/>
                  </a:cubicBezTo>
                  <a:lnTo>
                    <a:pt x="14937" y="16725"/>
                  </a:lnTo>
                  <a:cubicBezTo>
                    <a:pt x="34404" y="9361"/>
                    <a:pt x="54928" y="5174"/>
                    <a:pt x="75724" y="4325"/>
                  </a:cubicBezTo>
                  <a:close/>
                  <a:moveTo>
                    <a:pt x="91122" y="125438"/>
                  </a:moveTo>
                  <a:cubicBezTo>
                    <a:pt x="91122" y="110328"/>
                    <a:pt x="91122" y="90488"/>
                    <a:pt x="91122" y="75782"/>
                  </a:cubicBezTo>
                  <a:cubicBezTo>
                    <a:pt x="61017" y="85471"/>
                    <a:pt x="48445" y="104041"/>
                    <a:pt x="48445" y="117421"/>
                  </a:cubicBezTo>
                  <a:cubicBezTo>
                    <a:pt x="48445" y="126879"/>
                    <a:pt x="54212" y="137895"/>
                    <a:pt x="65055" y="137895"/>
                  </a:cubicBezTo>
                  <a:cubicBezTo>
                    <a:pt x="75281" y="138055"/>
                    <a:pt x="84969" y="133319"/>
                    <a:pt x="91122" y="125149"/>
                  </a:cubicBezTo>
                  <a:close/>
                </a:path>
              </a:pathLst>
            </a:custGeom>
            <a:solidFill>
              <a:srgbClr val="000000"/>
            </a:solidFill>
            <a:ln w="9525" cap="flat">
              <a:noFill/>
              <a:prstDash val="solid"/>
              <a:miter/>
            </a:ln>
          </p:spPr>
          <p:txBody>
            <a:bodyPr rtlCol="0" anchor="ctr"/>
            <a:lstStyle/>
            <a:p>
              <a:endParaRPr lang="ja-JP" altLang="en-US"/>
            </a:p>
          </p:txBody>
        </p:sp>
        <p:sp>
          <p:nvSpPr>
            <p:cNvPr id="136" name="フリーフォーム: 図形 135">
              <a:extLst>
                <a:ext uri="{FF2B5EF4-FFF2-40B4-BE49-F238E27FC236}">
                  <a16:creationId xmlns:a16="http://schemas.microsoft.com/office/drawing/2014/main" id="{D0A75BB0-9F5E-47FE-9874-8516DCD86FD6}"/>
                </a:ext>
              </a:extLst>
            </p:cNvPr>
            <p:cNvSpPr/>
            <p:nvPr/>
          </p:nvSpPr>
          <p:spPr>
            <a:xfrm>
              <a:off x="4643672" y="3912428"/>
              <a:ext cx="126879" cy="219155"/>
            </a:xfrm>
            <a:custGeom>
              <a:avLst/>
              <a:gdLst>
                <a:gd name="connsiteX0" fmla="*/ 95794 w 126879"/>
                <a:gd name="connsiteY0" fmla="*/ 24050 h 219155"/>
                <a:gd name="connsiteX1" fmla="*/ 125668 w 126879"/>
                <a:gd name="connsiteY1" fmla="*/ 28087 h 219155"/>
                <a:gd name="connsiteX2" fmla="*/ 125668 w 126879"/>
                <a:gd name="connsiteY2" fmla="*/ 8651 h 219155"/>
                <a:gd name="connsiteX3" fmla="*/ 91930 w 126879"/>
                <a:gd name="connsiteY3" fmla="*/ 4326 h 219155"/>
                <a:gd name="connsiteX4" fmla="*/ 32700 w 126879"/>
                <a:gd name="connsiteY4" fmla="*/ 47638 h 219155"/>
                <a:gd name="connsiteX5" fmla="*/ 32700 w 126879"/>
                <a:gd name="connsiteY5" fmla="*/ 67535 h 219155"/>
                <a:gd name="connsiteX6" fmla="*/ 4325 w 126879"/>
                <a:gd name="connsiteY6" fmla="*/ 67535 h 219155"/>
                <a:gd name="connsiteX7" fmla="*/ 4325 w 126879"/>
                <a:gd name="connsiteY7" fmla="*/ 86048 h 219155"/>
                <a:gd name="connsiteX8" fmla="*/ 32700 w 126879"/>
                <a:gd name="connsiteY8" fmla="*/ 86048 h 219155"/>
                <a:gd name="connsiteX9" fmla="*/ 32700 w 126879"/>
                <a:gd name="connsiteY9" fmla="*/ 219329 h 219155"/>
                <a:gd name="connsiteX10" fmla="*/ 67881 w 126879"/>
                <a:gd name="connsiteY10" fmla="*/ 219329 h 219155"/>
                <a:gd name="connsiteX11" fmla="*/ 76243 w 126879"/>
                <a:gd name="connsiteY11" fmla="*/ 211082 h 219155"/>
                <a:gd name="connsiteX12" fmla="*/ 76243 w 126879"/>
                <a:gd name="connsiteY12" fmla="*/ 211024 h 219155"/>
                <a:gd name="connsiteX13" fmla="*/ 76243 w 126879"/>
                <a:gd name="connsiteY13" fmla="*/ 85990 h 219155"/>
                <a:gd name="connsiteX14" fmla="*/ 112115 w 126879"/>
                <a:gd name="connsiteY14" fmla="*/ 85990 h 219155"/>
                <a:gd name="connsiteX15" fmla="*/ 112115 w 126879"/>
                <a:gd name="connsiteY15" fmla="*/ 67477 h 219155"/>
                <a:gd name="connsiteX16" fmla="*/ 76243 w 126879"/>
                <a:gd name="connsiteY16" fmla="*/ 67477 h 219155"/>
                <a:gd name="connsiteX17" fmla="*/ 76243 w 126879"/>
                <a:gd name="connsiteY17" fmla="*/ 57385 h 219155"/>
                <a:gd name="connsiteX18" fmla="*/ 79011 w 126879"/>
                <a:gd name="connsiteY18" fmla="*/ 35642 h 219155"/>
                <a:gd name="connsiteX19" fmla="*/ 95794 w 126879"/>
                <a:gd name="connsiteY19" fmla="*/ 24050 h 219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6879" h="219155">
                  <a:moveTo>
                    <a:pt x="95794" y="24050"/>
                  </a:moveTo>
                  <a:cubicBezTo>
                    <a:pt x="105917" y="23516"/>
                    <a:pt x="116050" y="24886"/>
                    <a:pt x="125668" y="28087"/>
                  </a:cubicBezTo>
                  <a:lnTo>
                    <a:pt x="125668" y="8651"/>
                  </a:lnTo>
                  <a:cubicBezTo>
                    <a:pt x="114658" y="5748"/>
                    <a:pt x="103316" y="4294"/>
                    <a:pt x="91930" y="4326"/>
                  </a:cubicBezTo>
                  <a:cubicBezTo>
                    <a:pt x="73532" y="4326"/>
                    <a:pt x="32700" y="11593"/>
                    <a:pt x="32700" y="47638"/>
                  </a:cubicBezTo>
                  <a:lnTo>
                    <a:pt x="32700" y="67535"/>
                  </a:lnTo>
                  <a:lnTo>
                    <a:pt x="4325" y="67535"/>
                  </a:lnTo>
                  <a:lnTo>
                    <a:pt x="4325" y="86048"/>
                  </a:lnTo>
                  <a:lnTo>
                    <a:pt x="32700" y="86048"/>
                  </a:lnTo>
                  <a:lnTo>
                    <a:pt x="32700" y="219329"/>
                  </a:lnTo>
                  <a:lnTo>
                    <a:pt x="67881" y="219329"/>
                  </a:lnTo>
                  <a:cubicBezTo>
                    <a:pt x="72467" y="219361"/>
                    <a:pt x="76211" y="215669"/>
                    <a:pt x="76243" y="211082"/>
                  </a:cubicBezTo>
                  <a:cubicBezTo>
                    <a:pt x="76243" y="211063"/>
                    <a:pt x="76243" y="211043"/>
                    <a:pt x="76243" y="211024"/>
                  </a:cubicBezTo>
                  <a:lnTo>
                    <a:pt x="76243" y="85990"/>
                  </a:lnTo>
                  <a:lnTo>
                    <a:pt x="112115" y="85990"/>
                  </a:lnTo>
                  <a:lnTo>
                    <a:pt x="112115" y="67477"/>
                  </a:lnTo>
                  <a:lnTo>
                    <a:pt x="76243" y="67477"/>
                  </a:lnTo>
                  <a:lnTo>
                    <a:pt x="76243" y="57385"/>
                  </a:lnTo>
                  <a:cubicBezTo>
                    <a:pt x="75448" y="50020"/>
                    <a:pt x="76396" y="42572"/>
                    <a:pt x="79011" y="35642"/>
                  </a:cubicBezTo>
                  <a:cubicBezTo>
                    <a:pt x="82365" y="29258"/>
                    <a:pt x="88637" y="24926"/>
                    <a:pt x="95794" y="24050"/>
                  </a:cubicBezTo>
                  <a:close/>
                </a:path>
              </a:pathLst>
            </a:custGeom>
            <a:solidFill>
              <a:srgbClr val="000000"/>
            </a:solidFill>
            <a:ln w="9525" cap="flat">
              <a:noFill/>
              <a:prstDash val="solid"/>
              <a:miter/>
            </a:ln>
          </p:spPr>
          <p:txBody>
            <a:bodyPr rtlCol="0" anchor="ctr"/>
            <a:lstStyle/>
            <a:p>
              <a:endParaRPr lang="ja-JP" altLang="en-US"/>
            </a:p>
          </p:txBody>
        </p:sp>
        <p:sp>
          <p:nvSpPr>
            <p:cNvPr id="137" name="フリーフォーム: 図形 136">
              <a:extLst>
                <a:ext uri="{FF2B5EF4-FFF2-40B4-BE49-F238E27FC236}">
                  <a16:creationId xmlns:a16="http://schemas.microsoft.com/office/drawing/2014/main" id="{55577FDB-1602-42B8-8F5C-045BFF3D227E}"/>
                </a:ext>
              </a:extLst>
            </p:cNvPr>
            <p:cNvSpPr/>
            <p:nvPr/>
          </p:nvSpPr>
          <p:spPr>
            <a:xfrm>
              <a:off x="4404620" y="3972921"/>
              <a:ext cx="149948" cy="161483"/>
            </a:xfrm>
            <a:custGeom>
              <a:avLst/>
              <a:gdLst>
                <a:gd name="connsiteX0" fmla="*/ 78319 w 149948"/>
                <a:gd name="connsiteY0" fmla="*/ 162181 h 161482"/>
                <a:gd name="connsiteX1" fmla="*/ 4325 w 149948"/>
                <a:gd name="connsiteY1" fmla="*/ 87784 h 161482"/>
                <a:gd name="connsiteX2" fmla="*/ 79934 w 149948"/>
                <a:gd name="connsiteY2" fmla="*/ 4332 h 161482"/>
                <a:gd name="connsiteX3" fmla="*/ 146892 w 149948"/>
                <a:gd name="connsiteY3" fmla="*/ 79825 h 161482"/>
                <a:gd name="connsiteX4" fmla="*/ 47234 w 149948"/>
                <a:gd name="connsiteY4" fmla="*/ 79825 h 161482"/>
                <a:gd name="connsiteX5" fmla="*/ 85817 w 149948"/>
                <a:gd name="connsiteY5" fmla="*/ 132192 h 161482"/>
                <a:gd name="connsiteX6" fmla="*/ 127283 w 149948"/>
                <a:gd name="connsiteY6" fmla="*/ 100587 h 161482"/>
                <a:gd name="connsiteX7" fmla="*/ 149660 w 149948"/>
                <a:gd name="connsiteY7" fmla="*/ 100587 h 161482"/>
                <a:gd name="connsiteX8" fmla="*/ 131089 w 149948"/>
                <a:gd name="connsiteY8" fmla="*/ 137440 h 161482"/>
                <a:gd name="connsiteX9" fmla="*/ 78319 w 149948"/>
                <a:gd name="connsiteY9" fmla="*/ 162181 h 161482"/>
                <a:gd name="connsiteX10" fmla="*/ 96832 w 149948"/>
                <a:gd name="connsiteY10" fmla="*/ 64138 h 161482"/>
                <a:gd name="connsiteX11" fmla="*/ 70822 w 149948"/>
                <a:gd name="connsiteY11" fmla="*/ 23018 h 161482"/>
                <a:gd name="connsiteX12" fmla="*/ 47753 w 149948"/>
                <a:gd name="connsiteY12" fmla="*/ 64138 h 16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9948" h="161482">
                  <a:moveTo>
                    <a:pt x="78319" y="162181"/>
                  </a:moveTo>
                  <a:cubicBezTo>
                    <a:pt x="37622" y="161407"/>
                    <a:pt x="4878" y="128485"/>
                    <a:pt x="4325" y="87784"/>
                  </a:cubicBezTo>
                  <a:cubicBezTo>
                    <a:pt x="4325" y="35129"/>
                    <a:pt x="38006" y="3813"/>
                    <a:pt x="79934" y="4332"/>
                  </a:cubicBezTo>
                  <a:cubicBezTo>
                    <a:pt x="125322" y="4851"/>
                    <a:pt x="148564" y="36801"/>
                    <a:pt x="146892" y="79825"/>
                  </a:cubicBezTo>
                  <a:lnTo>
                    <a:pt x="47234" y="79825"/>
                  </a:lnTo>
                  <a:cubicBezTo>
                    <a:pt x="47234" y="100472"/>
                    <a:pt x="52136" y="132192"/>
                    <a:pt x="85817" y="132192"/>
                  </a:cubicBezTo>
                  <a:cubicBezTo>
                    <a:pt x="114307" y="131154"/>
                    <a:pt x="124688" y="107162"/>
                    <a:pt x="127283" y="100587"/>
                  </a:cubicBezTo>
                  <a:lnTo>
                    <a:pt x="149660" y="100587"/>
                  </a:lnTo>
                  <a:cubicBezTo>
                    <a:pt x="147750" y="114598"/>
                    <a:pt x="141214" y="127568"/>
                    <a:pt x="131089" y="137440"/>
                  </a:cubicBezTo>
                  <a:cubicBezTo>
                    <a:pt x="117429" y="152293"/>
                    <a:pt x="98475" y="161180"/>
                    <a:pt x="78319" y="162181"/>
                  </a:cubicBezTo>
                  <a:close/>
                  <a:moveTo>
                    <a:pt x="96832" y="64138"/>
                  </a:moveTo>
                  <a:cubicBezTo>
                    <a:pt x="96140" y="31842"/>
                    <a:pt x="84086" y="22902"/>
                    <a:pt x="70822" y="23018"/>
                  </a:cubicBezTo>
                  <a:cubicBezTo>
                    <a:pt x="50463" y="23018"/>
                    <a:pt x="47753" y="50873"/>
                    <a:pt x="47753" y="64138"/>
                  </a:cubicBezTo>
                  <a:close/>
                </a:path>
              </a:pathLst>
            </a:custGeom>
            <a:solidFill>
              <a:srgbClr val="000000"/>
            </a:solidFill>
            <a:ln w="9525" cap="flat">
              <a:noFill/>
              <a:prstDash val="solid"/>
              <a:miter/>
            </a:ln>
          </p:spPr>
          <p:txBody>
            <a:bodyPr rtlCol="0" anchor="ctr"/>
            <a:lstStyle/>
            <a:p>
              <a:endParaRPr lang="ja-JP" altLang="en-US"/>
            </a:p>
          </p:txBody>
        </p:sp>
        <p:sp>
          <p:nvSpPr>
            <p:cNvPr id="138" name="フリーフォーム: 図形 137">
              <a:extLst>
                <a:ext uri="{FF2B5EF4-FFF2-40B4-BE49-F238E27FC236}">
                  <a16:creationId xmlns:a16="http://schemas.microsoft.com/office/drawing/2014/main" id="{99AAF85D-0F06-4183-A476-F500CAB0358C}"/>
                </a:ext>
              </a:extLst>
            </p:cNvPr>
            <p:cNvSpPr/>
            <p:nvPr/>
          </p:nvSpPr>
          <p:spPr>
            <a:xfrm>
              <a:off x="4889876" y="3972178"/>
              <a:ext cx="167250" cy="161483"/>
            </a:xfrm>
            <a:custGeom>
              <a:avLst/>
              <a:gdLst>
                <a:gd name="connsiteX0" fmla="*/ 163501 w 167250"/>
                <a:gd name="connsiteY0" fmla="*/ 80741 h 161482"/>
                <a:gd name="connsiteX1" fmla="*/ 84502 w 167250"/>
                <a:gd name="connsiteY1" fmla="*/ 162282 h 161482"/>
                <a:gd name="connsiteX2" fmla="*/ 83798 w 167250"/>
                <a:gd name="connsiteY2" fmla="*/ 162290 h 161482"/>
                <a:gd name="connsiteX3" fmla="*/ 4358 w 167250"/>
                <a:gd name="connsiteY3" fmla="*/ 87349 h 161482"/>
                <a:gd name="connsiteX4" fmla="*/ 4325 w 167250"/>
                <a:gd name="connsiteY4" fmla="*/ 85067 h 161482"/>
                <a:gd name="connsiteX5" fmla="*/ 83625 w 167250"/>
                <a:gd name="connsiteY5" fmla="*/ 4325 h 161482"/>
                <a:gd name="connsiteX6" fmla="*/ 163501 w 167250"/>
                <a:gd name="connsiteY6" fmla="*/ 80741 h 161482"/>
                <a:gd name="connsiteX7" fmla="*/ 77454 w 167250"/>
                <a:gd name="connsiteY7" fmla="*/ 23069 h 161482"/>
                <a:gd name="connsiteX8" fmla="*/ 53751 w 167250"/>
                <a:gd name="connsiteY8" fmla="*/ 100062 h 161482"/>
                <a:gd name="connsiteX9" fmla="*/ 88873 w 167250"/>
                <a:gd name="connsiteY9" fmla="*/ 144066 h 161482"/>
                <a:gd name="connsiteX10" fmla="*/ 116325 w 167250"/>
                <a:gd name="connsiteY10" fmla="*/ 94006 h 161482"/>
                <a:gd name="connsiteX11" fmla="*/ 77454 w 167250"/>
                <a:gd name="connsiteY11" fmla="*/ 22838 h 16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7250" h="161482">
                  <a:moveTo>
                    <a:pt x="163501" y="80741"/>
                  </a:moveTo>
                  <a:cubicBezTo>
                    <a:pt x="164203" y="125073"/>
                    <a:pt x="128834" y="161580"/>
                    <a:pt x="84502" y="162282"/>
                  </a:cubicBezTo>
                  <a:cubicBezTo>
                    <a:pt x="84267" y="162286"/>
                    <a:pt x="84033" y="162289"/>
                    <a:pt x="83798" y="162290"/>
                  </a:cubicBezTo>
                  <a:cubicBezTo>
                    <a:pt x="41167" y="163533"/>
                    <a:pt x="5600" y="129980"/>
                    <a:pt x="4358" y="87349"/>
                  </a:cubicBezTo>
                  <a:cubicBezTo>
                    <a:pt x="4336" y="86588"/>
                    <a:pt x="4325" y="85828"/>
                    <a:pt x="4325" y="85067"/>
                  </a:cubicBezTo>
                  <a:cubicBezTo>
                    <a:pt x="4325" y="41870"/>
                    <a:pt x="34892" y="4325"/>
                    <a:pt x="83625" y="4325"/>
                  </a:cubicBezTo>
                  <a:cubicBezTo>
                    <a:pt x="128840" y="4614"/>
                    <a:pt x="163501" y="37545"/>
                    <a:pt x="163501" y="80741"/>
                  </a:cubicBezTo>
                  <a:close/>
                  <a:moveTo>
                    <a:pt x="77454" y="23069"/>
                  </a:moveTo>
                  <a:cubicBezTo>
                    <a:pt x="62748" y="25491"/>
                    <a:pt x="44292" y="48099"/>
                    <a:pt x="53751" y="100062"/>
                  </a:cubicBezTo>
                  <a:cubicBezTo>
                    <a:pt x="59979" y="134146"/>
                    <a:pt x="76012" y="144066"/>
                    <a:pt x="88873" y="144066"/>
                  </a:cubicBezTo>
                  <a:cubicBezTo>
                    <a:pt x="101734" y="144066"/>
                    <a:pt x="116325" y="125611"/>
                    <a:pt x="116325" y="94006"/>
                  </a:cubicBezTo>
                  <a:cubicBezTo>
                    <a:pt x="116325" y="29644"/>
                    <a:pt x="88988" y="20935"/>
                    <a:pt x="77454" y="22838"/>
                  </a:cubicBezTo>
                  <a:close/>
                </a:path>
              </a:pathLst>
            </a:custGeom>
            <a:solidFill>
              <a:srgbClr val="000000"/>
            </a:solidFill>
            <a:ln w="9525" cap="flat">
              <a:noFill/>
              <a:prstDash val="solid"/>
              <a:miter/>
            </a:ln>
          </p:spPr>
          <p:txBody>
            <a:bodyPr rtlCol="0" anchor="ctr"/>
            <a:lstStyle/>
            <a:p>
              <a:endParaRPr lang="ja-JP" altLang="en-US"/>
            </a:p>
          </p:txBody>
        </p:sp>
        <p:sp>
          <p:nvSpPr>
            <p:cNvPr id="139" name="フリーフォーム: 図形 138">
              <a:extLst>
                <a:ext uri="{FF2B5EF4-FFF2-40B4-BE49-F238E27FC236}">
                  <a16:creationId xmlns:a16="http://schemas.microsoft.com/office/drawing/2014/main" id="{99E99819-03CE-40F3-8A40-E639F448D631}"/>
                </a:ext>
              </a:extLst>
            </p:cNvPr>
            <p:cNvSpPr/>
            <p:nvPr/>
          </p:nvSpPr>
          <p:spPr>
            <a:xfrm>
              <a:off x="5826131" y="3972178"/>
              <a:ext cx="167250" cy="161483"/>
            </a:xfrm>
            <a:custGeom>
              <a:avLst/>
              <a:gdLst>
                <a:gd name="connsiteX0" fmla="*/ 163501 w 167250"/>
                <a:gd name="connsiteY0" fmla="*/ 80741 h 161482"/>
                <a:gd name="connsiteX1" fmla="*/ 84502 w 167250"/>
                <a:gd name="connsiteY1" fmla="*/ 162282 h 161482"/>
                <a:gd name="connsiteX2" fmla="*/ 83740 w 167250"/>
                <a:gd name="connsiteY2" fmla="*/ 162290 h 161482"/>
                <a:gd name="connsiteX3" fmla="*/ 4358 w 167250"/>
                <a:gd name="connsiteY3" fmla="*/ 87407 h 161482"/>
                <a:gd name="connsiteX4" fmla="*/ 4325 w 167250"/>
                <a:gd name="connsiteY4" fmla="*/ 85067 h 161482"/>
                <a:gd name="connsiteX5" fmla="*/ 83625 w 167250"/>
                <a:gd name="connsiteY5" fmla="*/ 4325 h 161482"/>
                <a:gd name="connsiteX6" fmla="*/ 163501 w 167250"/>
                <a:gd name="connsiteY6" fmla="*/ 80741 h 161482"/>
                <a:gd name="connsiteX7" fmla="*/ 77454 w 167250"/>
                <a:gd name="connsiteY7" fmla="*/ 23069 h 161482"/>
                <a:gd name="connsiteX8" fmla="*/ 53751 w 167250"/>
                <a:gd name="connsiteY8" fmla="*/ 100062 h 161482"/>
                <a:gd name="connsiteX9" fmla="*/ 88873 w 167250"/>
                <a:gd name="connsiteY9" fmla="*/ 144066 h 161482"/>
                <a:gd name="connsiteX10" fmla="*/ 116325 w 167250"/>
                <a:gd name="connsiteY10" fmla="*/ 94006 h 161482"/>
                <a:gd name="connsiteX11" fmla="*/ 77454 w 167250"/>
                <a:gd name="connsiteY11" fmla="*/ 22838 h 16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7250" h="161482">
                  <a:moveTo>
                    <a:pt x="163501" y="80741"/>
                  </a:moveTo>
                  <a:cubicBezTo>
                    <a:pt x="164203" y="125073"/>
                    <a:pt x="128834" y="161580"/>
                    <a:pt x="84502" y="162282"/>
                  </a:cubicBezTo>
                  <a:cubicBezTo>
                    <a:pt x="84248" y="162286"/>
                    <a:pt x="83994" y="162289"/>
                    <a:pt x="83740" y="162290"/>
                  </a:cubicBezTo>
                  <a:cubicBezTo>
                    <a:pt x="41141" y="163533"/>
                    <a:pt x="5600" y="130006"/>
                    <a:pt x="4358" y="87407"/>
                  </a:cubicBezTo>
                  <a:cubicBezTo>
                    <a:pt x="4336" y="86627"/>
                    <a:pt x="4325" y="85847"/>
                    <a:pt x="4325" y="85067"/>
                  </a:cubicBezTo>
                  <a:cubicBezTo>
                    <a:pt x="4325" y="41870"/>
                    <a:pt x="34892" y="4325"/>
                    <a:pt x="83625" y="4325"/>
                  </a:cubicBezTo>
                  <a:cubicBezTo>
                    <a:pt x="128840" y="4614"/>
                    <a:pt x="163501" y="37545"/>
                    <a:pt x="163501" y="80741"/>
                  </a:cubicBezTo>
                  <a:close/>
                  <a:moveTo>
                    <a:pt x="77454" y="23069"/>
                  </a:moveTo>
                  <a:cubicBezTo>
                    <a:pt x="62748" y="25491"/>
                    <a:pt x="44292" y="48099"/>
                    <a:pt x="53751" y="100062"/>
                  </a:cubicBezTo>
                  <a:cubicBezTo>
                    <a:pt x="59922" y="134146"/>
                    <a:pt x="75955" y="144066"/>
                    <a:pt x="88873" y="144066"/>
                  </a:cubicBezTo>
                  <a:cubicBezTo>
                    <a:pt x="101792" y="144066"/>
                    <a:pt x="116325" y="125611"/>
                    <a:pt x="116325" y="94006"/>
                  </a:cubicBezTo>
                  <a:cubicBezTo>
                    <a:pt x="116325" y="29644"/>
                    <a:pt x="88988" y="20935"/>
                    <a:pt x="77454" y="22838"/>
                  </a:cubicBezTo>
                  <a:close/>
                </a:path>
              </a:pathLst>
            </a:custGeom>
            <a:solidFill>
              <a:srgbClr val="000000"/>
            </a:solidFill>
            <a:ln w="9525" cap="flat">
              <a:noFill/>
              <a:prstDash val="solid"/>
              <a:miter/>
            </a:ln>
          </p:spPr>
          <p:txBody>
            <a:bodyPr rtlCol="0" anchor="ctr"/>
            <a:lstStyle/>
            <a:p>
              <a:endParaRPr lang="ja-JP" altLang="en-US"/>
            </a:p>
          </p:txBody>
        </p:sp>
        <p:sp>
          <p:nvSpPr>
            <p:cNvPr id="140" name="フリーフォーム: 図形 139">
              <a:extLst>
                <a:ext uri="{FF2B5EF4-FFF2-40B4-BE49-F238E27FC236}">
                  <a16:creationId xmlns:a16="http://schemas.microsoft.com/office/drawing/2014/main" id="{B2E09AFB-FF86-4E6A-80E1-7190D423E55D}"/>
                </a:ext>
              </a:extLst>
            </p:cNvPr>
            <p:cNvSpPr/>
            <p:nvPr/>
          </p:nvSpPr>
          <p:spPr>
            <a:xfrm>
              <a:off x="6516182" y="3972178"/>
              <a:ext cx="167250" cy="161483"/>
            </a:xfrm>
            <a:custGeom>
              <a:avLst/>
              <a:gdLst>
                <a:gd name="connsiteX0" fmla="*/ 163501 w 167250"/>
                <a:gd name="connsiteY0" fmla="*/ 80741 h 161482"/>
                <a:gd name="connsiteX1" fmla="*/ 84502 w 167250"/>
                <a:gd name="connsiteY1" fmla="*/ 162282 h 161482"/>
                <a:gd name="connsiteX2" fmla="*/ 83740 w 167250"/>
                <a:gd name="connsiteY2" fmla="*/ 162290 h 161482"/>
                <a:gd name="connsiteX3" fmla="*/ 4358 w 167250"/>
                <a:gd name="connsiteY3" fmla="*/ 87407 h 161482"/>
                <a:gd name="connsiteX4" fmla="*/ 4325 w 167250"/>
                <a:gd name="connsiteY4" fmla="*/ 85067 h 161482"/>
                <a:gd name="connsiteX5" fmla="*/ 83625 w 167250"/>
                <a:gd name="connsiteY5" fmla="*/ 4325 h 161482"/>
                <a:gd name="connsiteX6" fmla="*/ 163501 w 167250"/>
                <a:gd name="connsiteY6" fmla="*/ 80741 h 161482"/>
                <a:gd name="connsiteX7" fmla="*/ 77454 w 167250"/>
                <a:gd name="connsiteY7" fmla="*/ 23069 h 161482"/>
                <a:gd name="connsiteX8" fmla="*/ 53750 w 167250"/>
                <a:gd name="connsiteY8" fmla="*/ 100062 h 161482"/>
                <a:gd name="connsiteX9" fmla="*/ 88873 w 167250"/>
                <a:gd name="connsiteY9" fmla="*/ 144066 h 161482"/>
                <a:gd name="connsiteX10" fmla="*/ 116325 w 167250"/>
                <a:gd name="connsiteY10" fmla="*/ 94006 h 161482"/>
                <a:gd name="connsiteX11" fmla="*/ 77454 w 167250"/>
                <a:gd name="connsiteY11" fmla="*/ 22838 h 16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7250" h="161482">
                  <a:moveTo>
                    <a:pt x="163501" y="80741"/>
                  </a:moveTo>
                  <a:cubicBezTo>
                    <a:pt x="164203" y="125073"/>
                    <a:pt x="128834" y="161580"/>
                    <a:pt x="84502" y="162282"/>
                  </a:cubicBezTo>
                  <a:cubicBezTo>
                    <a:pt x="84248" y="162286"/>
                    <a:pt x="83994" y="162289"/>
                    <a:pt x="83740" y="162290"/>
                  </a:cubicBezTo>
                  <a:cubicBezTo>
                    <a:pt x="41141" y="163533"/>
                    <a:pt x="5600" y="130006"/>
                    <a:pt x="4358" y="87407"/>
                  </a:cubicBezTo>
                  <a:cubicBezTo>
                    <a:pt x="4336" y="86627"/>
                    <a:pt x="4325" y="85847"/>
                    <a:pt x="4325" y="85067"/>
                  </a:cubicBezTo>
                  <a:cubicBezTo>
                    <a:pt x="4325" y="41870"/>
                    <a:pt x="34892" y="4325"/>
                    <a:pt x="83625" y="4325"/>
                  </a:cubicBezTo>
                  <a:cubicBezTo>
                    <a:pt x="128840" y="4614"/>
                    <a:pt x="163501" y="37545"/>
                    <a:pt x="163501" y="80741"/>
                  </a:cubicBezTo>
                  <a:close/>
                  <a:moveTo>
                    <a:pt x="77454" y="23069"/>
                  </a:moveTo>
                  <a:cubicBezTo>
                    <a:pt x="62747" y="25491"/>
                    <a:pt x="44292" y="48099"/>
                    <a:pt x="53750" y="100062"/>
                  </a:cubicBezTo>
                  <a:cubicBezTo>
                    <a:pt x="59921" y="134146"/>
                    <a:pt x="75954" y="144066"/>
                    <a:pt x="88873" y="144066"/>
                  </a:cubicBezTo>
                  <a:cubicBezTo>
                    <a:pt x="101792" y="144066"/>
                    <a:pt x="116325" y="125611"/>
                    <a:pt x="116325" y="94006"/>
                  </a:cubicBezTo>
                  <a:cubicBezTo>
                    <a:pt x="116325" y="29644"/>
                    <a:pt x="88988" y="20935"/>
                    <a:pt x="77454" y="22838"/>
                  </a:cubicBezTo>
                  <a:close/>
                </a:path>
              </a:pathLst>
            </a:custGeom>
            <a:solidFill>
              <a:srgbClr val="000000"/>
            </a:solidFill>
            <a:ln w="9525" cap="flat">
              <a:noFill/>
              <a:prstDash val="solid"/>
              <a:miter/>
            </a:ln>
          </p:spPr>
          <p:txBody>
            <a:bodyPr rtlCol="0" anchor="ctr"/>
            <a:lstStyle/>
            <a:p>
              <a:endParaRPr lang="ja-JP" altLang="en-US"/>
            </a:p>
          </p:txBody>
        </p:sp>
        <p:sp>
          <p:nvSpPr>
            <p:cNvPr id="141" name="フリーフォーム: 図形 140">
              <a:extLst>
                <a:ext uri="{FF2B5EF4-FFF2-40B4-BE49-F238E27FC236}">
                  <a16:creationId xmlns:a16="http://schemas.microsoft.com/office/drawing/2014/main" id="{DB3EB85E-BCFF-4B9B-B702-7F85D3F11EC4}"/>
                </a:ext>
              </a:extLst>
            </p:cNvPr>
            <p:cNvSpPr/>
            <p:nvPr/>
          </p:nvSpPr>
          <p:spPr>
            <a:xfrm>
              <a:off x="6440977" y="3913640"/>
              <a:ext cx="51905" cy="51905"/>
            </a:xfrm>
            <a:custGeom>
              <a:avLst/>
              <a:gdLst>
                <a:gd name="connsiteX0" fmla="*/ 52078 w 51905"/>
                <a:gd name="connsiteY0" fmla="*/ 28202 h 51905"/>
                <a:gd name="connsiteX1" fmla="*/ 28202 w 51905"/>
                <a:gd name="connsiteY1" fmla="*/ 52078 h 51905"/>
                <a:gd name="connsiteX2" fmla="*/ 4325 w 51905"/>
                <a:gd name="connsiteY2" fmla="*/ 28202 h 51905"/>
                <a:gd name="connsiteX3" fmla="*/ 28202 w 51905"/>
                <a:gd name="connsiteY3" fmla="*/ 4325 h 51905"/>
                <a:gd name="connsiteX4" fmla="*/ 52078 w 51905"/>
                <a:gd name="connsiteY4" fmla="*/ 28202 h 519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905" h="51905">
                  <a:moveTo>
                    <a:pt x="52078" y="28202"/>
                  </a:moveTo>
                  <a:cubicBezTo>
                    <a:pt x="52078" y="41388"/>
                    <a:pt x="41389" y="52078"/>
                    <a:pt x="28202" y="52078"/>
                  </a:cubicBezTo>
                  <a:cubicBezTo>
                    <a:pt x="15015" y="52078"/>
                    <a:pt x="4325" y="41388"/>
                    <a:pt x="4325" y="28202"/>
                  </a:cubicBezTo>
                  <a:cubicBezTo>
                    <a:pt x="4325" y="15015"/>
                    <a:pt x="15015" y="4325"/>
                    <a:pt x="28202" y="4325"/>
                  </a:cubicBezTo>
                  <a:cubicBezTo>
                    <a:pt x="41389" y="4325"/>
                    <a:pt x="52078" y="15015"/>
                    <a:pt x="52078" y="28202"/>
                  </a:cubicBezTo>
                  <a:close/>
                </a:path>
              </a:pathLst>
            </a:custGeom>
            <a:solidFill>
              <a:srgbClr val="000000"/>
            </a:solidFill>
            <a:ln w="9525" cap="flat">
              <a:noFill/>
              <a:prstDash val="solid"/>
              <a:miter/>
            </a:ln>
          </p:spPr>
          <p:txBody>
            <a:bodyPr rtlCol="0" anchor="ctr"/>
            <a:lstStyle/>
            <a:p>
              <a:endParaRPr lang="ja-JP" altLang="en-US"/>
            </a:p>
          </p:txBody>
        </p:sp>
        <p:sp>
          <p:nvSpPr>
            <p:cNvPr id="142" name="フリーフォーム: 図形 141">
              <a:extLst>
                <a:ext uri="{FF2B5EF4-FFF2-40B4-BE49-F238E27FC236}">
                  <a16:creationId xmlns:a16="http://schemas.microsoft.com/office/drawing/2014/main" id="{EDF8175F-F2D1-426A-A5BA-056EBA8EB660}"/>
                </a:ext>
              </a:extLst>
            </p:cNvPr>
            <p:cNvSpPr/>
            <p:nvPr/>
          </p:nvSpPr>
          <p:spPr>
            <a:xfrm>
              <a:off x="4246021" y="3975580"/>
              <a:ext cx="138414" cy="161483"/>
            </a:xfrm>
            <a:custGeom>
              <a:avLst/>
              <a:gdLst>
                <a:gd name="connsiteX0" fmla="*/ 48099 w 138413"/>
                <a:gd name="connsiteY0" fmla="*/ 4326 h 161482"/>
                <a:gd name="connsiteX1" fmla="*/ 48099 w 138413"/>
                <a:gd name="connsiteY1" fmla="*/ 111308 h 161482"/>
                <a:gd name="connsiteX2" fmla="*/ 69149 w 138413"/>
                <a:gd name="connsiteY2" fmla="*/ 132647 h 161482"/>
                <a:gd name="connsiteX3" fmla="*/ 92218 w 138413"/>
                <a:gd name="connsiteY3" fmla="*/ 113846 h 161482"/>
                <a:gd name="connsiteX4" fmla="*/ 92218 w 138413"/>
                <a:gd name="connsiteY4" fmla="*/ 12630 h 161482"/>
                <a:gd name="connsiteX5" fmla="*/ 100523 w 138413"/>
                <a:gd name="connsiteY5" fmla="*/ 4326 h 161482"/>
                <a:gd name="connsiteX6" fmla="*/ 135876 w 138413"/>
                <a:gd name="connsiteY6" fmla="*/ 4326 h 161482"/>
                <a:gd name="connsiteX7" fmla="*/ 135876 w 138413"/>
                <a:gd name="connsiteY7" fmla="*/ 147815 h 161482"/>
                <a:gd name="connsiteX8" fmla="*/ 127687 w 138413"/>
                <a:gd name="connsiteY8" fmla="*/ 156120 h 161482"/>
                <a:gd name="connsiteX9" fmla="*/ 127572 w 138413"/>
                <a:gd name="connsiteY9" fmla="*/ 156120 h 161482"/>
                <a:gd name="connsiteX10" fmla="*/ 92218 w 138413"/>
                <a:gd name="connsiteY10" fmla="*/ 156120 h 161482"/>
                <a:gd name="connsiteX11" fmla="*/ 92218 w 138413"/>
                <a:gd name="connsiteY11" fmla="*/ 141990 h 161482"/>
                <a:gd name="connsiteX12" fmla="*/ 73936 w 138413"/>
                <a:gd name="connsiteY12" fmla="*/ 154389 h 161482"/>
                <a:gd name="connsiteX13" fmla="*/ 54962 w 138413"/>
                <a:gd name="connsiteY13" fmla="*/ 158946 h 161482"/>
                <a:gd name="connsiteX14" fmla="*/ 4348 w 138413"/>
                <a:gd name="connsiteY14" fmla="*/ 112048 h 161482"/>
                <a:gd name="connsiteX15" fmla="*/ 4326 w 138413"/>
                <a:gd name="connsiteY15" fmla="*/ 111308 h 161482"/>
                <a:gd name="connsiteX16" fmla="*/ 4326 w 138413"/>
                <a:gd name="connsiteY16" fmla="*/ 12630 h 161482"/>
                <a:gd name="connsiteX17" fmla="*/ 12515 w 138413"/>
                <a:gd name="connsiteY17" fmla="*/ 4326 h 161482"/>
                <a:gd name="connsiteX18" fmla="*/ 12630 w 138413"/>
                <a:gd name="connsiteY18" fmla="*/ 4326 h 161482"/>
                <a:gd name="connsiteX19" fmla="*/ 47868 w 138413"/>
                <a:gd name="connsiteY19" fmla="*/ 4326 h 16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8413" h="161482">
                  <a:moveTo>
                    <a:pt x="48099" y="4326"/>
                  </a:moveTo>
                  <a:lnTo>
                    <a:pt x="48099" y="111308"/>
                  </a:lnTo>
                  <a:cubicBezTo>
                    <a:pt x="48067" y="122994"/>
                    <a:pt x="57464" y="132520"/>
                    <a:pt x="69149" y="132647"/>
                  </a:cubicBezTo>
                  <a:cubicBezTo>
                    <a:pt x="76647" y="132647"/>
                    <a:pt x="86451" y="123592"/>
                    <a:pt x="92218" y="113846"/>
                  </a:cubicBezTo>
                  <a:lnTo>
                    <a:pt x="92218" y="12630"/>
                  </a:lnTo>
                  <a:cubicBezTo>
                    <a:pt x="92218" y="8044"/>
                    <a:pt x="95937" y="4326"/>
                    <a:pt x="100523" y="4326"/>
                  </a:cubicBezTo>
                  <a:lnTo>
                    <a:pt x="135876" y="4326"/>
                  </a:lnTo>
                  <a:lnTo>
                    <a:pt x="135876" y="147815"/>
                  </a:lnTo>
                  <a:cubicBezTo>
                    <a:pt x="135908" y="152369"/>
                    <a:pt x="132242" y="156088"/>
                    <a:pt x="127687" y="156120"/>
                  </a:cubicBezTo>
                  <a:cubicBezTo>
                    <a:pt x="127649" y="156120"/>
                    <a:pt x="127610" y="156120"/>
                    <a:pt x="127572" y="156120"/>
                  </a:cubicBezTo>
                  <a:lnTo>
                    <a:pt x="92218" y="156120"/>
                  </a:lnTo>
                  <a:lnTo>
                    <a:pt x="92218" y="141990"/>
                  </a:lnTo>
                  <a:cubicBezTo>
                    <a:pt x="86770" y="147003"/>
                    <a:pt x="80609" y="151182"/>
                    <a:pt x="73936" y="154389"/>
                  </a:cubicBezTo>
                  <a:cubicBezTo>
                    <a:pt x="68030" y="157303"/>
                    <a:pt x="61547" y="158860"/>
                    <a:pt x="54962" y="158946"/>
                  </a:cubicBezTo>
                  <a:cubicBezTo>
                    <a:pt x="28035" y="159972"/>
                    <a:pt x="5375" y="138975"/>
                    <a:pt x="4348" y="112048"/>
                  </a:cubicBezTo>
                  <a:cubicBezTo>
                    <a:pt x="4339" y="111802"/>
                    <a:pt x="4331" y="111555"/>
                    <a:pt x="4326" y="111308"/>
                  </a:cubicBezTo>
                  <a:lnTo>
                    <a:pt x="4326" y="12630"/>
                  </a:lnTo>
                  <a:cubicBezTo>
                    <a:pt x="4294" y="8076"/>
                    <a:pt x="7960" y="4358"/>
                    <a:pt x="12515" y="4326"/>
                  </a:cubicBezTo>
                  <a:cubicBezTo>
                    <a:pt x="12553" y="4325"/>
                    <a:pt x="12592" y="4325"/>
                    <a:pt x="12630" y="4326"/>
                  </a:cubicBezTo>
                  <a:lnTo>
                    <a:pt x="47868" y="4326"/>
                  </a:lnTo>
                </a:path>
              </a:pathLst>
            </a:custGeom>
            <a:solidFill>
              <a:srgbClr val="000000"/>
            </a:solidFill>
            <a:ln w="9525" cap="flat">
              <a:noFill/>
              <a:prstDash val="solid"/>
              <a:miter/>
            </a:ln>
          </p:spPr>
          <p:txBody>
            <a:bodyPr rtlCol="0" anchor="ctr"/>
            <a:lstStyle/>
            <a:p>
              <a:endParaRPr lang="ja-JP" altLang="en-US"/>
            </a:p>
          </p:txBody>
        </p:sp>
        <p:sp>
          <p:nvSpPr>
            <p:cNvPr id="143" name="フリーフォーム: 図形 142">
              <a:extLst>
                <a:ext uri="{FF2B5EF4-FFF2-40B4-BE49-F238E27FC236}">
                  <a16:creationId xmlns:a16="http://schemas.microsoft.com/office/drawing/2014/main" id="{A44D5A22-E8F0-46E5-BFCD-3A8EB30D9ED7}"/>
                </a:ext>
              </a:extLst>
            </p:cNvPr>
            <p:cNvSpPr/>
            <p:nvPr/>
          </p:nvSpPr>
          <p:spPr>
            <a:xfrm>
              <a:off x="6702175" y="3972407"/>
              <a:ext cx="138414" cy="161483"/>
            </a:xfrm>
            <a:custGeom>
              <a:avLst/>
              <a:gdLst>
                <a:gd name="connsiteX0" fmla="*/ 48157 w 138413"/>
                <a:gd name="connsiteY0" fmla="*/ 48100 h 161482"/>
                <a:gd name="connsiteX1" fmla="*/ 78550 w 138413"/>
                <a:gd name="connsiteY1" fmla="*/ 31260 h 161482"/>
                <a:gd name="connsiteX2" fmla="*/ 93026 w 138413"/>
                <a:gd name="connsiteY2" fmla="*/ 55309 h 161482"/>
                <a:gd name="connsiteX3" fmla="*/ 93026 w 138413"/>
                <a:gd name="connsiteY3" fmla="*/ 159120 h 161482"/>
                <a:gd name="connsiteX4" fmla="*/ 128264 w 138413"/>
                <a:gd name="connsiteY4" fmla="*/ 159120 h 161482"/>
                <a:gd name="connsiteX5" fmla="*/ 136569 w 138413"/>
                <a:gd name="connsiteY5" fmla="*/ 150815 h 161482"/>
                <a:gd name="connsiteX6" fmla="*/ 136569 w 138413"/>
                <a:gd name="connsiteY6" fmla="*/ 50465 h 161482"/>
                <a:gd name="connsiteX7" fmla="*/ 92738 w 138413"/>
                <a:gd name="connsiteY7" fmla="*/ 4327 h 161482"/>
                <a:gd name="connsiteX8" fmla="*/ 48157 w 138413"/>
                <a:gd name="connsiteY8" fmla="*/ 19321 h 161482"/>
                <a:gd name="connsiteX9" fmla="*/ 48157 w 138413"/>
                <a:gd name="connsiteY9" fmla="*/ 7499 h 161482"/>
                <a:gd name="connsiteX10" fmla="*/ 12631 w 138413"/>
                <a:gd name="connsiteY10" fmla="*/ 7499 h 161482"/>
                <a:gd name="connsiteX11" fmla="*/ 4326 w 138413"/>
                <a:gd name="connsiteY11" fmla="*/ 15688 h 161482"/>
                <a:gd name="connsiteX12" fmla="*/ 4326 w 138413"/>
                <a:gd name="connsiteY12" fmla="*/ 15803 h 161482"/>
                <a:gd name="connsiteX13" fmla="*/ 4326 w 138413"/>
                <a:gd name="connsiteY13" fmla="*/ 159293 h 161482"/>
                <a:gd name="connsiteX14" fmla="*/ 39794 w 138413"/>
                <a:gd name="connsiteY14" fmla="*/ 159293 h 161482"/>
                <a:gd name="connsiteX15" fmla="*/ 48157 w 138413"/>
                <a:gd name="connsiteY15" fmla="*/ 151046 h 161482"/>
                <a:gd name="connsiteX16" fmla="*/ 48157 w 138413"/>
                <a:gd name="connsiteY16" fmla="*/ 150988 h 16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413" h="161482">
                  <a:moveTo>
                    <a:pt x="48157" y="48100"/>
                  </a:moveTo>
                  <a:cubicBezTo>
                    <a:pt x="49541" y="46658"/>
                    <a:pt x="64709" y="31894"/>
                    <a:pt x="78550" y="31260"/>
                  </a:cubicBezTo>
                  <a:cubicBezTo>
                    <a:pt x="87316" y="31260"/>
                    <a:pt x="93026" y="41468"/>
                    <a:pt x="93026" y="55309"/>
                  </a:cubicBezTo>
                  <a:lnTo>
                    <a:pt x="93026" y="159120"/>
                  </a:lnTo>
                  <a:lnTo>
                    <a:pt x="128264" y="159120"/>
                  </a:lnTo>
                  <a:cubicBezTo>
                    <a:pt x="132850" y="159120"/>
                    <a:pt x="136569" y="155401"/>
                    <a:pt x="136569" y="150815"/>
                  </a:cubicBezTo>
                  <a:lnTo>
                    <a:pt x="136569" y="50465"/>
                  </a:lnTo>
                  <a:cubicBezTo>
                    <a:pt x="136808" y="25775"/>
                    <a:pt x="117407" y="5353"/>
                    <a:pt x="92738" y="4327"/>
                  </a:cubicBezTo>
                  <a:cubicBezTo>
                    <a:pt x="76625" y="4236"/>
                    <a:pt x="60940" y="9511"/>
                    <a:pt x="48157" y="19321"/>
                  </a:cubicBezTo>
                  <a:lnTo>
                    <a:pt x="48157" y="7499"/>
                  </a:lnTo>
                  <a:lnTo>
                    <a:pt x="12631" y="7499"/>
                  </a:lnTo>
                  <a:cubicBezTo>
                    <a:pt x="8076" y="7467"/>
                    <a:pt x="4358" y="11133"/>
                    <a:pt x="4326" y="15688"/>
                  </a:cubicBezTo>
                  <a:cubicBezTo>
                    <a:pt x="4325" y="15726"/>
                    <a:pt x="4325" y="15765"/>
                    <a:pt x="4326" y="15803"/>
                  </a:cubicBezTo>
                  <a:lnTo>
                    <a:pt x="4326" y="159293"/>
                  </a:lnTo>
                  <a:lnTo>
                    <a:pt x="39794" y="159293"/>
                  </a:lnTo>
                  <a:cubicBezTo>
                    <a:pt x="44381" y="159324"/>
                    <a:pt x="48125" y="155632"/>
                    <a:pt x="48157" y="151046"/>
                  </a:cubicBezTo>
                  <a:cubicBezTo>
                    <a:pt x="48157" y="151026"/>
                    <a:pt x="48157" y="151007"/>
                    <a:pt x="48157" y="150988"/>
                  </a:cubicBezTo>
                  <a:close/>
                </a:path>
              </a:pathLst>
            </a:custGeom>
            <a:solidFill>
              <a:srgbClr val="000000"/>
            </a:solidFill>
            <a:ln w="9525" cap="flat">
              <a:noFill/>
              <a:prstDash val="solid"/>
              <a:miter/>
            </a:ln>
          </p:spPr>
          <p:txBody>
            <a:bodyPr rtlCol="0" anchor="ctr"/>
            <a:lstStyle/>
            <a:p>
              <a:endParaRPr lang="ja-JP" altLang="en-US"/>
            </a:p>
          </p:txBody>
        </p:sp>
        <p:sp>
          <p:nvSpPr>
            <p:cNvPr id="144" name="フリーフォーム: 図形 143">
              <a:extLst>
                <a:ext uri="{FF2B5EF4-FFF2-40B4-BE49-F238E27FC236}">
                  <a16:creationId xmlns:a16="http://schemas.microsoft.com/office/drawing/2014/main" id="{D2F96BAF-D28D-4CFB-9BBB-D7245DC89F28}"/>
                </a:ext>
              </a:extLst>
            </p:cNvPr>
            <p:cNvSpPr/>
            <p:nvPr/>
          </p:nvSpPr>
          <p:spPr>
            <a:xfrm>
              <a:off x="5667070" y="3972407"/>
              <a:ext cx="138414" cy="161483"/>
            </a:xfrm>
            <a:custGeom>
              <a:avLst/>
              <a:gdLst>
                <a:gd name="connsiteX0" fmla="*/ 48156 w 138413"/>
                <a:gd name="connsiteY0" fmla="*/ 48100 h 161482"/>
                <a:gd name="connsiteX1" fmla="*/ 78550 w 138413"/>
                <a:gd name="connsiteY1" fmla="*/ 31260 h 161482"/>
                <a:gd name="connsiteX2" fmla="*/ 93026 w 138413"/>
                <a:gd name="connsiteY2" fmla="*/ 55309 h 161482"/>
                <a:gd name="connsiteX3" fmla="*/ 93026 w 138413"/>
                <a:gd name="connsiteY3" fmla="*/ 159120 h 161482"/>
                <a:gd name="connsiteX4" fmla="*/ 128263 w 138413"/>
                <a:gd name="connsiteY4" fmla="*/ 159120 h 161482"/>
                <a:gd name="connsiteX5" fmla="*/ 136568 w 138413"/>
                <a:gd name="connsiteY5" fmla="*/ 150815 h 161482"/>
                <a:gd name="connsiteX6" fmla="*/ 136568 w 138413"/>
                <a:gd name="connsiteY6" fmla="*/ 50465 h 161482"/>
                <a:gd name="connsiteX7" fmla="*/ 92737 w 138413"/>
                <a:gd name="connsiteY7" fmla="*/ 4327 h 161482"/>
                <a:gd name="connsiteX8" fmla="*/ 48156 w 138413"/>
                <a:gd name="connsiteY8" fmla="*/ 19321 h 161482"/>
                <a:gd name="connsiteX9" fmla="*/ 48156 w 138413"/>
                <a:gd name="connsiteY9" fmla="*/ 7499 h 161482"/>
                <a:gd name="connsiteX10" fmla="*/ 12630 w 138413"/>
                <a:gd name="connsiteY10" fmla="*/ 7499 h 161482"/>
                <a:gd name="connsiteX11" fmla="*/ 4325 w 138413"/>
                <a:gd name="connsiteY11" fmla="*/ 15803 h 161482"/>
                <a:gd name="connsiteX12" fmla="*/ 4325 w 138413"/>
                <a:gd name="connsiteY12" fmla="*/ 159293 h 161482"/>
                <a:gd name="connsiteX13" fmla="*/ 39794 w 138413"/>
                <a:gd name="connsiteY13" fmla="*/ 159293 h 161482"/>
                <a:gd name="connsiteX14" fmla="*/ 48156 w 138413"/>
                <a:gd name="connsiteY14" fmla="*/ 151046 h 161482"/>
                <a:gd name="connsiteX15" fmla="*/ 48156 w 138413"/>
                <a:gd name="connsiteY15" fmla="*/ 150988 h 16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8413" h="161482">
                  <a:moveTo>
                    <a:pt x="48156" y="48100"/>
                  </a:moveTo>
                  <a:cubicBezTo>
                    <a:pt x="49598" y="46658"/>
                    <a:pt x="64708" y="31894"/>
                    <a:pt x="78550" y="31260"/>
                  </a:cubicBezTo>
                  <a:cubicBezTo>
                    <a:pt x="87316" y="31260"/>
                    <a:pt x="93026" y="41468"/>
                    <a:pt x="93026" y="55309"/>
                  </a:cubicBezTo>
                  <a:lnTo>
                    <a:pt x="93026" y="159120"/>
                  </a:lnTo>
                  <a:lnTo>
                    <a:pt x="128263" y="159120"/>
                  </a:lnTo>
                  <a:cubicBezTo>
                    <a:pt x="132850" y="159120"/>
                    <a:pt x="136568" y="155401"/>
                    <a:pt x="136568" y="150815"/>
                  </a:cubicBezTo>
                  <a:lnTo>
                    <a:pt x="136568" y="50465"/>
                  </a:lnTo>
                  <a:cubicBezTo>
                    <a:pt x="136808" y="25775"/>
                    <a:pt x="117407" y="5353"/>
                    <a:pt x="92737" y="4327"/>
                  </a:cubicBezTo>
                  <a:cubicBezTo>
                    <a:pt x="76624" y="4236"/>
                    <a:pt x="60939" y="9511"/>
                    <a:pt x="48156" y="19321"/>
                  </a:cubicBezTo>
                  <a:lnTo>
                    <a:pt x="48156" y="7499"/>
                  </a:lnTo>
                  <a:lnTo>
                    <a:pt x="12630" y="7499"/>
                  </a:lnTo>
                  <a:cubicBezTo>
                    <a:pt x="8044" y="7499"/>
                    <a:pt x="4325" y="11217"/>
                    <a:pt x="4325" y="15803"/>
                  </a:cubicBezTo>
                  <a:lnTo>
                    <a:pt x="4325" y="159293"/>
                  </a:lnTo>
                  <a:lnTo>
                    <a:pt x="39794" y="159293"/>
                  </a:lnTo>
                  <a:cubicBezTo>
                    <a:pt x="44380" y="159324"/>
                    <a:pt x="48124" y="155632"/>
                    <a:pt x="48156" y="151046"/>
                  </a:cubicBezTo>
                  <a:cubicBezTo>
                    <a:pt x="48156" y="151026"/>
                    <a:pt x="48156" y="151007"/>
                    <a:pt x="48156" y="150988"/>
                  </a:cubicBezTo>
                  <a:close/>
                </a:path>
              </a:pathLst>
            </a:custGeom>
            <a:solidFill>
              <a:srgbClr val="000000"/>
            </a:solidFill>
            <a:ln w="9525" cap="flat">
              <a:noFill/>
              <a:prstDash val="solid"/>
              <a:miter/>
            </a:ln>
          </p:spPr>
          <p:txBody>
            <a:bodyPr rtlCol="0" anchor="ctr"/>
            <a:lstStyle/>
            <a:p>
              <a:endParaRPr lang="ja-JP" altLang="en-US"/>
            </a:p>
          </p:txBody>
        </p:sp>
        <p:sp>
          <p:nvSpPr>
            <p:cNvPr id="145" name="フリーフォーム: 図形 144">
              <a:extLst>
                <a:ext uri="{FF2B5EF4-FFF2-40B4-BE49-F238E27FC236}">
                  <a16:creationId xmlns:a16="http://schemas.microsoft.com/office/drawing/2014/main" id="{D36B8AF3-C290-4DB8-A43F-6E2EA8A9EE0D}"/>
                </a:ext>
              </a:extLst>
            </p:cNvPr>
            <p:cNvSpPr/>
            <p:nvPr/>
          </p:nvSpPr>
          <p:spPr>
            <a:xfrm>
              <a:off x="5501550" y="3972407"/>
              <a:ext cx="138414" cy="161483"/>
            </a:xfrm>
            <a:custGeom>
              <a:avLst/>
              <a:gdLst>
                <a:gd name="connsiteX0" fmla="*/ 47868 w 138413"/>
                <a:gd name="connsiteY0" fmla="*/ 48100 h 161482"/>
                <a:gd name="connsiteX1" fmla="*/ 78320 w 138413"/>
                <a:gd name="connsiteY1" fmla="*/ 31259 h 161482"/>
                <a:gd name="connsiteX2" fmla="*/ 92795 w 138413"/>
                <a:gd name="connsiteY2" fmla="*/ 55309 h 161482"/>
                <a:gd name="connsiteX3" fmla="*/ 92795 w 138413"/>
                <a:gd name="connsiteY3" fmla="*/ 159119 h 161482"/>
                <a:gd name="connsiteX4" fmla="*/ 127975 w 138413"/>
                <a:gd name="connsiteY4" fmla="*/ 159119 h 161482"/>
                <a:gd name="connsiteX5" fmla="*/ 136338 w 138413"/>
                <a:gd name="connsiteY5" fmla="*/ 150872 h 161482"/>
                <a:gd name="connsiteX6" fmla="*/ 136338 w 138413"/>
                <a:gd name="connsiteY6" fmla="*/ 150814 h 161482"/>
                <a:gd name="connsiteX7" fmla="*/ 136338 w 138413"/>
                <a:gd name="connsiteY7" fmla="*/ 50464 h 161482"/>
                <a:gd name="connsiteX8" fmla="*/ 92507 w 138413"/>
                <a:gd name="connsiteY8" fmla="*/ 4326 h 161482"/>
                <a:gd name="connsiteX9" fmla="*/ 47869 w 138413"/>
                <a:gd name="connsiteY9" fmla="*/ 19321 h 161482"/>
                <a:gd name="connsiteX10" fmla="*/ 47868 w 138413"/>
                <a:gd name="connsiteY10" fmla="*/ 7498 h 161482"/>
                <a:gd name="connsiteX11" fmla="*/ 12631 w 138413"/>
                <a:gd name="connsiteY11" fmla="*/ 7498 h 161482"/>
                <a:gd name="connsiteX12" fmla="*/ 4326 w 138413"/>
                <a:gd name="connsiteY12" fmla="*/ 15687 h 161482"/>
                <a:gd name="connsiteX13" fmla="*/ 4326 w 138413"/>
                <a:gd name="connsiteY13" fmla="*/ 15803 h 161482"/>
                <a:gd name="connsiteX14" fmla="*/ 4326 w 138413"/>
                <a:gd name="connsiteY14" fmla="*/ 159292 h 161482"/>
                <a:gd name="connsiteX15" fmla="*/ 39794 w 138413"/>
                <a:gd name="connsiteY15" fmla="*/ 159292 h 161482"/>
                <a:gd name="connsiteX16" fmla="*/ 48099 w 138413"/>
                <a:gd name="connsiteY16" fmla="*/ 151103 h 161482"/>
                <a:gd name="connsiteX17" fmla="*/ 48099 w 138413"/>
                <a:gd name="connsiteY17" fmla="*/ 150987 h 16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38413" h="161482">
                  <a:moveTo>
                    <a:pt x="47868" y="48100"/>
                  </a:moveTo>
                  <a:cubicBezTo>
                    <a:pt x="49310" y="46658"/>
                    <a:pt x="64478" y="31894"/>
                    <a:pt x="78320" y="31259"/>
                  </a:cubicBezTo>
                  <a:cubicBezTo>
                    <a:pt x="87086" y="31259"/>
                    <a:pt x="92795" y="41467"/>
                    <a:pt x="92795" y="55309"/>
                  </a:cubicBezTo>
                  <a:lnTo>
                    <a:pt x="92795" y="159119"/>
                  </a:lnTo>
                  <a:lnTo>
                    <a:pt x="127975" y="159119"/>
                  </a:lnTo>
                  <a:cubicBezTo>
                    <a:pt x="132562" y="159151"/>
                    <a:pt x="136306" y="155459"/>
                    <a:pt x="136338" y="150872"/>
                  </a:cubicBezTo>
                  <a:cubicBezTo>
                    <a:pt x="136338" y="150853"/>
                    <a:pt x="136338" y="150834"/>
                    <a:pt x="136338" y="150814"/>
                  </a:cubicBezTo>
                  <a:lnTo>
                    <a:pt x="136338" y="50464"/>
                  </a:lnTo>
                  <a:cubicBezTo>
                    <a:pt x="136577" y="25775"/>
                    <a:pt x="117176" y="5353"/>
                    <a:pt x="92507" y="4326"/>
                  </a:cubicBezTo>
                  <a:cubicBezTo>
                    <a:pt x="76378" y="4249"/>
                    <a:pt x="60679" y="9522"/>
                    <a:pt x="47869" y="19321"/>
                  </a:cubicBezTo>
                  <a:lnTo>
                    <a:pt x="47868" y="7498"/>
                  </a:lnTo>
                  <a:lnTo>
                    <a:pt x="12631" y="7498"/>
                  </a:lnTo>
                  <a:cubicBezTo>
                    <a:pt x="8076" y="7466"/>
                    <a:pt x="4358" y="11133"/>
                    <a:pt x="4326" y="15687"/>
                  </a:cubicBezTo>
                  <a:cubicBezTo>
                    <a:pt x="4325" y="15726"/>
                    <a:pt x="4325" y="15765"/>
                    <a:pt x="4326" y="15803"/>
                  </a:cubicBezTo>
                  <a:lnTo>
                    <a:pt x="4326" y="159292"/>
                  </a:lnTo>
                  <a:lnTo>
                    <a:pt x="39794" y="159292"/>
                  </a:lnTo>
                  <a:cubicBezTo>
                    <a:pt x="44349" y="159324"/>
                    <a:pt x="48067" y="155658"/>
                    <a:pt x="48099" y="151103"/>
                  </a:cubicBezTo>
                  <a:cubicBezTo>
                    <a:pt x="48099" y="151065"/>
                    <a:pt x="48099" y="151026"/>
                    <a:pt x="48099" y="150987"/>
                  </a:cubicBezTo>
                  <a:close/>
                </a:path>
              </a:pathLst>
            </a:custGeom>
            <a:solidFill>
              <a:srgbClr val="000000"/>
            </a:solidFill>
            <a:ln w="9525" cap="flat">
              <a:noFill/>
              <a:prstDash val="solid"/>
              <a:miter/>
            </a:ln>
          </p:spPr>
          <p:txBody>
            <a:bodyPr rtlCol="0" anchor="ctr"/>
            <a:lstStyle/>
            <a:p>
              <a:endParaRPr lang="ja-JP" altLang="en-US"/>
            </a:p>
          </p:txBody>
        </p:sp>
        <p:sp>
          <p:nvSpPr>
            <p:cNvPr id="146" name="フリーフォーム: 図形 145">
              <a:extLst>
                <a:ext uri="{FF2B5EF4-FFF2-40B4-BE49-F238E27FC236}">
                  <a16:creationId xmlns:a16="http://schemas.microsoft.com/office/drawing/2014/main" id="{742F4D95-4ED3-4F65-9E33-C03753A89F8E}"/>
                </a:ext>
              </a:extLst>
            </p:cNvPr>
            <p:cNvSpPr/>
            <p:nvPr/>
          </p:nvSpPr>
          <p:spPr>
            <a:xfrm>
              <a:off x="5075985" y="3972465"/>
              <a:ext cx="224923" cy="161483"/>
            </a:xfrm>
            <a:custGeom>
              <a:avLst/>
              <a:gdLst>
                <a:gd name="connsiteX0" fmla="*/ 181495 w 224922"/>
                <a:gd name="connsiteY0" fmla="*/ 4326 h 161482"/>
                <a:gd name="connsiteX1" fmla="*/ 130051 w 224922"/>
                <a:gd name="connsiteY1" fmla="*/ 23358 h 161482"/>
                <a:gd name="connsiteX2" fmla="*/ 92795 w 224922"/>
                <a:gd name="connsiteY2" fmla="*/ 4326 h 161482"/>
                <a:gd name="connsiteX3" fmla="*/ 48156 w 224922"/>
                <a:gd name="connsiteY3" fmla="*/ 19321 h 161482"/>
                <a:gd name="connsiteX4" fmla="*/ 48156 w 224922"/>
                <a:gd name="connsiteY4" fmla="*/ 7441 h 161482"/>
                <a:gd name="connsiteX5" fmla="*/ 12630 w 224922"/>
                <a:gd name="connsiteY5" fmla="*/ 7441 h 161482"/>
                <a:gd name="connsiteX6" fmla="*/ 4325 w 224922"/>
                <a:gd name="connsiteY6" fmla="*/ 15745 h 161482"/>
                <a:gd name="connsiteX7" fmla="*/ 4325 w 224922"/>
                <a:gd name="connsiteY7" fmla="*/ 159235 h 161482"/>
                <a:gd name="connsiteX8" fmla="*/ 39852 w 224922"/>
                <a:gd name="connsiteY8" fmla="*/ 159235 h 161482"/>
                <a:gd name="connsiteX9" fmla="*/ 48156 w 224922"/>
                <a:gd name="connsiteY9" fmla="*/ 150930 h 161482"/>
                <a:gd name="connsiteX10" fmla="*/ 48156 w 224922"/>
                <a:gd name="connsiteY10" fmla="*/ 48042 h 161482"/>
                <a:gd name="connsiteX11" fmla="*/ 78550 w 224922"/>
                <a:gd name="connsiteY11" fmla="*/ 31202 h 161482"/>
                <a:gd name="connsiteX12" fmla="*/ 93026 w 224922"/>
                <a:gd name="connsiteY12" fmla="*/ 55251 h 161482"/>
                <a:gd name="connsiteX13" fmla="*/ 93026 w 224922"/>
                <a:gd name="connsiteY13" fmla="*/ 159062 h 161482"/>
                <a:gd name="connsiteX14" fmla="*/ 128552 w 224922"/>
                <a:gd name="connsiteY14" fmla="*/ 159062 h 161482"/>
                <a:gd name="connsiteX15" fmla="*/ 136857 w 224922"/>
                <a:gd name="connsiteY15" fmla="*/ 150757 h 161482"/>
                <a:gd name="connsiteX16" fmla="*/ 136857 w 224922"/>
                <a:gd name="connsiteY16" fmla="*/ 48042 h 161482"/>
                <a:gd name="connsiteX17" fmla="*/ 167250 w 224922"/>
                <a:gd name="connsiteY17" fmla="*/ 31202 h 161482"/>
                <a:gd name="connsiteX18" fmla="*/ 181726 w 224922"/>
                <a:gd name="connsiteY18" fmla="*/ 55251 h 161482"/>
                <a:gd name="connsiteX19" fmla="*/ 181726 w 224922"/>
                <a:gd name="connsiteY19" fmla="*/ 159062 h 161482"/>
                <a:gd name="connsiteX20" fmla="*/ 216964 w 224922"/>
                <a:gd name="connsiteY20" fmla="*/ 159062 h 161482"/>
                <a:gd name="connsiteX21" fmla="*/ 225269 w 224922"/>
                <a:gd name="connsiteY21" fmla="*/ 150872 h 161482"/>
                <a:gd name="connsiteX22" fmla="*/ 225269 w 224922"/>
                <a:gd name="connsiteY22" fmla="*/ 150757 h 161482"/>
                <a:gd name="connsiteX23" fmla="*/ 225269 w 224922"/>
                <a:gd name="connsiteY23" fmla="*/ 50407 h 161482"/>
                <a:gd name="connsiteX24" fmla="*/ 181495 w 224922"/>
                <a:gd name="connsiteY24" fmla="*/ 4326 h 16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24922" h="161482">
                  <a:moveTo>
                    <a:pt x="181495" y="4326"/>
                  </a:moveTo>
                  <a:cubicBezTo>
                    <a:pt x="162688" y="4665"/>
                    <a:pt x="144551" y="11375"/>
                    <a:pt x="130051" y="23358"/>
                  </a:cubicBezTo>
                  <a:cubicBezTo>
                    <a:pt x="121432" y="11373"/>
                    <a:pt x="107557" y="4285"/>
                    <a:pt x="92795" y="4326"/>
                  </a:cubicBezTo>
                  <a:cubicBezTo>
                    <a:pt x="76666" y="4249"/>
                    <a:pt x="60967" y="9522"/>
                    <a:pt x="48156" y="19321"/>
                  </a:cubicBezTo>
                  <a:lnTo>
                    <a:pt x="48156" y="7441"/>
                  </a:lnTo>
                  <a:lnTo>
                    <a:pt x="12630" y="7441"/>
                  </a:lnTo>
                  <a:cubicBezTo>
                    <a:pt x="8044" y="7441"/>
                    <a:pt x="4325" y="11159"/>
                    <a:pt x="4325" y="15745"/>
                  </a:cubicBezTo>
                  <a:lnTo>
                    <a:pt x="4325" y="159235"/>
                  </a:lnTo>
                  <a:lnTo>
                    <a:pt x="39852" y="159235"/>
                  </a:lnTo>
                  <a:cubicBezTo>
                    <a:pt x="44438" y="159235"/>
                    <a:pt x="48156" y="155516"/>
                    <a:pt x="48156" y="150930"/>
                  </a:cubicBezTo>
                  <a:lnTo>
                    <a:pt x="48156" y="48042"/>
                  </a:lnTo>
                  <a:cubicBezTo>
                    <a:pt x="49598" y="46600"/>
                    <a:pt x="64766" y="31836"/>
                    <a:pt x="78550" y="31202"/>
                  </a:cubicBezTo>
                  <a:cubicBezTo>
                    <a:pt x="87374" y="31202"/>
                    <a:pt x="93026" y="41410"/>
                    <a:pt x="93026" y="55251"/>
                  </a:cubicBezTo>
                  <a:lnTo>
                    <a:pt x="93026" y="159062"/>
                  </a:lnTo>
                  <a:lnTo>
                    <a:pt x="128552" y="159062"/>
                  </a:lnTo>
                  <a:cubicBezTo>
                    <a:pt x="133138" y="159062"/>
                    <a:pt x="136857" y="155343"/>
                    <a:pt x="136857" y="150757"/>
                  </a:cubicBezTo>
                  <a:lnTo>
                    <a:pt x="136857" y="48042"/>
                  </a:lnTo>
                  <a:cubicBezTo>
                    <a:pt x="138299" y="46600"/>
                    <a:pt x="153409" y="31836"/>
                    <a:pt x="167250" y="31202"/>
                  </a:cubicBezTo>
                  <a:cubicBezTo>
                    <a:pt x="176074" y="31202"/>
                    <a:pt x="181726" y="41410"/>
                    <a:pt x="181726" y="55251"/>
                  </a:cubicBezTo>
                  <a:lnTo>
                    <a:pt x="181726" y="159062"/>
                  </a:lnTo>
                  <a:lnTo>
                    <a:pt x="216964" y="159062"/>
                  </a:lnTo>
                  <a:cubicBezTo>
                    <a:pt x="221518" y="159093"/>
                    <a:pt x="225237" y="155427"/>
                    <a:pt x="225269" y="150872"/>
                  </a:cubicBezTo>
                  <a:cubicBezTo>
                    <a:pt x="225269" y="150834"/>
                    <a:pt x="225269" y="150795"/>
                    <a:pt x="225269" y="150757"/>
                  </a:cubicBezTo>
                  <a:lnTo>
                    <a:pt x="225269" y="50407"/>
                  </a:lnTo>
                  <a:cubicBezTo>
                    <a:pt x="225478" y="25761"/>
                    <a:pt x="206119" y="5382"/>
                    <a:pt x="181495" y="4326"/>
                  </a:cubicBezTo>
                  <a:close/>
                </a:path>
              </a:pathLst>
            </a:custGeom>
            <a:solidFill>
              <a:srgbClr val="000000"/>
            </a:solidFill>
            <a:ln w="9525" cap="flat">
              <a:noFill/>
              <a:prstDash val="solid"/>
              <a:miter/>
            </a:ln>
          </p:spPr>
          <p:txBody>
            <a:bodyPr rtlCol="0" anchor="ctr"/>
            <a:lstStyle/>
            <a:p>
              <a:endParaRPr lang="ja-JP" altLang="en-US"/>
            </a:p>
          </p:txBody>
        </p:sp>
        <p:sp>
          <p:nvSpPr>
            <p:cNvPr id="147" name="フリーフォーム: 図形 146">
              <a:extLst>
                <a:ext uri="{FF2B5EF4-FFF2-40B4-BE49-F238E27FC236}">
                  <a16:creationId xmlns:a16="http://schemas.microsoft.com/office/drawing/2014/main" id="{492D6186-BB32-455B-B1B6-7F0EF70C34E7}"/>
                </a:ext>
              </a:extLst>
            </p:cNvPr>
            <p:cNvSpPr/>
            <p:nvPr/>
          </p:nvSpPr>
          <p:spPr>
            <a:xfrm>
              <a:off x="6160862" y="3972005"/>
              <a:ext cx="138414" cy="161483"/>
            </a:xfrm>
            <a:custGeom>
              <a:avLst/>
              <a:gdLst>
                <a:gd name="connsiteX0" fmla="*/ 64824 w 138413"/>
                <a:gd name="connsiteY0" fmla="*/ 137607 h 161482"/>
                <a:gd name="connsiteX1" fmla="*/ 48157 w 138413"/>
                <a:gd name="connsiteY1" fmla="*/ 117133 h 161482"/>
                <a:gd name="connsiteX2" fmla="*/ 90834 w 138413"/>
                <a:gd name="connsiteY2" fmla="*/ 75493 h 161482"/>
                <a:gd name="connsiteX3" fmla="*/ 90834 w 138413"/>
                <a:gd name="connsiteY3" fmla="*/ 125149 h 161482"/>
                <a:gd name="connsiteX4" fmla="*/ 64824 w 138413"/>
                <a:gd name="connsiteY4" fmla="*/ 137607 h 161482"/>
                <a:gd name="connsiteX5" fmla="*/ 14879 w 138413"/>
                <a:gd name="connsiteY5" fmla="*/ 16898 h 161482"/>
                <a:gd name="connsiteX6" fmla="*/ 14879 w 138413"/>
                <a:gd name="connsiteY6" fmla="*/ 38006 h 161482"/>
                <a:gd name="connsiteX7" fmla="*/ 71629 w 138413"/>
                <a:gd name="connsiteY7" fmla="*/ 24107 h 161482"/>
                <a:gd name="connsiteX8" fmla="*/ 88066 w 138413"/>
                <a:gd name="connsiteY8" fmla="*/ 33911 h 161482"/>
                <a:gd name="connsiteX9" fmla="*/ 90834 w 138413"/>
                <a:gd name="connsiteY9" fmla="*/ 55596 h 161482"/>
                <a:gd name="connsiteX10" fmla="*/ 90834 w 138413"/>
                <a:gd name="connsiteY10" fmla="*/ 55596 h 161482"/>
                <a:gd name="connsiteX11" fmla="*/ 4325 w 138413"/>
                <a:gd name="connsiteY11" fmla="*/ 121055 h 161482"/>
                <a:gd name="connsiteX12" fmla="*/ 49598 w 138413"/>
                <a:gd name="connsiteY12" fmla="*/ 162636 h 161482"/>
                <a:gd name="connsiteX13" fmla="*/ 91123 w 138413"/>
                <a:gd name="connsiteY13" fmla="*/ 146546 h 161482"/>
                <a:gd name="connsiteX14" fmla="*/ 91122 w 138413"/>
                <a:gd name="connsiteY14" fmla="*/ 159637 h 161482"/>
                <a:gd name="connsiteX15" fmla="*/ 126649 w 138413"/>
                <a:gd name="connsiteY15" fmla="*/ 159637 h 161482"/>
                <a:gd name="connsiteX16" fmla="*/ 134954 w 138413"/>
                <a:gd name="connsiteY16" fmla="*/ 151333 h 161482"/>
                <a:gd name="connsiteX17" fmla="*/ 134954 w 138413"/>
                <a:gd name="connsiteY17" fmla="*/ 45792 h 161482"/>
                <a:gd name="connsiteX18" fmla="*/ 75724 w 138413"/>
                <a:gd name="connsiteY18" fmla="*/ 4325 h 161482"/>
                <a:gd name="connsiteX19" fmla="*/ 14880 w 138413"/>
                <a:gd name="connsiteY19" fmla="*/ 16898 h 16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8413" h="161482">
                  <a:moveTo>
                    <a:pt x="64824" y="137607"/>
                  </a:moveTo>
                  <a:cubicBezTo>
                    <a:pt x="53808" y="137607"/>
                    <a:pt x="48157" y="126591"/>
                    <a:pt x="48157" y="117133"/>
                  </a:cubicBezTo>
                  <a:cubicBezTo>
                    <a:pt x="48157" y="103753"/>
                    <a:pt x="60729" y="85182"/>
                    <a:pt x="90834" y="75493"/>
                  </a:cubicBezTo>
                  <a:cubicBezTo>
                    <a:pt x="90834" y="90200"/>
                    <a:pt x="90834" y="110097"/>
                    <a:pt x="90834" y="125149"/>
                  </a:cubicBezTo>
                  <a:cubicBezTo>
                    <a:pt x="84632" y="133194"/>
                    <a:pt x="74979" y="137816"/>
                    <a:pt x="64824" y="137607"/>
                  </a:cubicBezTo>
                  <a:close/>
                  <a:moveTo>
                    <a:pt x="14879" y="16898"/>
                  </a:moveTo>
                  <a:lnTo>
                    <a:pt x="14879" y="38006"/>
                  </a:lnTo>
                  <a:cubicBezTo>
                    <a:pt x="32685" y="29651"/>
                    <a:pt x="51977" y="24926"/>
                    <a:pt x="71629" y="24107"/>
                  </a:cubicBezTo>
                  <a:cubicBezTo>
                    <a:pt x="75839" y="24107"/>
                    <a:pt x="85932" y="26241"/>
                    <a:pt x="88066" y="33911"/>
                  </a:cubicBezTo>
                  <a:cubicBezTo>
                    <a:pt x="90211" y="40931"/>
                    <a:pt x="91147" y="48263"/>
                    <a:pt x="90834" y="55596"/>
                  </a:cubicBezTo>
                  <a:lnTo>
                    <a:pt x="90834" y="55596"/>
                  </a:lnTo>
                  <a:cubicBezTo>
                    <a:pt x="55077" y="65112"/>
                    <a:pt x="4325" y="80222"/>
                    <a:pt x="4325" y="121055"/>
                  </a:cubicBezTo>
                  <a:cubicBezTo>
                    <a:pt x="4325" y="158657"/>
                    <a:pt x="39506" y="162636"/>
                    <a:pt x="49598" y="162636"/>
                  </a:cubicBezTo>
                  <a:cubicBezTo>
                    <a:pt x="64982" y="162747"/>
                    <a:pt x="79830" y="156994"/>
                    <a:pt x="91123" y="146546"/>
                  </a:cubicBezTo>
                  <a:lnTo>
                    <a:pt x="91122" y="159637"/>
                  </a:lnTo>
                  <a:lnTo>
                    <a:pt x="126649" y="159637"/>
                  </a:lnTo>
                  <a:cubicBezTo>
                    <a:pt x="131235" y="159637"/>
                    <a:pt x="134954" y="155919"/>
                    <a:pt x="134954" y="151333"/>
                  </a:cubicBezTo>
                  <a:lnTo>
                    <a:pt x="134954" y="45792"/>
                  </a:lnTo>
                  <a:cubicBezTo>
                    <a:pt x="134954" y="26875"/>
                    <a:pt x="124111" y="4325"/>
                    <a:pt x="75724" y="4325"/>
                  </a:cubicBezTo>
                  <a:cubicBezTo>
                    <a:pt x="54899" y="5224"/>
                    <a:pt x="34355" y="9469"/>
                    <a:pt x="14880" y="16898"/>
                  </a:cubicBezTo>
                  <a:close/>
                </a:path>
              </a:pathLst>
            </a:custGeom>
            <a:solidFill>
              <a:srgbClr val="000000"/>
            </a:solidFill>
            <a:ln w="9525" cap="flat">
              <a:noFill/>
              <a:prstDash val="solid"/>
              <a:miter/>
            </a:ln>
          </p:spPr>
          <p:txBody>
            <a:bodyPr rtlCol="0" anchor="ctr"/>
            <a:lstStyle/>
            <a:p>
              <a:endParaRPr lang="ja-JP" altLang="en-US"/>
            </a:p>
          </p:txBody>
        </p:sp>
        <p:sp>
          <p:nvSpPr>
            <p:cNvPr id="148" name="フリーフォーム: 図形 147">
              <a:extLst>
                <a:ext uri="{FF2B5EF4-FFF2-40B4-BE49-F238E27FC236}">
                  <a16:creationId xmlns:a16="http://schemas.microsoft.com/office/drawing/2014/main" id="{C02E92CB-3144-4957-8EC7-100DE54DC96F}"/>
                </a:ext>
              </a:extLst>
            </p:cNvPr>
            <p:cNvSpPr/>
            <p:nvPr/>
          </p:nvSpPr>
          <p:spPr>
            <a:xfrm>
              <a:off x="6311733" y="3927135"/>
              <a:ext cx="109578" cy="207621"/>
            </a:xfrm>
            <a:custGeom>
              <a:avLst/>
              <a:gdLst>
                <a:gd name="connsiteX0" fmla="*/ 26818 w 109577"/>
                <a:gd name="connsiteY0" fmla="*/ 52424 h 207620"/>
                <a:gd name="connsiteX1" fmla="*/ 26818 w 109577"/>
                <a:gd name="connsiteY1" fmla="*/ 12688 h 207620"/>
                <a:gd name="connsiteX2" fmla="*/ 35180 w 109577"/>
                <a:gd name="connsiteY2" fmla="*/ 4325 h 207620"/>
                <a:gd name="connsiteX3" fmla="*/ 71052 w 109577"/>
                <a:gd name="connsiteY3" fmla="*/ 4325 h 207620"/>
                <a:gd name="connsiteX4" fmla="*/ 71052 w 109577"/>
                <a:gd name="connsiteY4" fmla="*/ 52424 h 207620"/>
                <a:gd name="connsiteX5" fmla="*/ 106579 w 109577"/>
                <a:gd name="connsiteY5" fmla="*/ 52424 h 207620"/>
                <a:gd name="connsiteX6" fmla="*/ 106579 w 109577"/>
                <a:gd name="connsiteY6" fmla="*/ 71283 h 207620"/>
                <a:gd name="connsiteX7" fmla="*/ 71052 w 109577"/>
                <a:gd name="connsiteY7" fmla="*/ 71283 h 207620"/>
                <a:gd name="connsiteX8" fmla="*/ 71052 w 109577"/>
                <a:gd name="connsiteY8" fmla="*/ 169326 h 207620"/>
                <a:gd name="connsiteX9" fmla="*/ 73302 w 109577"/>
                <a:gd name="connsiteY9" fmla="*/ 177227 h 207620"/>
                <a:gd name="connsiteX10" fmla="*/ 82529 w 109577"/>
                <a:gd name="connsiteY10" fmla="*/ 180630 h 207620"/>
                <a:gd name="connsiteX11" fmla="*/ 107040 w 109577"/>
                <a:gd name="connsiteY11" fmla="*/ 169615 h 207620"/>
                <a:gd name="connsiteX12" fmla="*/ 107040 w 109577"/>
                <a:gd name="connsiteY12" fmla="*/ 191415 h 207620"/>
                <a:gd name="connsiteX13" fmla="*/ 63670 w 109577"/>
                <a:gd name="connsiteY13" fmla="*/ 207909 h 207620"/>
                <a:gd name="connsiteX14" fmla="*/ 27394 w 109577"/>
                <a:gd name="connsiteY14" fmla="*/ 170595 h 207620"/>
                <a:gd name="connsiteX15" fmla="*/ 27394 w 109577"/>
                <a:gd name="connsiteY15" fmla="*/ 71283 h 207620"/>
                <a:gd name="connsiteX16" fmla="*/ 4325 w 109577"/>
                <a:gd name="connsiteY16" fmla="*/ 71283 h 207620"/>
                <a:gd name="connsiteX17" fmla="*/ 4325 w 109577"/>
                <a:gd name="connsiteY17" fmla="*/ 52424 h 207620"/>
                <a:gd name="connsiteX18" fmla="*/ 26818 w 109577"/>
                <a:gd name="connsiteY18" fmla="*/ 52424 h 207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9577" h="207620">
                  <a:moveTo>
                    <a:pt x="26818" y="52424"/>
                  </a:moveTo>
                  <a:lnTo>
                    <a:pt x="26818" y="12688"/>
                  </a:lnTo>
                  <a:cubicBezTo>
                    <a:pt x="26818" y="8069"/>
                    <a:pt x="30562" y="4325"/>
                    <a:pt x="35180" y="4325"/>
                  </a:cubicBezTo>
                  <a:lnTo>
                    <a:pt x="71052" y="4325"/>
                  </a:lnTo>
                  <a:lnTo>
                    <a:pt x="71052" y="52424"/>
                  </a:lnTo>
                  <a:lnTo>
                    <a:pt x="106579" y="52424"/>
                  </a:lnTo>
                  <a:lnTo>
                    <a:pt x="106579" y="71283"/>
                  </a:lnTo>
                  <a:lnTo>
                    <a:pt x="71052" y="71283"/>
                  </a:lnTo>
                  <a:lnTo>
                    <a:pt x="71052" y="169326"/>
                  </a:lnTo>
                  <a:cubicBezTo>
                    <a:pt x="70992" y="172126"/>
                    <a:pt x="71776" y="174879"/>
                    <a:pt x="73302" y="177227"/>
                  </a:cubicBezTo>
                  <a:cubicBezTo>
                    <a:pt x="75640" y="179796"/>
                    <a:pt x="79083" y="181066"/>
                    <a:pt x="82529" y="180630"/>
                  </a:cubicBezTo>
                  <a:cubicBezTo>
                    <a:pt x="91733" y="179926"/>
                    <a:pt x="100402" y="176030"/>
                    <a:pt x="107040" y="169615"/>
                  </a:cubicBezTo>
                  <a:lnTo>
                    <a:pt x="107040" y="191415"/>
                  </a:lnTo>
                  <a:cubicBezTo>
                    <a:pt x="94864" y="201659"/>
                    <a:pt x="79576" y="207473"/>
                    <a:pt x="63670" y="207909"/>
                  </a:cubicBezTo>
                  <a:cubicBezTo>
                    <a:pt x="35699" y="207909"/>
                    <a:pt x="27394" y="187955"/>
                    <a:pt x="27394" y="170595"/>
                  </a:cubicBezTo>
                  <a:lnTo>
                    <a:pt x="27394" y="71283"/>
                  </a:lnTo>
                  <a:lnTo>
                    <a:pt x="4325" y="71283"/>
                  </a:lnTo>
                  <a:lnTo>
                    <a:pt x="4325" y="52424"/>
                  </a:lnTo>
                  <a:lnTo>
                    <a:pt x="26818" y="52424"/>
                  </a:lnTo>
                </a:path>
              </a:pathLst>
            </a:custGeom>
            <a:solidFill>
              <a:srgbClr val="000000"/>
            </a:solidFill>
            <a:ln w="9525" cap="flat">
              <a:noFill/>
              <a:prstDash val="solid"/>
              <a:miter/>
            </a:ln>
          </p:spPr>
          <p:txBody>
            <a:bodyPr rtlCol="0" anchor="ctr"/>
            <a:lstStyle/>
            <a:p>
              <a:endParaRPr lang="ja-JP" altLang="en-US"/>
            </a:p>
          </p:txBody>
        </p:sp>
      </p:grpSp>
      <p:pic>
        <p:nvPicPr>
          <p:cNvPr id="149" name="図 148">
            <a:extLst>
              <a:ext uri="{FF2B5EF4-FFF2-40B4-BE49-F238E27FC236}">
                <a16:creationId xmlns:a16="http://schemas.microsoft.com/office/drawing/2014/main" id="{665259A1-49FB-4BF8-86BD-80C51B29A891}"/>
              </a:ext>
            </a:extLst>
          </p:cNvPr>
          <p:cNvPicPr>
            <a:picLocks noChangeAspect="1"/>
          </p:cNvPicPr>
          <p:nvPr userDrawn="1"/>
        </p:nvPicPr>
        <p:blipFill>
          <a:blip r:embed="rId2"/>
          <a:stretch>
            <a:fillRect/>
          </a:stretch>
        </p:blipFill>
        <p:spPr>
          <a:xfrm>
            <a:off x="406136" y="4489094"/>
            <a:ext cx="882201" cy="393115"/>
          </a:xfrm>
          <a:prstGeom prst="rect">
            <a:avLst/>
          </a:prstGeom>
        </p:spPr>
      </p:pic>
      <p:sp>
        <p:nvSpPr>
          <p:cNvPr id="46" name="テキスト プレースホルダー 20">
            <a:extLst>
              <a:ext uri="{FF2B5EF4-FFF2-40B4-BE49-F238E27FC236}">
                <a16:creationId xmlns:a16="http://schemas.microsoft.com/office/drawing/2014/main" id="{389BC65F-8E07-48BC-B089-2E62AF0118AD}"/>
              </a:ext>
            </a:extLst>
          </p:cNvPr>
          <p:cNvSpPr>
            <a:spLocks noGrp="1"/>
          </p:cNvSpPr>
          <p:nvPr>
            <p:ph type="body" sz="quarter" idx="16" hasCustomPrompt="1"/>
          </p:nvPr>
        </p:nvSpPr>
        <p:spPr>
          <a:xfrm>
            <a:off x="575436" y="2856220"/>
            <a:ext cx="2592000" cy="172800"/>
          </a:xfrm>
        </p:spPr>
        <p:txBody>
          <a:bodyPr anchor="ctr"/>
          <a:lstStyle>
            <a:lvl1pPr>
              <a:lnSpc>
                <a:spcPts val="1400"/>
              </a:lnSpc>
              <a:spcAft>
                <a:spcPts val="0"/>
              </a:spcAft>
              <a:defRPr sz="1100">
                <a:solidFill>
                  <a:schemeClr val="tx1"/>
                </a:solidFill>
              </a:defRPr>
            </a:lvl1pPr>
          </a:lstStyle>
          <a:p>
            <a:pPr lvl="0"/>
            <a:r>
              <a:rPr kumimoji="1" lang="ja-JP" altLang="en-US" dirty="0"/>
              <a:t>富士フイルムホールディングス株式会社</a:t>
            </a:r>
          </a:p>
        </p:txBody>
      </p:sp>
      <p:pic>
        <p:nvPicPr>
          <p:cNvPr id="47" name="図 46">
            <a:extLst>
              <a:ext uri="{FF2B5EF4-FFF2-40B4-BE49-F238E27FC236}">
                <a16:creationId xmlns:a16="http://schemas.microsoft.com/office/drawing/2014/main" id="{F41C8EE4-921B-4532-94F7-1B4654CA363A}"/>
              </a:ext>
            </a:extLst>
          </p:cNvPr>
          <p:cNvPicPr>
            <a:picLocks/>
          </p:cNvPicPr>
          <p:nvPr userDrawn="1"/>
        </p:nvPicPr>
        <p:blipFill>
          <a:blip r:embed="rId3"/>
          <a:stretch>
            <a:fillRect/>
          </a:stretch>
        </p:blipFill>
        <p:spPr>
          <a:xfrm>
            <a:off x="-3039" y="2440038"/>
            <a:ext cx="7261200" cy="39600"/>
          </a:xfrm>
          <a:prstGeom prst="rect">
            <a:avLst/>
          </a:prstGeom>
        </p:spPr>
      </p:pic>
      <p:sp>
        <p:nvSpPr>
          <p:cNvPr id="4" name="正方形/長方形 3">
            <a:extLst>
              <a:ext uri="{FF2B5EF4-FFF2-40B4-BE49-F238E27FC236}">
                <a16:creationId xmlns:a16="http://schemas.microsoft.com/office/drawing/2014/main" id="{B0E40014-B400-4C71-B398-8F4FA8D28F95}"/>
              </a:ext>
            </a:extLst>
          </p:cNvPr>
          <p:cNvSpPr/>
          <p:nvPr userDrawn="1"/>
        </p:nvSpPr>
        <p:spPr>
          <a:xfrm>
            <a:off x="35496" y="627701"/>
            <a:ext cx="9072000" cy="14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A25E10D7-F1DC-406E-9FB9-69EE496FA2F0}"/>
              </a:ext>
            </a:extLst>
          </p:cNvPr>
          <p:cNvSpPr/>
          <p:nvPr userDrawn="1"/>
        </p:nvSpPr>
        <p:spPr>
          <a:xfrm>
            <a:off x="7092280" y="4882209"/>
            <a:ext cx="2051720" cy="261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00384098"/>
      </p:ext>
    </p:extLst>
  </p:cSld>
  <p:clrMapOvr>
    <a:masterClrMapping/>
  </p:clrMapOvr>
  <p:extLst>
    <p:ext uri="{DCECCB84-F9BA-43D5-87BE-67443E8EF086}">
      <p15:sldGuideLst xmlns:p15="http://schemas.microsoft.com/office/powerpoint/2012/main">
        <p15:guide id="1" pos="2880">
          <p15:clr>
            <a:srgbClr val="FBAE40"/>
          </p15:clr>
        </p15:guide>
        <p15:guide id="2" pos="363" userDrawn="1">
          <p15:clr>
            <a:srgbClr val="FBAE40"/>
          </p15:clr>
        </p15:guide>
        <p15:guide id="3" pos="5420">
          <p15:clr>
            <a:srgbClr val="FBAE40"/>
          </p15:clr>
        </p15:guide>
        <p15:guide id="4" orient="horz" pos="2043" userDrawn="1">
          <p15:clr>
            <a:srgbClr val="FBAE40"/>
          </p15:clr>
        </p15:guide>
        <p15:guide id="5" orient="horz" pos="1761" userDrawn="1">
          <p15:clr>
            <a:srgbClr val="FBAE40"/>
          </p15:clr>
        </p15:guide>
        <p15:guide id="8" orient="horz" pos="3240" userDrawn="1">
          <p15:clr>
            <a:srgbClr val="FBAE40"/>
          </p15:clr>
        </p15:guide>
        <p15:guide id="9" orient="horz" pos="894" userDrawn="1">
          <p15:clr>
            <a:srgbClr val="FBAE40"/>
          </p15:clr>
        </p15:guide>
        <p15:guide id="10" orient="horz" pos="1302" userDrawn="1">
          <p15:clr>
            <a:srgbClr val="FBAE40"/>
          </p15:clr>
        </p15:guide>
        <p15:guide id="11" orient="horz" pos="1439" userDrawn="1">
          <p15:clr>
            <a:srgbClr val="FBAE40"/>
          </p15:clr>
        </p15:guide>
        <p15:guide id="12" orient="horz" pos="191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中表紙">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87624" y="1825139"/>
            <a:ext cx="7416626" cy="792000"/>
          </a:xfrm>
        </p:spPr>
        <p:txBody>
          <a:bodyPr anchor="b"/>
          <a:lstStyle>
            <a:lvl1pPr>
              <a:defRPr sz="2000">
                <a:solidFill>
                  <a:schemeClr val="tx1"/>
                </a:solidFill>
              </a:defRPr>
            </a:lvl1pPr>
          </a:lstStyle>
          <a:p>
            <a:br>
              <a:rPr lang="en-US" altLang="ja-JP" dirty="0"/>
            </a:br>
            <a:r>
              <a:rPr lang="ja-JP" altLang="en-US" dirty="0"/>
              <a:t>マスター タイトルの書式設定 </a:t>
            </a:r>
            <a:r>
              <a:rPr lang="en-US" altLang="ja-JP" dirty="0"/>
              <a:t>20pt</a:t>
            </a:r>
            <a:endParaRPr lang="en-US" dirty="0"/>
          </a:p>
        </p:txBody>
      </p:sp>
      <p:sp>
        <p:nvSpPr>
          <p:cNvPr id="3" name="Text Placeholder 2"/>
          <p:cNvSpPr>
            <a:spLocks noGrp="1"/>
          </p:cNvSpPr>
          <p:nvPr>
            <p:ph type="body" idx="1" hasCustomPrompt="1"/>
          </p:nvPr>
        </p:nvSpPr>
        <p:spPr>
          <a:xfrm>
            <a:off x="1187624" y="2781410"/>
            <a:ext cx="7416626" cy="432000"/>
          </a:xfrm>
        </p:spPr>
        <p:txBody>
          <a:bodyPr lIns="0" tIns="0" rIns="0" bIns="0"/>
          <a:lstStyle>
            <a:lvl1pPr marL="0" indent="0">
              <a:lnSpc>
                <a:spcPct val="100000"/>
              </a:lnSpc>
              <a:spcAft>
                <a:spcPts val="0"/>
              </a:spcAft>
              <a:buNone/>
              <a:defRPr sz="1100">
                <a:solidFill>
                  <a:schemeClr val="tx1"/>
                </a:solidFill>
              </a:defRPr>
            </a:lvl1pPr>
            <a:lvl2pPr marL="492039" indent="0">
              <a:buNone/>
              <a:defRPr sz="2152">
                <a:solidFill>
                  <a:schemeClr val="tx1">
                    <a:tint val="75000"/>
                  </a:schemeClr>
                </a:solidFill>
              </a:defRPr>
            </a:lvl2pPr>
            <a:lvl3pPr marL="984077" indent="0">
              <a:buNone/>
              <a:defRPr sz="1937">
                <a:solidFill>
                  <a:schemeClr val="tx1">
                    <a:tint val="75000"/>
                  </a:schemeClr>
                </a:solidFill>
              </a:defRPr>
            </a:lvl3pPr>
            <a:lvl4pPr marL="1476116" indent="0">
              <a:buNone/>
              <a:defRPr sz="1722">
                <a:solidFill>
                  <a:schemeClr val="tx1">
                    <a:tint val="75000"/>
                  </a:schemeClr>
                </a:solidFill>
              </a:defRPr>
            </a:lvl4pPr>
            <a:lvl5pPr marL="1968155" indent="0">
              <a:buNone/>
              <a:defRPr sz="1722">
                <a:solidFill>
                  <a:schemeClr val="tx1">
                    <a:tint val="75000"/>
                  </a:schemeClr>
                </a:solidFill>
              </a:defRPr>
            </a:lvl5pPr>
            <a:lvl6pPr marL="2460193" indent="0">
              <a:buNone/>
              <a:defRPr sz="1722">
                <a:solidFill>
                  <a:schemeClr val="tx1">
                    <a:tint val="75000"/>
                  </a:schemeClr>
                </a:solidFill>
              </a:defRPr>
            </a:lvl6pPr>
            <a:lvl7pPr marL="2952232" indent="0">
              <a:buNone/>
              <a:defRPr sz="1722">
                <a:solidFill>
                  <a:schemeClr val="tx1">
                    <a:tint val="75000"/>
                  </a:schemeClr>
                </a:solidFill>
              </a:defRPr>
            </a:lvl7pPr>
            <a:lvl8pPr marL="3444270" indent="0">
              <a:buNone/>
              <a:defRPr sz="1722">
                <a:solidFill>
                  <a:schemeClr val="tx1">
                    <a:tint val="75000"/>
                  </a:schemeClr>
                </a:solidFill>
              </a:defRPr>
            </a:lvl8pPr>
            <a:lvl9pPr marL="3936309" indent="0">
              <a:buNone/>
              <a:defRPr sz="1722">
                <a:solidFill>
                  <a:schemeClr val="tx1">
                    <a:tint val="75000"/>
                  </a:schemeClr>
                </a:solidFill>
              </a:defRPr>
            </a:lvl9pPr>
          </a:lstStyle>
          <a:p>
            <a:pPr lvl="0"/>
            <a:r>
              <a:rPr lang="ja-JP" altLang="en-US" dirty="0"/>
              <a:t>マスター テキストの書式設定 </a:t>
            </a:r>
            <a:r>
              <a:rPr lang="en-US" altLang="ja-JP" dirty="0"/>
              <a:t>11pt</a:t>
            </a:r>
            <a:endParaRPr lang="ja-JP" altLang="en-US" dirty="0"/>
          </a:p>
        </p:txBody>
      </p:sp>
      <p:sp>
        <p:nvSpPr>
          <p:cNvPr id="35" name="Slide Number Placeholder 5">
            <a:extLst>
              <a:ext uri="{FF2B5EF4-FFF2-40B4-BE49-F238E27FC236}">
                <a16:creationId xmlns:a16="http://schemas.microsoft.com/office/drawing/2014/main" id="{315BE47E-402D-4C06-B640-E1C2F147FCF8}"/>
              </a:ext>
            </a:extLst>
          </p:cNvPr>
          <p:cNvSpPr txBox="1">
            <a:spLocks/>
          </p:cNvSpPr>
          <p:nvPr userDrawn="1"/>
        </p:nvSpPr>
        <p:spPr>
          <a:xfrm>
            <a:off x="8738980" y="4909604"/>
            <a:ext cx="360000" cy="144000"/>
          </a:xfrm>
          <a:prstGeom prst="rect">
            <a:avLst/>
          </a:prstGeom>
        </p:spPr>
        <p:txBody>
          <a:bodyPr vert="horz" lIns="0" tIns="0" rIns="0" bIns="0" rtlCol="0" anchor="ctr"/>
          <a:lstStyle>
            <a:defPPr>
              <a:defRPr lang="en-US"/>
            </a:defPPr>
            <a:lvl1pPr marL="0" algn="ctr" defTabSz="362148" rtl="0" eaLnBrk="1" fontAlgn="ctr" latinLnBrk="0" hangingPunct="1">
              <a:defRPr lang="ja-JP" altLang="en-US" sz="1000" kern="1200" smtClean="0">
                <a:solidFill>
                  <a:schemeClr val="tx1"/>
                </a:solidFill>
                <a:latin typeface="+mn-lt"/>
                <a:ea typeface="+mn-ea"/>
                <a:cs typeface="+mn-cs"/>
              </a:defRPr>
            </a:lvl1pPr>
            <a:lvl2pPr marL="362148" algn="l" defTabSz="362148" rtl="0" eaLnBrk="1" latinLnBrk="0" hangingPunct="1">
              <a:defRPr sz="1426" kern="1200">
                <a:solidFill>
                  <a:schemeClr val="tx1"/>
                </a:solidFill>
                <a:latin typeface="+mn-lt"/>
                <a:ea typeface="+mn-ea"/>
                <a:cs typeface="+mn-cs"/>
              </a:defRPr>
            </a:lvl2pPr>
            <a:lvl3pPr marL="724296" algn="l" defTabSz="362148" rtl="0" eaLnBrk="1" latinLnBrk="0" hangingPunct="1">
              <a:defRPr sz="1426" kern="1200">
                <a:solidFill>
                  <a:schemeClr val="tx1"/>
                </a:solidFill>
                <a:latin typeface="+mn-lt"/>
                <a:ea typeface="+mn-ea"/>
                <a:cs typeface="+mn-cs"/>
              </a:defRPr>
            </a:lvl3pPr>
            <a:lvl4pPr marL="1086444" algn="l" defTabSz="362148" rtl="0" eaLnBrk="1" latinLnBrk="0" hangingPunct="1">
              <a:defRPr sz="1426" kern="1200">
                <a:solidFill>
                  <a:schemeClr val="tx1"/>
                </a:solidFill>
                <a:latin typeface="+mn-lt"/>
                <a:ea typeface="+mn-ea"/>
                <a:cs typeface="+mn-cs"/>
              </a:defRPr>
            </a:lvl4pPr>
            <a:lvl5pPr marL="1448592" algn="l" defTabSz="362148" rtl="0" eaLnBrk="1" latinLnBrk="0" hangingPunct="1">
              <a:defRPr sz="1426" kern="1200">
                <a:solidFill>
                  <a:schemeClr val="tx1"/>
                </a:solidFill>
                <a:latin typeface="+mn-lt"/>
                <a:ea typeface="+mn-ea"/>
                <a:cs typeface="+mn-cs"/>
              </a:defRPr>
            </a:lvl5pPr>
            <a:lvl6pPr marL="1810741" algn="l" defTabSz="362148" rtl="0" eaLnBrk="1" latinLnBrk="0" hangingPunct="1">
              <a:defRPr sz="1426" kern="1200">
                <a:solidFill>
                  <a:schemeClr val="tx1"/>
                </a:solidFill>
                <a:latin typeface="+mn-lt"/>
                <a:ea typeface="+mn-ea"/>
                <a:cs typeface="+mn-cs"/>
              </a:defRPr>
            </a:lvl6pPr>
            <a:lvl7pPr marL="2172889" algn="l" defTabSz="362148" rtl="0" eaLnBrk="1" latinLnBrk="0" hangingPunct="1">
              <a:defRPr sz="1426" kern="1200">
                <a:solidFill>
                  <a:schemeClr val="tx1"/>
                </a:solidFill>
                <a:latin typeface="+mn-lt"/>
                <a:ea typeface="+mn-ea"/>
                <a:cs typeface="+mn-cs"/>
              </a:defRPr>
            </a:lvl7pPr>
            <a:lvl8pPr marL="2535037" algn="l" defTabSz="362148" rtl="0" eaLnBrk="1" latinLnBrk="0" hangingPunct="1">
              <a:defRPr sz="1426" kern="1200">
                <a:solidFill>
                  <a:schemeClr val="tx1"/>
                </a:solidFill>
                <a:latin typeface="+mn-lt"/>
                <a:ea typeface="+mn-ea"/>
                <a:cs typeface="+mn-cs"/>
              </a:defRPr>
            </a:lvl8pPr>
            <a:lvl9pPr marL="2897185" algn="l" defTabSz="362148" rtl="0" eaLnBrk="1" latinLnBrk="0" hangingPunct="1">
              <a:defRPr sz="1426" kern="1200">
                <a:solidFill>
                  <a:schemeClr val="tx1"/>
                </a:solidFill>
                <a:latin typeface="+mn-lt"/>
                <a:ea typeface="+mn-ea"/>
                <a:cs typeface="+mn-cs"/>
              </a:defRPr>
            </a:lvl9pPr>
          </a:lstStyle>
          <a:p>
            <a:fld id="{9FB9FBB1-FD5B-41A6-B84B-A229A6B4BB39}" type="slidenum">
              <a:rPr lang="en-US" altLang="ja-JP" smtClean="0"/>
              <a:pPr/>
              <a:t>‹#›</a:t>
            </a:fld>
            <a:endParaRPr lang="en-US" dirty="0"/>
          </a:p>
        </p:txBody>
      </p:sp>
      <p:pic>
        <p:nvPicPr>
          <p:cNvPr id="20" name="図 19">
            <a:extLst>
              <a:ext uri="{FF2B5EF4-FFF2-40B4-BE49-F238E27FC236}">
                <a16:creationId xmlns:a16="http://schemas.microsoft.com/office/drawing/2014/main" id="{EE63B7FB-38C6-43C7-B1DE-741C9D70A721}"/>
              </a:ext>
            </a:extLst>
          </p:cNvPr>
          <p:cNvPicPr>
            <a:picLocks noChangeAspect="1"/>
          </p:cNvPicPr>
          <p:nvPr userDrawn="1"/>
        </p:nvPicPr>
        <p:blipFill>
          <a:blip r:embed="rId2"/>
          <a:stretch>
            <a:fillRect/>
          </a:stretch>
        </p:blipFill>
        <p:spPr>
          <a:xfrm>
            <a:off x="0" y="2445544"/>
            <a:ext cx="1029600" cy="41184"/>
          </a:xfrm>
          <a:prstGeom prst="rect">
            <a:avLst/>
          </a:prstGeom>
        </p:spPr>
      </p:pic>
      <p:sp>
        <p:nvSpPr>
          <p:cNvPr id="19" name="正方形/長方形 18">
            <a:extLst>
              <a:ext uri="{FF2B5EF4-FFF2-40B4-BE49-F238E27FC236}">
                <a16:creationId xmlns:a16="http://schemas.microsoft.com/office/drawing/2014/main" id="{C793F5BA-50C6-47E4-8CF0-E3B196BB014B}"/>
              </a:ext>
            </a:extLst>
          </p:cNvPr>
          <p:cNvSpPr/>
          <p:nvPr userDrawn="1"/>
        </p:nvSpPr>
        <p:spPr>
          <a:xfrm>
            <a:off x="32655" y="619797"/>
            <a:ext cx="9072000" cy="14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22257333"/>
      </p:ext>
    </p:extLst>
  </p:cSld>
  <p:clrMapOvr>
    <a:masterClrMapping/>
  </p:clrMapOvr>
  <p:extLst>
    <p:ext uri="{DCECCB84-F9BA-43D5-87BE-67443E8EF086}">
      <p15:sldGuideLst xmlns:p15="http://schemas.microsoft.com/office/powerpoint/2012/main">
        <p15:guide id="1" pos="2880" userDrawn="1">
          <p15:clr>
            <a:srgbClr val="FBAE40"/>
          </p15:clr>
        </p15:guide>
        <p15:guide id="2" pos="747" userDrawn="1">
          <p15:clr>
            <a:srgbClr val="FBAE40"/>
          </p15:clr>
        </p15:guide>
        <p15:guide id="4" orient="horz" pos="1650" userDrawn="1">
          <p15:clr>
            <a:srgbClr val="FBAE40"/>
          </p15:clr>
        </p15:guide>
        <p15:guide id="5" orient="horz" pos="1749"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135F642B-888C-4CAF-B871-8B246E605CCB}"/>
              </a:ext>
            </a:extLst>
          </p:cNvPr>
          <p:cNvSpPr>
            <a:spLocks noGrp="1"/>
          </p:cNvSpPr>
          <p:nvPr>
            <p:ph type="sldNum" sz="quarter" idx="10"/>
          </p:nvPr>
        </p:nvSpPr>
        <p:spPr/>
        <p:txBody>
          <a:bodyPr/>
          <a:lstStyle/>
          <a:p>
            <a:fld id="{9FB9FBB1-FD5B-41A6-B84B-A229A6B4BB39}" type="slidenum">
              <a:rPr lang="en-US" altLang="ja-JP" smtClean="0"/>
              <a:pPr/>
              <a:t>‹#›</a:t>
            </a:fld>
            <a:endParaRPr lang="en-US" dirty="0"/>
          </a:p>
        </p:txBody>
      </p:sp>
      <p:sp>
        <p:nvSpPr>
          <p:cNvPr id="5" name="テキスト プレースホルダー 4">
            <a:extLst>
              <a:ext uri="{FF2B5EF4-FFF2-40B4-BE49-F238E27FC236}">
                <a16:creationId xmlns:a16="http://schemas.microsoft.com/office/drawing/2014/main" id="{150BF9E0-350D-4920-B75F-CF9172CA34A5}"/>
              </a:ext>
            </a:extLst>
          </p:cNvPr>
          <p:cNvSpPr>
            <a:spLocks noGrp="1"/>
          </p:cNvSpPr>
          <p:nvPr>
            <p:ph type="body" sz="quarter" idx="11" hasCustomPrompt="1"/>
          </p:nvPr>
        </p:nvSpPr>
        <p:spPr>
          <a:xfrm>
            <a:off x="539552" y="868958"/>
            <a:ext cx="8064698" cy="3816000"/>
          </a:xfrm>
        </p:spPr>
        <p:txBody>
          <a:bodyPr/>
          <a:lstStyle>
            <a:lvl1pPr>
              <a:defRPr/>
            </a:lvl1pPr>
            <a:lvl2pPr>
              <a:defRPr/>
            </a:lvl2pPr>
            <a:lvl3pPr>
              <a:defRPr/>
            </a:lvl3pPr>
            <a:lvl4pPr>
              <a:defRPr/>
            </a:lvl4pPr>
            <a:lvl5pPr>
              <a:defRPr/>
            </a:lvl5pPr>
          </a:lstStyle>
          <a:p>
            <a:r>
              <a:rPr lang="ja-JP" altLang="en-US" sz="1500" b="0" kern="0" dirty="0">
                <a:latin typeface="メイリオ" panose="020B0604030504040204" pitchFamily="50" charset="-128"/>
                <a:ea typeface="メイリオ" panose="020B0604030504040204" pitchFamily="50" charset="-128"/>
              </a:rPr>
              <a:t>第１レベルテキスト </a:t>
            </a:r>
            <a:r>
              <a:rPr lang="en-US" altLang="ja-JP" sz="1500" b="0" kern="0" dirty="0">
                <a:latin typeface="メイリオ" panose="020B0604030504040204" pitchFamily="50" charset="-128"/>
                <a:ea typeface="メイリオ" panose="020B0604030504040204" pitchFamily="50" charset="-128"/>
              </a:rPr>
              <a:t>15pt</a:t>
            </a:r>
            <a:endParaRPr lang="ja-JP" altLang="en-US" sz="1500" b="0" kern="0" dirty="0">
              <a:latin typeface="メイリオ" panose="020B0604030504040204" pitchFamily="50" charset="-128"/>
              <a:ea typeface="メイリオ" panose="020B0604030504040204" pitchFamily="50" charset="-128"/>
            </a:endParaRPr>
          </a:p>
          <a:p>
            <a:pPr lvl="1"/>
            <a:r>
              <a:rPr lang="ja-JP" altLang="en-US" sz="1300" kern="0" dirty="0">
                <a:latin typeface="メイリオ" panose="020B0604030504040204" pitchFamily="50" charset="-128"/>
                <a:ea typeface="メイリオ" panose="020B0604030504040204" pitchFamily="50" charset="-128"/>
              </a:rPr>
              <a:t>第 </a:t>
            </a:r>
            <a:r>
              <a:rPr lang="en-US" altLang="ja-JP" sz="1300" kern="0" dirty="0">
                <a:latin typeface="メイリオ" panose="020B0604030504040204" pitchFamily="50" charset="-128"/>
                <a:ea typeface="メイリオ" panose="020B0604030504040204" pitchFamily="50" charset="-128"/>
              </a:rPr>
              <a:t>2 </a:t>
            </a:r>
            <a:r>
              <a:rPr lang="ja-JP" altLang="en-US" sz="1300" kern="0" dirty="0">
                <a:latin typeface="メイリオ" panose="020B0604030504040204" pitchFamily="50" charset="-128"/>
                <a:ea typeface="メイリオ" panose="020B0604030504040204" pitchFamily="50" charset="-128"/>
              </a:rPr>
              <a:t>レベル </a:t>
            </a:r>
            <a:r>
              <a:rPr lang="en-US" altLang="ja-JP" sz="1300" kern="0" dirty="0">
                <a:latin typeface="メイリオ" panose="020B0604030504040204" pitchFamily="50" charset="-128"/>
                <a:ea typeface="メイリオ" panose="020B0604030504040204" pitchFamily="50" charset="-128"/>
              </a:rPr>
              <a:t>13pt</a:t>
            </a:r>
            <a:endParaRPr lang="ja-JP" altLang="en-US" sz="1300" kern="0" dirty="0">
              <a:latin typeface="メイリオ" panose="020B0604030504040204" pitchFamily="50" charset="-128"/>
              <a:ea typeface="メイリオ" panose="020B0604030504040204" pitchFamily="50" charset="-128"/>
            </a:endParaRPr>
          </a:p>
          <a:p>
            <a:pPr lvl="2"/>
            <a:r>
              <a:rPr lang="ja-JP" altLang="en-US" sz="1100" kern="0" dirty="0">
                <a:latin typeface="メイリオ" panose="020B0604030504040204" pitchFamily="50" charset="-128"/>
                <a:ea typeface="メイリオ" panose="020B0604030504040204" pitchFamily="50" charset="-128"/>
              </a:rPr>
              <a:t>第 </a:t>
            </a:r>
            <a:r>
              <a:rPr lang="en-US" altLang="ja-JP" sz="1100" kern="0" dirty="0">
                <a:latin typeface="メイリオ" panose="020B0604030504040204" pitchFamily="50" charset="-128"/>
                <a:ea typeface="メイリオ" panose="020B0604030504040204" pitchFamily="50" charset="-128"/>
              </a:rPr>
              <a:t>3 </a:t>
            </a:r>
            <a:r>
              <a:rPr lang="ja-JP" altLang="en-US" sz="1100" kern="0" dirty="0">
                <a:latin typeface="メイリオ" panose="020B0604030504040204" pitchFamily="50" charset="-128"/>
                <a:ea typeface="メイリオ" panose="020B0604030504040204" pitchFamily="50" charset="-128"/>
              </a:rPr>
              <a:t>レベル　</a:t>
            </a:r>
            <a:r>
              <a:rPr lang="en-US" altLang="ja-JP" sz="1100" kern="0" dirty="0">
                <a:latin typeface="メイリオ" panose="020B0604030504040204" pitchFamily="50" charset="-128"/>
                <a:ea typeface="メイリオ" panose="020B0604030504040204" pitchFamily="50" charset="-128"/>
              </a:rPr>
              <a:t>11pt</a:t>
            </a:r>
            <a:endParaRPr lang="ja-JP" altLang="en-US" sz="1100" kern="0" dirty="0">
              <a:latin typeface="メイリオ" panose="020B0604030504040204" pitchFamily="50" charset="-128"/>
              <a:ea typeface="メイリオ" panose="020B0604030504040204" pitchFamily="50" charset="-128"/>
            </a:endParaRPr>
          </a:p>
          <a:p>
            <a:pPr lvl="3"/>
            <a:r>
              <a:rPr lang="ja-JP" altLang="en-US" sz="1100" kern="0" dirty="0">
                <a:latin typeface="メイリオ" panose="020B0604030504040204" pitchFamily="50" charset="-128"/>
                <a:ea typeface="メイリオ" panose="020B0604030504040204" pitchFamily="50" charset="-128"/>
              </a:rPr>
              <a:t>第 </a:t>
            </a:r>
            <a:r>
              <a:rPr lang="en-US" altLang="ja-JP" sz="1100" kern="0" dirty="0">
                <a:latin typeface="メイリオ" panose="020B0604030504040204" pitchFamily="50" charset="-128"/>
                <a:ea typeface="メイリオ" panose="020B0604030504040204" pitchFamily="50" charset="-128"/>
              </a:rPr>
              <a:t>4 </a:t>
            </a:r>
            <a:r>
              <a:rPr lang="ja-JP" altLang="en-US" sz="1100" kern="0" dirty="0">
                <a:latin typeface="メイリオ" panose="020B0604030504040204" pitchFamily="50" charset="-128"/>
                <a:ea typeface="メイリオ" panose="020B0604030504040204" pitchFamily="50" charset="-128"/>
              </a:rPr>
              <a:t>レベル　</a:t>
            </a:r>
            <a:r>
              <a:rPr lang="en-US" altLang="ja-JP" sz="1100" kern="0" dirty="0">
                <a:latin typeface="メイリオ" panose="020B0604030504040204" pitchFamily="50" charset="-128"/>
                <a:ea typeface="メイリオ" panose="020B0604030504040204" pitchFamily="50" charset="-128"/>
              </a:rPr>
              <a:t>11pt</a:t>
            </a:r>
            <a:endParaRPr lang="ja-JP" altLang="en-US" sz="1100" kern="0" dirty="0">
              <a:latin typeface="メイリオ" panose="020B0604030504040204" pitchFamily="50" charset="-128"/>
              <a:ea typeface="メイリオ" panose="020B0604030504040204" pitchFamily="50" charset="-128"/>
            </a:endParaRPr>
          </a:p>
          <a:p>
            <a:pPr lvl="4"/>
            <a:r>
              <a:rPr lang="ja-JP" altLang="en-US" sz="1100" kern="0" dirty="0">
                <a:latin typeface="メイリオ" panose="020B0604030504040204" pitchFamily="50" charset="-128"/>
                <a:ea typeface="メイリオ" panose="020B0604030504040204" pitchFamily="50" charset="-128"/>
              </a:rPr>
              <a:t>第 </a:t>
            </a:r>
            <a:r>
              <a:rPr lang="en-US" altLang="ja-JP" sz="1100" kern="0" dirty="0">
                <a:latin typeface="メイリオ" panose="020B0604030504040204" pitchFamily="50" charset="-128"/>
                <a:ea typeface="メイリオ" panose="020B0604030504040204" pitchFamily="50" charset="-128"/>
              </a:rPr>
              <a:t>5 </a:t>
            </a:r>
            <a:r>
              <a:rPr lang="ja-JP" altLang="en-US" sz="1100" kern="0" dirty="0">
                <a:latin typeface="メイリオ" panose="020B0604030504040204" pitchFamily="50" charset="-128"/>
                <a:ea typeface="メイリオ" panose="020B0604030504040204" pitchFamily="50" charset="-128"/>
              </a:rPr>
              <a:t>レベル　</a:t>
            </a:r>
            <a:r>
              <a:rPr lang="en-US" altLang="ja-JP" sz="1100" kern="0" dirty="0">
                <a:latin typeface="メイリオ" panose="020B0604030504040204" pitchFamily="50" charset="-128"/>
                <a:ea typeface="メイリオ" panose="020B0604030504040204" pitchFamily="50" charset="-128"/>
              </a:rPr>
              <a:t>11pt</a:t>
            </a:r>
          </a:p>
        </p:txBody>
      </p:sp>
      <p:sp>
        <p:nvSpPr>
          <p:cNvPr id="4" name="タイトル 3">
            <a:extLst>
              <a:ext uri="{FF2B5EF4-FFF2-40B4-BE49-F238E27FC236}">
                <a16:creationId xmlns:a16="http://schemas.microsoft.com/office/drawing/2014/main" id="{76DDD061-7C92-4362-B515-ADA50FF9D122}"/>
              </a:ext>
            </a:extLst>
          </p:cNvPr>
          <p:cNvSpPr>
            <a:spLocks noGrp="1"/>
          </p:cNvSpPr>
          <p:nvPr>
            <p:ph type="title"/>
          </p:nvPr>
        </p:nvSpPr>
        <p:spPr>
          <a:xfrm>
            <a:off x="539552" y="116531"/>
            <a:ext cx="6256800" cy="475200"/>
          </a:xfrm>
        </p:spPr>
        <p:txBody>
          <a:bodyPr/>
          <a:lstStyle>
            <a:lvl1pPr>
              <a:defRPr/>
            </a:lvl1pPr>
          </a:lstStyle>
          <a:p>
            <a:r>
              <a:rPr kumimoji="1" lang="ja-JP" altLang="en-US"/>
              <a:t>マスター タイトルの書式設定</a:t>
            </a:r>
            <a:endParaRPr kumimoji="1" lang="ja-JP" altLang="en-US" dirty="0"/>
          </a:p>
        </p:txBody>
      </p:sp>
    </p:spTree>
    <p:extLst>
      <p:ext uri="{BB962C8B-B14F-4D97-AF65-F5344CB8AC3E}">
        <p14:creationId xmlns:p14="http://schemas.microsoft.com/office/powerpoint/2010/main" val="129328640"/>
      </p:ext>
    </p:extLst>
  </p:cSld>
  <p:clrMapOvr>
    <a:masterClrMapping/>
  </p:clrMapOvr>
  <p:extLst>
    <p:ext uri="{DCECCB84-F9BA-43D5-87BE-67443E8EF086}">
      <p15:sldGuideLst xmlns:p15="http://schemas.microsoft.com/office/powerpoint/2012/main">
        <p15:guide id="1" pos="5420" userDrawn="1">
          <p15:clr>
            <a:srgbClr val="FBAE40"/>
          </p15:clr>
        </p15:guide>
        <p15:guide id="2" pos="2880" userDrawn="1">
          <p15:clr>
            <a:srgbClr val="FBAE40"/>
          </p15:clr>
        </p15:guide>
        <p15:guide id="3" orient="horz" pos="546" userDrawn="1">
          <p15:clr>
            <a:srgbClr val="FBAE40"/>
          </p15:clr>
        </p15:guide>
        <p15:guide id="4" orient="horz" pos="1749" userDrawn="1">
          <p15:clr>
            <a:srgbClr val="FBAE40"/>
          </p15:clr>
        </p15:guide>
        <p15:guide id="5" orient="horz" pos="2954" userDrawn="1">
          <p15:clr>
            <a:srgbClr val="FBAE40"/>
          </p15:clr>
        </p15:guide>
        <p15:guide id="6" orient="horz" pos="3162" userDrawn="1">
          <p15:clr>
            <a:srgbClr val="FBAE40"/>
          </p15:clr>
        </p15:guide>
        <p15:guide id="7" pos="339"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タイトルとコンテンツ_2段">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98ED19-8E52-4299-9202-1A07A95975D0}"/>
              </a:ext>
            </a:extLst>
          </p:cNvPr>
          <p:cNvSpPr>
            <a:spLocks noGrp="1"/>
          </p:cNvSpPr>
          <p:nvPr>
            <p:ph type="title"/>
          </p:nvPr>
        </p:nvSpPr>
        <p:spPr>
          <a:xfrm>
            <a:off x="539952" y="113734"/>
            <a:ext cx="6256800" cy="475426"/>
          </a:xfrm>
        </p:spPr>
        <p:txBody>
          <a:bodyPr/>
          <a:lstStyle>
            <a:lvl1pPr>
              <a:defRPr/>
            </a:lvl1pPr>
          </a:lstStyle>
          <a:p>
            <a:r>
              <a:rPr kumimoji="1" lang="ja-JP" altLang="en-US"/>
              <a:t>マスター タイトルの書式設定</a:t>
            </a:r>
            <a:endParaRPr kumimoji="1" lang="ja-JP" altLang="en-US" dirty="0"/>
          </a:p>
        </p:txBody>
      </p:sp>
      <p:sp>
        <p:nvSpPr>
          <p:cNvPr id="3" name="スライド番号プレースホルダー 2">
            <a:extLst>
              <a:ext uri="{FF2B5EF4-FFF2-40B4-BE49-F238E27FC236}">
                <a16:creationId xmlns:a16="http://schemas.microsoft.com/office/drawing/2014/main" id="{135F642B-888C-4CAF-B871-8B246E605CCB}"/>
              </a:ext>
            </a:extLst>
          </p:cNvPr>
          <p:cNvSpPr>
            <a:spLocks noGrp="1"/>
          </p:cNvSpPr>
          <p:nvPr>
            <p:ph type="sldNum" sz="quarter" idx="10"/>
          </p:nvPr>
        </p:nvSpPr>
        <p:spPr/>
        <p:txBody>
          <a:bodyPr/>
          <a:lstStyle/>
          <a:p>
            <a:fld id="{9FB9FBB1-FD5B-41A6-B84B-A229A6B4BB39}" type="slidenum">
              <a:rPr lang="en-US" altLang="ja-JP" smtClean="0"/>
              <a:pPr/>
              <a:t>‹#›</a:t>
            </a:fld>
            <a:endParaRPr lang="en-US" dirty="0"/>
          </a:p>
        </p:txBody>
      </p:sp>
      <p:sp>
        <p:nvSpPr>
          <p:cNvPr id="5" name="テキスト プレースホルダー 4">
            <a:extLst>
              <a:ext uri="{FF2B5EF4-FFF2-40B4-BE49-F238E27FC236}">
                <a16:creationId xmlns:a16="http://schemas.microsoft.com/office/drawing/2014/main" id="{150BF9E0-350D-4920-B75F-CF9172CA34A5}"/>
              </a:ext>
            </a:extLst>
          </p:cNvPr>
          <p:cNvSpPr>
            <a:spLocks noGrp="1"/>
          </p:cNvSpPr>
          <p:nvPr>
            <p:ph type="body" sz="quarter" idx="11" hasCustomPrompt="1"/>
          </p:nvPr>
        </p:nvSpPr>
        <p:spPr>
          <a:xfrm>
            <a:off x="540352" y="868959"/>
            <a:ext cx="3600000" cy="3816424"/>
          </a:xfrm>
        </p:spPr>
        <p:txBody>
          <a:bodyPr/>
          <a:lstStyle>
            <a:lvl1pPr>
              <a:defRPr/>
            </a:lvl1pPr>
            <a:lvl2pPr>
              <a:defRPr/>
            </a:lvl2pPr>
            <a:lvl3pPr>
              <a:defRPr/>
            </a:lvl3pPr>
            <a:lvl4pPr>
              <a:defRPr/>
            </a:lvl4pPr>
            <a:lvl5pPr>
              <a:defRPr/>
            </a:lvl5pPr>
          </a:lstStyle>
          <a:p>
            <a:r>
              <a:rPr lang="ja-JP" altLang="en-US" sz="1500" b="0" kern="0" dirty="0">
                <a:latin typeface="メイリオ" panose="020B0604030504040204" pitchFamily="50" charset="-128"/>
                <a:ea typeface="メイリオ" panose="020B0604030504040204" pitchFamily="50" charset="-128"/>
              </a:rPr>
              <a:t>第１レベルテキスト </a:t>
            </a:r>
            <a:r>
              <a:rPr lang="en-US" altLang="ja-JP" sz="1500" b="0" kern="0" dirty="0">
                <a:latin typeface="メイリオ" panose="020B0604030504040204" pitchFamily="50" charset="-128"/>
                <a:ea typeface="メイリオ" panose="020B0604030504040204" pitchFamily="50" charset="-128"/>
              </a:rPr>
              <a:t>15pt</a:t>
            </a:r>
            <a:endParaRPr lang="ja-JP" altLang="en-US" sz="1500" b="0" kern="0" dirty="0">
              <a:latin typeface="メイリオ" panose="020B0604030504040204" pitchFamily="50" charset="-128"/>
              <a:ea typeface="メイリオ" panose="020B0604030504040204" pitchFamily="50" charset="-128"/>
            </a:endParaRPr>
          </a:p>
          <a:p>
            <a:pPr lvl="1"/>
            <a:r>
              <a:rPr lang="ja-JP" altLang="en-US" sz="1300" kern="0" dirty="0">
                <a:latin typeface="メイリオ" panose="020B0604030504040204" pitchFamily="50" charset="-128"/>
                <a:ea typeface="メイリオ" panose="020B0604030504040204" pitchFamily="50" charset="-128"/>
              </a:rPr>
              <a:t>第 </a:t>
            </a:r>
            <a:r>
              <a:rPr lang="en-US" altLang="ja-JP" sz="1300" kern="0" dirty="0">
                <a:latin typeface="メイリオ" panose="020B0604030504040204" pitchFamily="50" charset="-128"/>
                <a:ea typeface="メイリオ" panose="020B0604030504040204" pitchFamily="50" charset="-128"/>
              </a:rPr>
              <a:t>2 </a:t>
            </a:r>
            <a:r>
              <a:rPr lang="ja-JP" altLang="en-US" sz="1300" kern="0" dirty="0">
                <a:latin typeface="メイリオ" panose="020B0604030504040204" pitchFamily="50" charset="-128"/>
                <a:ea typeface="メイリオ" panose="020B0604030504040204" pitchFamily="50" charset="-128"/>
              </a:rPr>
              <a:t>レベル </a:t>
            </a:r>
            <a:r>
              <a:rPr lang="en-US" altLang="ja-JP" sz="1300" kern="0" dirty="0">
                <a:latin typeface="メイリオ" panose="020B0604030504040204" pitchFamily="50" charset="-128"/>
                <a:ea typeface="メイリオ" panose="020B0604030504040204" pitchFamily="50" charset="-128"/>
              </a:rPr>
              <a:t>13pt</a:t>
            </a:r>
            <a:endParaRPr lang="ja-JP" altLang="en-US" sz="1300" kern="0" dirty="0">
              <a:latin typeface="メイリオ" panose="020B0604030504040204" pitchFamily="50" charset="-128"/>
              <a:ea typeface="メイリオ" panose="020B0604030504040204" pitchFamily="50" charset="-128"/>
            </a:endParaRPr>
          </a:p>
          <a:p>
            <a:pPr lvl="2"/>
            <a:r>
              <a:rPr lang="ja-JP" altLang="en-US" sz="1100" kern="0" dirty="0">
                <a:latin typeface="メイリオ" panose="020B0604030504040204" pitchFamily="50" charset="-128"/>
                <a:ea typeface="メイリオ" panose="020B0604030504040204" pitchFamily="50" charset="-128"/>
              </a:rPr>
              <a:t>第 </a:t>
            </a:r>
            <a:r>
              <a:rPr lang="en-US" altLang="ja-JP" sz="1100" kern="0" dirty="0">
                <a:latin typeface="メイリオ" panose="020B0604030504040204" pitchFamily="50" charset="-128"/>
                <a:ea typeface="メイリオ" panose="020B0604030504040204" pitchFamily="50" charset="-128"/>
              </a:rPr>
              <a:t>3 </a:t>
            </a:r>
            <a:r>
              <a:rPr lang="ja-JP" altLang="en-US" sz="1100" kern="0" dirty="0">
                <a:latin typeface="メイリオ" panose="020B0604030504040204" pitchFamily="50" charset="-128"/>
                <a:ea typeface="メイリオ" panose="020B0604030504040204" pitchFamily="50" charset="-128"/>
              </a:rPr>
              <a:t>レベル　</a:t>
            </a:r>
            <a:r>
              <a:rPr lang="en-US" altLang="ja-JP" sz="1100" kern="0" dirty="0">
                <a:latin typeface="メイリオ" panose="020B0604030504040204" pitchFamily="50" charset="-128"/>
                <a:ea typeface="メイリオ" panose="020B0604030504040204" pitchFamily="50" charset="-128"/>
              </a:rPr>
              <a:t>11pt</a:t>
            </a:r>
            <a:endParaRPr lang="ja-JP" altLang="en-US" sz="1100" kern="0" dirty="0">
              <a:latin typeface="メイリオ" panose="020B0604030504040204" pitchFamily="50" charset="-128"/>
              <a:ea typeface="メイリオ" panose="020B0604030504040204" pitchFamily="50" charset="-128"/>
            </a:endParaRPr>
          </a:p>
          <a:p>
            <a:pPr lvl="3"/>
            <a:r>
              <a:rPr lang="ja-JP" altLang="en-US" sz="1100" kern="0" dirty="0">
                <a:latin typeface="メイリオ" panose="020B0604030504040204" pitchFamily="50" charset="-128"/>
                <a:ea typeface="メイリオ" panose="020B0604030504040204" pitchFamily="50" charset="-128"/>
              </a:rPr>
              <a:t>第 </a:t>
            </a:r>
            <a:r>
              <a:rPr lang="en-US" altLang="ja-JP" sz="1100" kern="0" dirty="0">
                <a:latin typeface="メイリオ" panose="020B0604030504040204" pitchFamily="50" charset="-128"/>
                <a:ea typeface="メイリオ" panose="020B0604030504040204" pitchFamily="50" charset="-128"/>
              </a:rPr>
              <a:t>4 </a:t>
            </a:r>
            <a:r>
              <a:rPr lang="ja-JP" altLang="en-US" sz="1100" kern="0" dirty="0">
                <a:latin typeface="メイリオ" panose="020B0604030504040204" pitchFamily="50" charset="-128"/>
                <a:ea typeface="メイリオ" panose="020B0604030504040204" pitchFamily="50" charset="-128"/>
              </a:rPr>
              <a:t>レベル　</a:t>
            </a:r>
            <a:r>
              <a:rPr lang="en-US" altLang="ja-JP" sz="1100" kern="0" dirty="0">
                <a:latin typeface="メイリオ" panose="020B0604030504040204" pitchFamily="50" charset="-128"/>
                <a:ea typeface="メイリオ" panose="020B0604030504040204" pitchFamily="50" charset="-128"/>
              </a:rPr>
              <a:t>11pt</a:t>
            </a:r>
            <a:endParaRPr lang="ja-JP" altLang="en-US" sz="1100" kern="0" dirty="0">
              <a:latin typeface="メイリオ" panose="020B0604030504040204" pitchFamily="50" charset="-128"/>
              <a:ea typeface="メイリオ" panose="020B0604030504040204" pitchFamily="50" charset="-128"/>
            </a:endParaRPr>
          </a:p>
          <a:p>
            <a:pPr lvl="4"/>
            <a:r>
              <a:rPr lang="ja-JP" altLang="en-US" sz="1100" kern="0" dirty="0">
                <a:latin typeface="メイリオ" panose="020B0604030504040204" pitchFamily="50" charset="-128"/>
                <a:ea typeface="メイリオ" panose="020B0604030504040204" pitchFamily="50" charset="-128"/>
              </a:rPr>
              <a:t>第 </a:t>
            </a:r>
            <a:r>
              <a:rPr lang="en-US" altLang="ja-JP" sz="1100" kern="0" dirty="0">
                <a:latin typeface="メイリオ" panose="020B0604030504040204" pitchFamily="50" charset="-128"/>
                <a:ea typeface="メイリオ" panose="020B0604030504040204" pitchFamily="50" charset="-128"/>
              </a:rPr>
              <a:t>5 </a:t>
            </a:r>
            <a:r>
              <a:rPr lang="ja-JP" altLang="en-US" sz="1100" kern="0" dirty="0">
                <a:latin typeface="メイリオ" panose="020B0604030504040204" pitchFamily="50" charset="-128"/>
                <a:ea typeface="メイリオ" panose="020B0604030504040204" pitchFamily="50" charset="-128"/>
              </a:rPr>
              <a:t>レベル　</a:t>
            </a:r>
            <a:r>
              <a:rPr lang="en-US" altLang="ja-JP" sz="1100" kern="0" dirty="0">
                <a:latin typeface="メイリオ" panose="020B0604030504040204" pitchFamily="50" charset="-128"/>
                <a:ea typeface="メイリオ" panose="020B0604030504040204" pitchFamily="50" charset="-128"/>
              </a:rPr>
              <a:t>11pt</a:t>
            </a:r>
          </a:p>
        </p:txBody>
      </p:sp>
      <p:sp>
        <p:nvSpPr>
          <p:cNvPr id="6" name="テキスト プレースホルダー 5">
            <a:extLst>
              <a:ext uri="{FF2B5EF4-FFF2-40B4-BE49-F238E27FC236}">
                <a16:creationId xmlns:a16="http://schemas.microsoft.com/office/drawing/2014/main" id="{A5F421E6-A40C-4C6F-9E2C-D05DECF78ECB}"/>
              </a:ext>
            </a:extLst>
          </p:cNvPr>
          <p:cNvSpPr>
            <a:spLocks noGrp="1"/>
          </p:cNvSpPr>
          <p:nvPr>
            <p:ph type="body" sz="quarter" idx="12" hasCustomPrompt="1"/>
          </p:nvPr>
        </p:nvSpPr>
        <p:spPr>
          <a:xfrm>
            <a:off x="5004048" y="868958"/>
            <a:ext cx="3600000" cy="3816424"/>
          </a:xfrm>
        </p:spPr>
        <p:txBody>
          <a:bodyPr/>
          <a:lstStyle>
            <a:lvl1pPr>
              <a:defRPr/>
            </a:lvl1pPr>
            <a:lvl2pPr>
              <a:defRPr/>
            </a:lvl2pPr>
            <a:lvl3pPr>
              <a:defRPr/>
            </a:lvl3pPr>
            <a:lvl4pPr>
              <a:defRPr/>
            </a:lvl4pPr>
            <a:lvl5pPr>
              <a:defRPr/>
            </a:lvl5pPr>
          </a:lstStyle>
          <a:p>
            <a:r>
              <a:rPr lang="ja-JP" altLang="en-US" sz="1500" b="0" kern="0" dirty="0">
                <a:latin typeface="メイリオ" panose="020B0604030504040204" pitchFamily="50" charset="-128"/>
                <a:ea typeface="メイリオ" panose="020B0604030504040204" pitchFamily="50" charset="-128"/>
              </a:rPr>
              <a:t>第１レベルテキスト </a:t>
            </a:r>
            <a:r>
              <a:rPr lang="en-US" altLang="ja-JP" sz="1500" b="0" kern="0" dirty="0">
                <a:latin typeface="メイリオ" panose="020B0604030504040204" pitchFamily="50" charset="-128"/>
                <a:ea typeface="メイリオ" panose="020B0604030504040204" pitchFamily="50" charset="-128"/>
              </a:rPr>
              <a:t>15pt</a:t>
            </a:r>
            <a:endParaRPr lang="ja-JP" altLang="en-US" sz="1500" b="0" kern="0" dirty="0">
              <a:latin typeface="メイリオ" panose="020B0604030504040204" pitchFamily="50" charset="-128"/>
              <a:ea typeface="メイリオ" panose="020B0604030504040204" pitchFamily="50" charset="-128"/>
            </a:endParaRPr>
          </a:p>
          <a:p>
            <a:pPr lvl="1"/>
            <a:r>
              <a:rPr lang="ja-JP" altLang="en-US" sz="1300" kern="0" dirty="0">
                <a:latin typeface="メイリオ" panose="020B0604030504040204" pitchFamily="50" charset="-128"/>
                <a:ea typeface="メイリオ" panose="020B0604030504040204" pitchFamily="50" charset="-128"/>
              </a:rPr>
              <a:t>第 </a:t>
            </a:r>
            <a:r>
              <a:rPr lang="en-US" altLang="ja-JP" sz="1300" kern="0" dirty="0">
                <a:latin typeface="メイリオ" panose="020B0604030504040204" pitchFamily="50" charset="-128"/>
                <a:ea typeface="メイリオ" panose="020B0604030504040204" pitchFamily="50" charset="-128"/>
              </a:rPr>
              <a:t>2 </a:t>
            </a:r>
            <a:r>
              <a:rPr lang="ja-JP" altLang="en-US" sz="1300" kern="0" dirty="0">
                <a:latin typeface="メイリオ" panose="020B0604030504040204" pitchFamily="50" charset="-128"/>
                <a:ea typeface="メイリオ" panose="020B0604030504040204" pitchFamily="50" charset="-128"/>
              </a:rPr>
              <a:t>レベル </a:t>
            </a:r>
            <a:r>
              <a:rPr lang="en-US" altLang="ja-JP" sz="1300" kern="0" dirty="0">
                <a:latin typeface="メイリオ" panose="020B0604030504040204" pitchFamily="50" charset="-128"/>
                <a:ea typeface="メイリオ" panose="020B0604030504040204" pitchFamily="50" charset="-128"/>
              </a:rPr>
              <a:t>13pt</a:t>
            </a:r>
            <a:endParaRPr lang="ja-JP" altLang="en-US" sz="1300" kern="0" dirty="0">
              <a:latin typeface="メイリオ" panose="020B0604030504040204" pitchFamily="50" charset="-128"/>
              <a:ea typeface="メイリオ" panose="020B0604030504040204" pitchFamily="50" charset="-128"/>
            </a:endParaRPr>
          </a:p>
          <a:p>
            <a:pPr lvl="2"/>
            <a:r>
              <a:rPr lang="ja-JP" altLang="en-US" sz="1100" kern="0" dirty="0">
                <a:latin typeface="メイリオ" panose="020B0604030504040204" pitchFamily="50" charset="-128"/>
                <a:ea typeface="メイリオ" panose="020B0604030504040204" pitchFamily="50" charset="-128"/>
              </a:rPr>
              <a:t>第 </a:t>
            </a:r>
            <a:r>
              <a:rPr lang="en-US" altLang="ja-JP" sz="1100" kern="0" dirty="0">
                <a:latin typeface="メイリオ" panose="020B0604030504040204" pitchFamily="50" charset="-128"/>
                <a:ea typeface="メイリオ" panose="020B0604030504040204" pitchFamily="50" charset="-128"/>
              </a:rPr>
              <a:t>3 </a:t>
            </a:r>
            <a:r>
              <a:rPr lang="ja-JP" altLang="en-US" sz="1100" kern="0" dirty="0">
                <a:latin typeface="メイリオ" panose="020B0604030504040204" pitchFamily="50" charset="-128"/>
                <a:ea typeface="メイリオ" panose="020B0604030504040204" pitchFamily="50" charset="-128"/>
              </a:rPr>
              <a:t>レベル　</a:t>
            </a:r>
            <a:r>
              <a:rPr lang="en-US" altLang="ja-JP" sz="1100" kern="0" dirty="0">
                <a:latin typeface="メイリオ" panose="020B0604030504040204" pitchFamily="50" charset="-128"/>
                <a:ea typeface="メイリオ" panose="020B0604030504040204" pitchFamily="50" charset="-128"/>
              </a:rPr>
              <a:t>11pt</a:t>
            </a:r>
            <a:endParaRPr lang="ja-JP" altLang="en-US" sz="1100" kern="0" dirty="0">
              <a:latin typeface="メイリオ" panose="020B0604030504040204" pitchFamily="50" charset="-128"/>
              <a:ea typeface="メイリオ" panose="020B0604030504040204" pitchFamily="50" charset="-128"/>
            </a:endParaRPr>
          </a:p>
          <a:p>
            <a:pPr lvl="3"/>
            <a:r>
              <a:rPr lang="ja-JP" altLang="en-US" sz="1100" kern="0" dirty="0">
                <a:latin typeface="メイリオ" panose="020B0604030504040204" pitchFamily="50" charset="-128"/>
                <a:ea typeface="メイリオ" panose="020B0604030504040204" pitchFamily="50" charset="-128"/>
              </a:rPr>
              <a:t>第 </a:t>
            </a:r>
            <a:r>
              <a:rPr lang="en-US" altLang="ja-JP" sz="1100" kern="0" dirty="0">
                <a:latin typeface="メイリオ" panose="020B0604030504040204" pitchFamily="50" charset="-128"/>
                <a:ea typeface="メイリオ" panose="020B0604030504040204" pitchFamily="50" charset="-128"/>
              </a:rPr>
              <a:t>4 </a:t>
            </a:r>
            <a:r>
              <a:rPr lang="ja-JP" altLang="en-US" sz="1100" kern="0" dirty="0">
                <a:latin typeface="メイリオ" panose="020B0604030504040204" pitchFamily="50" charset="-128"/>
                <a:ea typeface="メイリオ" panose="020B0604030504040204" pitchFamily="50" charset="-128"/>
              </a:rPr>
              <a:t>レベル　</a:t>
            </a:r>
            <a:r>
              <a:rPr lang="en-US" altLang="ja-JP" sz="1100" kern="0" dirty="0">
                <a:latin typeface="メイリオ" panose="020B0604030504040204" pitchFamily="50" charset="-128"/>
                <a:ea typeface="メイリオ" panose="020B0604030504040204" pitchFamily="50" charset="-128"/>
              </a:rPr>
              <a:t>11pt</a:t>
            </a:r>
            <a:endParaRPr lang="ja-JP" altLang="en-US" sz="1100" kern="0" dirty="0">
              <a:latin typeface="メイリオ" panose="020B0604030504040204" pitchFamily="50" charset="-128"/>
              <a:ea typeface="メイリオ" panose="020B0604030504040204" pitchFamily="50" charset="-128"/>
            </a:endParaRPr>
          </a:p>
          <a:p>
            <a:pPr lvl="4"/>
            <a:r>
              <a:rPr lang="ja-JP" altLang="en-US" sz="1100" kern="0" dirty="0">
                <a:latin typeface="メイリオ" panose="020B0604030504040204" pitchFamily="50" charset="-128"/>
                <a:ea typeface="メイリオ" panose="020B0604030504040204" pitchFamily="50" charset="-128"/>
              </a:rPr>
              <a:t>第 </a:t>
            </a:r>
            <a:r>
              <a:rPr lang="en-US" altLang="ja-JP" sz="1100" kern="0" dirty="0">
                <a:latin typeface="メイリオ" panose="020B0604030504040204" pitchFamily="50" charset="-128"/>
                <a:ea typeface="メイリオ" panose="020B0604030504040204" pitchFamily="50" charset="-128"/>
              </a:rPr>
              <a:t>5 </a:t>
            </a:r>
            <a:r>
              <a:rPr lang="ja-JP" altLang="en-US" sz="1100" kern="0" dirty="0">
                <a:latin typeface="メイリオ" panose="020B0604030504040204" pitchFamily="50" charset="-128"/>
                <a:ea typeface="メイリオ" panose="020B0604030504040204" pitchFamily="50" charset="-128"/>
              </a:rPr>
              <a:t>レベル　</a:t>
            </a:r>
            <a:r>
              <a:rPr lang="en-US" altLang="ja-JP" sz="1100" kern="0" dirty="0">
                <a:latin typeface="メイリオ" panose="020B0604030504040204" pitchFamily="50" charset="-128"/>
                <a:ea typeface="メイリオ" panose="020B0604030504040204" pitchFamily="50" charset="-128"/>
              </a:rPr>
              <a:t>11pt</a:t>
            </a:r>
          </a:p>
        </p:txBody>
      </p:sp>
    </p:spTree>
    <p:extLst>
      <p:ext uri="{BB962C8B-B14F-4D97-AF65-F5344CB8AC3E}">
        <p14:creationId xmlns:p14="http://schemas.microsoft.com/office/powerpoint/2010/main" val="414394534"/>
      </p:ext>
    </p:extLst>
  </p:cSld>
  <p:clrMapOvr>
    <a:masterClrMapping/>
  </p:clrMapOvr>
  <p:extLst>
    <p:ext uri="{DCECCB84-F9BA-43D5-87BE-67443E8EF086}">
      <p15:sldGuideLst xmlns:p15="http://schemas.microsoft.com/office/powerpoint/2012/main">
        <p15:guide id="1" pos="2608" userDrawn="1">
          <p15:clr>
            <a:srgbClr val="FBAE40"/>
          </p15:clr>
        </p15:guide>
        <p15:guide id="2" pos="340" userDrawn="1">
          <p15:clr>
            <a:srgbClr val="FBAE40"/>
          </p15:clr>
        </p15:guide>
        <p15:guide id="3" pos="3152" userDrawn="1">
          <p15:clr>
            <a:srgbClr val="FBAE40"/>
          </p15:clr>
        </p15:guide>
        <p15:guide id="4" pos="5420" userDrawn="1">
          <p15:clr>
            <a:srgbClr val="FBAE40"/>
          </p15:clr>
        </p15:guide>
        <p15:guide id="5" orient="horz" pos="546" userDrawn="1">
          <p15:clr>
            <a:srgbClr val="FBAE40"/>
          </p15:clr>
        </p15:guide>
        <p15:guide id="6" orient="horz" pos="1749" userDrawn="1">
          <p15:clr>
            <a:srgbClr val="FBAE40"/>
          </p15:clr>
        </p15:guide>
        <p15:guide id="7" orient="horz" pos="2954" userDrawn="1">
          <p15:clr>
            <a:srgbClr val="FBAE40"/>
          </p15:clr>
        </p15:guide>
        <p15:guide id="8" orient="horz" pos="316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98ED19-8E52-4299-9202-1A07A95975D0}"/>
              </a:ext>
            </a:extLst>
          </p:cNvPr>
          <p:cNvSpPr>
            <a:spLocks noGrp="1"/>
          </p:cNvSpPr>
          <p:nvPr>
            <p:ph type="title"/>
          </p:nvPr>
        </p:nvSpPr>
        <p:spPr/>
        <p:txBody>
          <a:bodyPr/>
          <a:lstStyle>
            <a:lvl1pPr>
              <a:defRPr/>
            </a:lvl1pPr>
          </a:lstStyle>
          <a:p>
            <a:r>
              <a:rPr kumimoji="1" lang="ja-JP" altLang="en-US"/>
              <a:t>マスター タイトルの書式設定</a:t>
            </a:r>
            <a:endParaRPr kumimoji="1" lang="ja-JP" altLang="en-US" dirty="0"/>
          </a:p>
        </p:txBody>
      </p:sp>
      <p:sp>
        <p:nvSpPr>
          <p:cNvPr id="3" name="スライド番号プレースホルダー 2">
            <a:extLst>
              <a:ext uri="{FF2B5EF4-FFF2-40B4-BE49-F238E27FC236}">
                <a16:creationId xmlns:a16="http://schemas.microsoft.com/office/drawing/2014/main" id="{135F642B-888C-4CAF-B871-8B246E605CCB}"/>
              </a:ext>
            </a:extLst>
          </p:cNvPr>
          <p:cNvSpPr>
            <a:spLocks noGrp="1"/>
          </p:cNvSpPr>
          <p:nvPr>
            <p:ph type="sldNum" sz="quarter" idx="10"/>
          </p:nvPr>
        </p:nvSpPr>
        <p:spPr/>
        <p:txBody>
          <a:bodyPr/>
          <a:lstStyle/>
          <a:p>
            <a:fld id="{9FB9FBB1-FD5B-41A6-B84B-A229A6B4BB39}" type="slidenum">
              <a:rPr lang="en-US" altLang="ja-JP" smtClean="0"/>
              <a:pPr/>
              <a:t>‹#›</a:t>
            </a:fld>
            <a:endParaRPr lang="en-US" dirty="0"/>
          </a:p>
        </p:txBody>
      </p:sp>
    </p:spTree>
    <p:extLst>
      <p:ext uri="{BB962C8B-B14F-4D97-AF65-F5344CB8AC3E}">
        <p14:creationId xmlns:p14="http://schemas.microsoft.com/office/powerpoint/2010/main" val="2667790047"/>
      </p:ext>
    </p:extLst>
  </p:cSld>
  <p:clrMapOvr>
    <a:masterClrMapping/>
  </p:clrMapOvr>
  <p:extLst>
    <p:ext uri="{DCECCB84-F9BA-43D5-87BE-67443E8EF086}">
      <p15:sldGuideLst xmlns:p15="http://schemas.microsoft.com/office/powerpoint/2012/main">
        <p15:guide id="1" orient="horz" pos="547" userDrawn="1">
          <p15:clr>
            <a:srgbClr val="FBAE40"/>
          </p15:clr>
        </p15:guide>
        <p15:guide id="3" orient="horz" pos="3162" userDrawn="1">
          <p15:clr>
            <a:srgbClr val="FBAE40"/>
          </p15:clr>
        </p15:guide>
        <p15:guide id="5" pos="5420" userDrawn="1">
          <p15:clr>
            <a:srgbClr val="FBAE40"/>
          </p15:clr>
        </p15:guide>
        <p15:guide id="6" pos="340" userDrawn="1">
          <p15:clr>
            <a:srgbClr val="FBAE40"/>
          </p15:clr>
        </p15:guide>
        <p15:guide id="7" pos="2880" userDrawn="1">
          <p15:clr>
            <a:srgbClr val="FBAE40"/>
          </p15:clr>
        </p15:guide>
        <p15:guide id="8" orient="horz" pos="1749" userDrawn="1">
          <p15:clr>
            <a:srgbClr val="FBAE40"/>
          </p15:clr>
        </p15:guide>
        <p15:guide id="9" orient="horz" pos="295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最終ページ">
    <p:spTree>
      <p:nvGrpSpPr>
        <p:cNvPr id="1" name=""/>
        <p:cNvGrpSpPr/>
        <p:nvPr/>
      </p:nvGrpSpPr>
      <p:grpSpPr>
        <a:xfrm>
          <a:off x="0" y="0"/>
          <a:ext cx="0" cy="0"/>
          <a:chOff x="0" y="0"/>
          <a:chExt cx="0" cy="0"/>
        </a:xfrm>
      </p:grpSpPr>
      <p:grpSp>
        <p:nvGrpSpPr>
          <p:cNvPr id="32" name="グラフィックス 65">
            <a:extLst>
              <a:ext uri="{FF2B5EF4-FFF2-40B4-BE49-F238E27FC236}">
                <a16:creationId xmlns:a16="http://schemas.microsoft.com/office/drawing/2014/main" id="{5B4C66C5-79ED-4A2B-A7F6-A06F8800991F}"/>
              </a:ext>
            </a:extLst>
          </p:cNvPr>
          <p:cNvGrpSpPr/>
          <p:nvPr userDrawn="1"/>
        </p:nvGrpSpPr>
        <p:grpSpPr>
          <a:xfrm>
            <a:off x="3222111" y="2205113"/>
            <a:ext cx="2699779" cy="733274"/>
            <a:chOff x="3691731" y="3246312"/>
            <a:chExt cx="3270028" cy="888156"/>
          </a:xfrm>
        </p:grpSpPr>
        <p:sp>
          <p:nvSpPr>
            <p:cNvPr id="33" name="フリーフォーム: 図形 32">
              <a:extLst>
                <a:ext uri="{FF2B5EF4-FFF2-40B4-BE49-F238E27FC236}">
                  <a16:creationId xmlns:a16="http://schemas.microsoft.com/office/drawing/2014/main" id="{F4C73BCE-29A4-45D4-9496-7DEB699C1229}"/>
                </a:ext>
              </a:extLst>
            </p:cNvPr>
            <p:cNvSpPr/>
            <p:nvPr/>
          </p:nvSpPr>
          <p:spPr>
            <a:xfrm>
              <a:off x="6043094" y="3241957"/>
              <a:ext cx="322966" cy="530587"/>
            </a:xfrm>
            <a:custGeom>
              <a:avLst/>
              <a:gdLst>
                <a:gd name="connsiteX0" fmla="*/ 139221 w 322965"/>
                <a:gd name="connsiteY0" fmla="*/ 4355 h 530586"/>
                <a:gd name="connsiteX1" fmla="*/ 139221 w 322965"/>
                <a:gd name="connsiteY1" fmla="*/ 430267 h 530586"/>
                <a:gd name="connsiteX2" fmla="*/ 180745 w 322965"/>
                <a:gd name="connsiteY2" fmla="*/ 473579 h 530586"/>
                <a:gd name="connsiteX3" fmla="*/ 321063 w 322965"/>
                <a:gd name="connsiteY3" fmla="*/ 473579 h 530586"/>
                <a:gd name="connsiteX4" fmla="*/ 321063 w 322965"/>
                <a:gd name="connsiteY4" fmla="*/ 521331 h 530586"/>
                <a:gd name="connsiteX5" fmla="*/ 313821 w 322965"/>
                <a:gd name="connsiteY5" fmla="*/ 530370 h 530586"/>
                <a:gd name="connsiteX6" fmla="*/ 312181 w 322965"/>
                <a:gd name="connsiteY6" fmla="*/ 530386 h 530586"/>
                <a:gd name="connsiteX7" fmla="*/ 85067 w 322965"/>
                <a:gd name="connsiteY7" fmla="*/ 530386 h 530586"/>
                <a:gd name="connsiteX8" fmla="*/ 4325 w 322965"/>
                <a:gd name="connsiteY8" fmla="*/ 456681 h 530586"/>
                <a:gd name="connsiteX9" fmla="*/ 4325 w 322965"/>
                <a:gd name="connsiteY9" fmla="*/ 33192 h 530586"/>
                <a:gd name="connsiteX10" fmla="*/ 35584 w 322965"/>
                <a:gd name="connsiteY10" fmla="*/ 4355 h 530586"/>
                <a:gd name="connsiteX11" fmla="*/ 139048 w 322965"/>
                <a:gd name="connsiteY11" fmla="*/ 4355 h 530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2965" h="530586">
                  <a:moveTo>
                    <a:pt x="139221" y="4355"/>
                  </a:moveTo>
                  <a:lnTo>
                    <a:pt x="139221" y="430267"/>
                  </a:lnTo>
                  <a:cubicBezTo>
                    <a:pt x="139221" y="457949"/>
                    <a:pt x="152832" y="472137"/>
                    <a:pt x="180745" y="473579"/>
                  </a:cubicBezTo>
                  <a:lnTo>
                    <a:pt x="321063" y="473579"/>
                  </a:lnTo>
                  <a:lnTo>
                    <a:pt x="321063" y="521331"/>
                  </a:lnTo>
                  <a:cubicBezTo>
                    <a:pt x="321559" y="525827"/>
                    <a:pt x="318317" y="529874"/>
                    <a:pt x="313821" y="530370"/>
                  </a:cubicBezTo>
                  <a:cubicBezTo>
                    <a:pt x="313276" y="530430"/>
                    <a:pt x="312727" y="530436"/>
                    <a:pt x="312181" y="530386"/>
                  </a:cubicBezTo>
                  <a:lnTo>
                    <a:pt x="85067" y="530386"/>
                  </a:lnTo>
                  <a:cubicBezTo>
                    <a:pt x="14937" y="530386"/>
                    <a:pt x="4325" y="491803"/>
                    <a:pt x="4325" y="456681"/>
                  </a:cubicBezTo>
                  <a:lnTo>
                    <a:pt x="4325" y="33192"/>
                  </a:lnTo>
                  <a:cubicBezTo>
                    <a:pt x="4325" y="13179"/>
                    <a:pt x="11996" y="3721"/>
                    <a:pt x="35584" y="4355"/>
                  </a:cubicBezTo>
                  <a:lnTo>
                    <a:pt x="139048" y="4355"/>
                  </a:lnTo>
                </a:path>
              </a:pathLst>
            </a:custGeom>
            <a:solidFill>
              <a:srgbClr val="000000"/>
            </a:solidFill>
            <a:ln w="9525" cap="flat">
              <a:noFill/>
              <a:prstDash val="solid"/>
              <a:miter/>
            </a:ln>
          </p:spPr>
          <p:txBody>
            <a:bodyPr rtlCol="0" anchor="ctr"/>
            <a:lstStyle/>
            <a:p>
              <a:endParaRPr lang="ja-JP" altLang="en-US"/>
            </a:p>
          </p:txBody>
        </p:sp>
        <p:sp>
          <p:nvSpPr>
            <p:cNvPr id="64" name="フリーフォーム: 図形 63">
              <a:extLst>
                <a:ext uri="{FF2B5EF4-FFF2-40B4-BE49-F238E27FC236}">
                  <a16:creationId xmlns:a16="http://schemas.microsoft.com/office/drawing/2014/main" id="{AC3272AE-86F1-478A-8500-E33E232DAE5F}"/>
                </a:ext>
              </a:extLst>
            </p:cNvPr>
            <p:cNvSpPr/>
            <p:nvPr/>
          </p:nvSpPr>
          <p:spPr>
            <a:xfrm>
              <a:off x="5781377" y="3241987"/>
              <a:ext cx="138414" cy="530587"/>
            </a:xfrm>
            <a:custGeom>
              <a:avLst/>
              <a:gdLst>
                <a:gd name="connsiteX0" fmla="*/ 139164 w 138413"/>
                <a:gd name="connsiteY0" fmla="*/ 4325 h 530586"/>
                <a:gd name="connsiteX1" fmla="*/ 139164 w 138413"/>
                <a:gd name="connsiteY1" fmla="*/ 502731 h 530586"/>
                <a:gd name="connsiteX2" fmla="*/ 110846 w 138413"/>
                <a:gd name="connsiteY2" fmla="*/ 530414 h 530586"/>
                <a:gd name="connsiteX3" fmla="*/ 4325 w 138413"/>
                <a:gd name="connsiteY3" fmla="*/ 530414 h 530586"/>
                <a:gd name="connsiteX4" fmla="*/ 4325 w 138413"/>
                <a:gd name="connsiteY4" fmla="*/ 31893 h 530586"/>
                <a:gd name="connsiteX5" fmla="*/ 34488 w 138413"/>
                <a:gd name="connsiteY5" fmla="*/ 4383 h 530586"/>
                <a:gd name="connsiteX6" fmla="*/ 139164 w 138413"/>
                <a:gd name="connsiteY6" fmla="*/ 4383 h 530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413" h="530586">
                  <a:moveTo>
                    <a:pt x="139164" y="4325"/>
                  </a:moveTo>
                  <a:lnTo>
                    <a:pt x="139164" y="502731"/>
                  </a:lnTo>
                  <a:cubicBezTo>
                    <a:pt x="139164" y="524877"/>
                    <a:pt x="129705" y="530414"/>
                    <a:pt x="110846" y="530414"/>
                  </a:cubicBezTo>
                  <a:lnTo>
                    <a:pt x="4325" y="530414"/>
                  </a:lnTo>
                  <a:lnTo>
                    <a:pt x="4325" y="31893"/>
                  </a:lnTo>
                  <a:cubicBezTo>
                    <a:pt x="4325" y="15399"/>
                    <a:pt x="10612" y="4383"/>
                    <a:pt x="34488" y="4383"/>
                  </a:cubicBezTo>
                  <a:lnTo>
                    <a:pt x="139164" y="4383"/>
                  </a:lnTo>
                </a:path>
              </a:pathLst>
            </a:custGeom>
            <a:solidFill>
              <a:srgbClr val="000000"/>
            </a:solidFill>
            <a:ln w="9525" cap="flat">
              <a:noFill/>
              <a:prstDash val="solid"/>
              <a:miter/>
            </a:ln>
          </p:spPr>
          <p:txBody>
            <a:bodyPr rtlCol="0" anchor="ctr"/>
            <a:lstStyle/>
            <a:p>
              <a:endParaRPr lang="ja-JP" altLang="en-US"/>
            </a:p>
          </p:txBody>
        </p:sp>
        <p:sp>
          <p:nvSpPr>
            <p:cNvPr id="65" name="フリーフォーム: 図形 64">
              <a:extLst>
                <a:ext uri="{FF2B5EF4-FFF2-40B4-BE49-F238E27FC236}">
                  <a16:creationId xmlns:a16="http://schemas.microsoft.com/office/drawing/2014/main" id="{63145313-7D8D-4FB2-8AD8-0345402E5E42}"/>
                </a:ext>
              </a:extLst>
            </p:cNvPr>
            <p:cNvSpPr/>
            <p:nvPr/>
          </p:nvSpPr>
          <p:spPr>
            <a:xfrm>
              <a:off x="3687406" y="3241987"/>
              <a:ext cx="363336" cy="530587"/>
            </a:xfrm>
            <a:custGeom>
              <a:avLst/>
              <a:gdLst>
                <a:gd name="connsiteX0" fmla="*/ 4325 w 363336"/>
                <a:gd name="connsiteY0" fmla="*/ 76877 h 530586"/>
                <a:gd name="connsiteX1" fmla="*/ 70245 w 363336"/>
                <a:gd name="connsiteY1" fmla="*/ 4325 h 530586"/>
                <a:gd name="connsiteX2" fmla="*/ 359876 w 363336"/>
                <a:gd name="connsiteY2" fmla="*/ 4325 h 530586"/>
                <a:gd name="connsiteX3" fmla="*/ 359876 w 363336"/>
                <a:gd name="connsiteY3" fmla="*/ 54904 h 530586"/>
                <a:gd name="connsiteX4" fmla="*/ 354604 w 363336"/>
                <a:gd name="connsiteY4" fmla="*/ 61961 h 530586"/>
                <a:gd name="connsiteX5" fmla="*/ 353128 w 363336"/>
                <a:gd name="connsiteY5" fmla="*/ 61998 h 530586"/>
                <a:gd name="connsiteX6" fmla="*/ 179534 w 363336"/>
                <a:gd name="connsiteY6" fmla="*/ 61998 h 530586"/>
                <a:gd name="connsiteX7" fmla="*/ 144527 w 363336"/>
                <a:gd name="connsiteY7" fmla="*/ 96601 h 530586"/>
                <a:gd name="connsiteX8" fmla="*/ 144527 w 363336"/>
                <a:gd name="connsiteY8" fmla="*/ 230171 h 530586"/>
                <a:gd name="connsiteX9" fmla="*/ 348745 w 363336"/>
                <a:gd name="connsiteY9" fmla="*/ 230171 h 530586"/>
                <a:gd name="connsiteX10" fmla="*/ 348745 w 363336"/>
                <a:gd name="connsiteY10" fmla="*/ 283287 h 530586"/>
                <a:gd name="connsiteX11" fmla="*/ 342467 w 363336"/>
                <a:gd name="connsiteY11" fmla="*/ 290474 h 530586"/>
                <a:gd name="connsiteX12" fmla="*/ 341190 w 363336"/>
                <a:gd name="connsiteY12" fmla="*/ 290439 h 530586"/>
                <a:gd name="connsiteX13" fmla="*/ 144469 w 363336"/>
                <a:gd name="connsiteY13" fmla="*/ 290439 h 530586"/>
                <a:gd name="connsiteX14" fmla="*/ 144469 w 363336"/>
                <a:gd name="connsiteY14" fmla="*/ 502212 h 530586"/>
                <a:gd name="connsiteX15" fmla="*/ 111481 w 363336"/>
                <a:gd name="connsiteY15" fmla="*/ 530414 h 530586"/>
                <a:gd name="connsiteX16" fmla="*/ 4325 w 363336"/>
                <a:gd name="connsiteY16" fmla="*/ 530414 h 530586"/>
                <a:gd name="connsiteX17" fmla="*/ 4325 w 363336"/>
                <a:gd name="connsiteY17" fmla="*/ 76877 h 530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63336" h="530586">
                  <a:moveTo>
                    <a:pt x="4325" y="76877"/>
                  </a:moveTo>
                  <a:cubicBezTo>
                    <a:pt x="4325" y="36795"/>
                    <a:pt x="4325" y="4325"/>
                    <a:pt x="70245" y="4325"/>
                  </a:cubicBezTo>
                  <a:lnTo>
                    <a:pt x="359876" y="4325"/>
                  </a:lnTo>
                  <a:lnTo>
                    <a:pt x="359876" y="54904"/>
                  </a:lnTo>
                  <a:cubicBezTo>
                    <a:pt x="360369" y="58309"/>
                    <a:pt x="358009" y="61468"/>
                    <a:pt x="354604" y="61961"/>
                  </a:cubicBezTo>
                  <a:cubicBezTo>
                    <a:pt x="354115" y="62032"/>
                    <a:pt x="353620" y="62044"/>
                    <a:pt x="353128" y="61998"/>
                  </a:cubicBezTo>
                  <a:lnTo>
                    <a:pt x="179534" y="61998"/>
                  </a:lnTo>
                  <a:cubicBezTo>
                    <a:pt x="156465" y="61998"/>
                    <a:pt x="144527" y="73186"/>
                    <a:pt x="144527" y="96601"/>
                  </a:cubicBezTo>
                  <a:cubicBezTo>
                    <a:pt x="144527" y="96947"/>
                    <a:pt x="144527" y="230171"/>
                    <a:pt x="144527" y="230171"/>
                  </a:cubicBezTo>
                  <a:lnTo>
                    <a:pt x="348745" y="230171"/>
                  </a:lnTo>
                  <a:lnTo>
                    <a:pt x="348745" y="283287"/>
                  </a:lnTo>
                  <a:cubicBezTo>
                    <a:pt x="348996" y="287005"/>
                    <a:pt x="346185" y="290223"/>
                    <a:pt x="342467" y="290474"/>
                  </a:cubicBezTo>
                  <a:cubicBezTo>
                    <a:pt x="342041" y="290502"/>
                    <a:pt x="341614" y="290491"/>
                    <a:pt x="341190" y="290439"/>
                  </a:cubicBezTo>
                  <a:lnTo>
                    <a:pt x="144469" y="290439"/>
                  </a:lnTo>
                  <a:lnTo>
                    <a:pt x="144469" y="502212"/>
                  </a:lnTo>
                  <a:cubicBezTo>
                    <a:pt x="144066" y="522686"/>
                    <a:pt x="133915" y="531048"/>
                    <a:pt x="111481" y="530414"/>
                  </a:cubicBezTo>
                  <a:lnTo>
                    <a:pt x="4325" y="530414"/>
                  </a:lnTo>
                  <a:lnTo>
                    <a:pt x="4325" y="76877"/>
                  </a:lnTo>
                </a:path>
              </a:pathLst>
            </a:custGeom>
            <a:solidFill>
              <a:srgbClr val="000000"/>
            </a:solidFill>
            <a:ln w="9525" cap="flat">
              <a:noFill/>
              <a:prstDash val="solid"/>
              <a:miter/>
            </a:ln>
          </p:spPr>
          <p:txBody>
            <a:bodyPr rtlCol="0" anchor="ctr"/>
            <a:lstStyle/>
            <a:p>
              <a:endParaRPr lang="ja-JP" altLang="en-US"/>
            </a:p>
          </p:txBody>
        </p:sp>
        <p:sp>
          <p:nvSpPr>
            <p:cNvPr id="66" name="フリーフォーム: 図形 65">
              <a:extLst>
                <a:ext uri="{FF2B5EF4-FFF2-40B4-BE49-F238E27FC236}">
                  <a16:creationId xmlns:a16="http://schemas.microsoft.com/office/drawing/2014/main" id="{AC4A067B-0E33-4A3D-AAF2-E8C0A270F65C}"/>
                </a:ext>
              </a:extLst>
            </p:cNvPr>
            <p:cNvSpPr/>
            <p:nvPr/>
          </p:nvSpPr>
          <p:spPr>
            <a:xfrm>
              <a:off x="4117469" y="3241987"/>
              <a:ext cx="455612" cy="547888"/>
            </a:xfrm>
            <a:custGeom>
              <a:avLst/>
              <a:gdLst>
                <a:gd name="connsiteX0" fmla="*/ 138991 w 455612"/>
                <a:gd name="connsiteY0" fmla="*/ 4325 h 547888"/>
                <a:gd name="connsiteX1" fmla="*/ 138991 w 455612"/>
                <a:gd name="connsiteY1" fmla="*/ 405322 h 547888"/>
                <a:gd name="connsiteX2" fmla="*/ 167827 w 455612"/>
                <a:gd name="connsiteY2" fmla="*/ 477816 h 547888"/>
                <a:gd name="connsiteX3" fmla="*/ 288074 w 455612"/>
                <a:gd name="connsiteY3" fmla="*/ 478335 h 547888"/>
                <a:gd name="connsiteX4" fmla="*/ 319275 w 455612"/>
                <a:gd name="connsiteY4" fmla="*/ 405437 h 547888"/>
                <a:gd name="connsiteX5" fmla="*/ 319275 w 455612"/>
                <a:gd name="connsiteY5" fmla="*/ 31028 h 547888"/>
                <a:gd name="connsiteX6" fmla="*/ 349264 w 455612"/>
                <a:gd name="connsiteY6" fmla="*/ 4325 h 547888"/>
                <a:gd name="connsiteX7" fmla="*/ 453998 w 455612"/>
                <a:gd name="connsiteY7" fmla="*/ 4325 h 547888"/>
                <a:gd name="connsiteX8" fmla="*/ 453998 w 455612"/>
                <a:gd name="connsiteY8" fmla="*/ 393442 h 547888"/>
                <a:gd name="connsiteX9" fmla="*/ 346784 w 455612"/>
                <a:gd name="connsiteY9" fmla="*/ 534681 h 547888"/>
                <a:gd name="connsiteX10" fmla="*/ 114999 w 455612"/>
                <a:gd name="connsiteY10" fmla="*/ 534278 h 547888"/>
                <a:gd name="connsiteX11" fmla="*/ 4325 w 455612"/>
                <a:gd name="connsiteY11" fmla="*/ 393442 h 547888"/>
                <a:gd name="connsiteX12" fmla="*/ 4325 w 455612"/>
                <a:gd name="connsiteY12" fmla="*/ 31316 h 547888"/>
                <a:gd name="connsiteX13" fmla="*/ 30624 w 455612"/>
                <a:gd name="connsiteY13" fmla="*/ 4325 h 547888"/>
                <a:gd name="connsiteX14" fmla="*/ 138991 w 455612"/>
                <a:gd name="connsiteY14" fmla="*/ 4325 h 547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55612" h="547888">
                  <a:moveTo>
                    <a:pt x="138991" y="4325"/>
                  </a:moveTo>
                  <a:lnTo>
                    <a:pt x="138991" y="405322"/>
                  </a:lnTo>
                  <a:cubicBezTo>
                    <a:pt x="138991" y="439926"/>
                    <a:pt x="143835" y="463860"/>
                    <a:pt x="167827" y="477816"/>
                  </a:cubicBezTo>
                  <a:cubicBezTo>
                    <a:pt x="200239" y="496560"/>
                    <a:pt x="255085" y="496848"/>
                    <a:pt x="288074" y="478335"/>
                  </a:cubicBezTo>
                  <a:cubicBezTo>
                    <a:pt x="310624" y="465763"/>
                    <a:pt x="319275" y="445520"/>
                    <a:pt x="319275" y="405437"/>
                  </a:cubicBezTo>
                  <a:lnTo>
                    <a:pt x="319275" y="31028"/>
                  </a:lnTo>
                  <a:cubicBezTo>
                    <a:pt x="319275" y="14187"/>
                    <a:pt x="325676" y="4325"/>
                    <a:pt x="349264" y="4325"/>
                  </a:cubicBezTo>
                  <a:lnTo>
                    <a:pt x="453998" y="4325"/>
                  </a:lnTo>
                  <a:lnTo>
                    <a:pt x="453998" y="393442"/>
                  </a:lnTo>
                  <a:cubicBezTo>
                    <a:pt x="453998" y="483872"/>
                    <a:pt x="397075" y="520955"/>
                    <a:pt x="346784" y="534681"/>
                  </a:cubicBezTo>
                  <a:cubicBezTo>
                    <a:pt x="279827" y="552964"/>
                    <a:pt x="178093" y="553252"/>
                    <a:pt x="114999" y="534278"/>
                  </a:cubicBezTo>
                  <a:cubicBezTo>
                    <a:pt x="39679" y="511843"/>
                    <a:pt x="4441" y="466859"/>
                    <a:pt x="4325" y="393442"/>
                  </a:cubicBezTo>
                  <a:lnTo>
                    <a:pt x="4325" y="31316"/>
                  </a:lnTo>
                  <a:cubicBezTo>
                    <a:pt x="4325" y="14014"/>
                    <a:pt x="10554" y="4325"/>
                    <a:pt x="30624" y="4325"/>
                  </a:cubicBezTo>
                  <a:lnTo>
                    <a:pt x="138991" y="4325"/>
                  </a:lnTo>
                </a:path>
              </a:pathLst>
            </a:custGeom>
            <a:solidFill>
              <a:srgbClr val="000000"/>
            </a:solidFill>
            <a:ln w="9525" cap="flat">
              <a:noFill/>
              <a:prstDash val="solid"/>
              <a:miter/>
            </a:ln>
          </p:spPr>
          <p:txBody>
            <a:bodyPr rtlCol="0" anchor="ctr"/>
            <a:lstStyle/>
            <a:p>
              <a:endParaRPr lang="ja-JP" altLang="en-US"/>
            </a:p>
          </p:txBody>
        </p:sp>
        <p:sp>
          <p:nvSpPr>
            <p:cNvPr id="67" name="フリーフォーム: 図形 66">
              <a:extLst>
                <a:ext uri="{FF2B5EF4-FFF2-40B4-BE49-F238E27FC236}">
                  <a16:creationId xmlns:a16="http://schemas.microsoft.com/office/drawing/2014/main" id="{D447FB87-AC21-4F8A-8891-A8AFE59F8E83}"/>
                </a:ext>
              </a:extLst>
            </p:cNvPr>
            <p:cNvSpPr/>
            <p:nvPr/>
          </p:nvSpPr>
          <p:spPr>
            <a:xfrm>
              <a:off x="6424944" y="3241987"/>
              <a:ext cx="536354" cy="530587"/>
            </a:xfrm>
            <a:custGeom>
              <a:avLst/>
              <a:gdLst>
                <a:gd name="connsiteX0" fmla="*/ 380580 w 536353"/>
                <a:gd name="connsiteY0" fmla="*/ 4325 h 530586"/>
                <a:gd name="connsiteX1" fmla="*/ 332828 w 536353"/>
                <a:gd name="connsiteY1" fmla="*/ 40486 h 530586"/>
                <a:gd name="connsiteX2" fmla="*/ 247011 w 536353"/>
                <a:gd name="connsiteY2" fmla="*/ 403246 h 530586"/>
                <a:gd name="connsiteX3" fmla="*/ 244647 w 536353"/>
                <a:gd name="connsiteY3" fmla="*/ 403246 h 530586"/>
                <a:gd name="connsiteX4" fmla="*/ 156177 w 536353"/>
                <a:gd name="connsiteY4" fmla="*/ 4325 h 530586"/>
                <a:gd name="connsiteX5" fmla="*/ 35065 w 536353"/>
                <a:gd name="connsiteY5" fmla="*/ 4325 h 530586"/>
                <a:gd name="connsiteX6" fmla="*/ 4325 w 536353"/>
                <a:gd name="connsiteY6" fmla="*/ 34950 h 530586"/>
                <a:gd name="connsiteX7" fmla="*/ 4325 w 536353"/>
                <a:gd name="connsiteY7" fmla="*/ 530356 h 530586"/>
                <a:gd name="connsiteX8" fmla="*/ 55538 w 536353"/>
                <a:gd name="connsiteY8" fmla="*/ 530356 h 530586"/>
                <a:gd name="connsiteX9" fmla="*/ 67073 w 536353"/>
                <a:gd name="connsiteY9" fmla="*/ 517899 h 530586"/>
                <a:gd name="connsiteX10" fmla="*/ 67073 w 536353"/>
                <a:gd name="connsiteY10" fmla="*/ 102369 h 530586"/>
                <a:gd name="connsiteX11" fmla="*/ 75147 w 536353"/>
                <a:gd name="connsiteY11" fmla="*/ 102369 h 530586"/>
                <a:gd name="connsiteX12" fmla="*/ 184725 w 536353"/>
                <a:gd name="connsiteY12" fmla="*/ 530241 h 530586"/>
                <a:gd name="connsiteX13" fmla="*/ 256527 w 536353"/>
                <a:gd name="connsiteY13" fmla="*/ 530241 h 530586"/>
                <a:gd name="connsiteX14" fmla="*/ 300300 w 536353"/>
                <a:gd name="connsiteY14" fmla="*/ 492408 h 530586"/>
                <a:gd name="connsiteX15" fmla="*/ 398401 w 536353"/>
                <a:gd name="connsiteY15" fmla="*/ 102369 h 530586"/>
                <a:gd name="connsiteX16" fmla="*/ 406360 w 536353"/>
                <a:gd name="connsiteY16" fmla="*/ 102369 h 530586"/>
                <a:gd name="connsiteX17" fmla="*/ 406360 w 536353"/>
                <a:gd name="connsiteY17" fmla="*/ 530414 h 530586"/>
                <a:gd name="connsiteX18" fmla="*/ 502096 w 536353"/>
                <a:gd name="connsiteY18" fmla="*/ 530414 h 530586"/>
                <a:gd name="connsiteX19" fmla="*/ 536296 w 536353"/>
                <a:gd name="connsiteY19" fmla="*/ 498290 h 530586"/>
                <a:gd name="connsiteX20" fmla="*/ 536296 w 536353"/>
                <a:gd name="connsiteY20" fmla="*/ 4325 h 530586"/>
                <a:gd name="connsiteX21" fmla="*/ 380580 w 536353"/>
                <a:gd name="connsiteY21" fmla="*/ 4325 h 530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36353" h="530586">
                  <a:moveTo>
                    <a:pt x="380580" y="4325"/>
                  </a:moveTo>
                  <a:cubicBezTo>
                    <a:pt x="353993" y="4325"/>
                    <a:pt x="338825" y="16725"/>
                    <a:pt x="332828" y="40486"/>
                  </a:cubicBezTo>
                  <a:lnTo>
                    <a:pt x="247011" y="403246"/>
                  </a:lnTo>
                  <a:lnTo>
                    <a:pt x="244647" y="403246"/>
                  </a:lnTo>
                  <a:lnTo>
                    <a:pt x="156177" y="4325"/>
                  </a:lnTo>
                  <a:lnTo>
                    <a:pt x="35065" y="4325"/>
                  </a:lnTo>
                  <a:cubicBezTo>
                    <a:pt x="11650" y="4325"/>
                    <a:pt x="4325" y="16379"/>
                    <a:pt x="4325" y="34950"/>
                  </a:cubicBezTo>
                  <a:lnTo>
                    <a:pt x="4325" y="530356"/>
                  </a:lnTo>
                  <a:lnTo>
                    <a:pt x="55538" y="530356"/>
                  </a:lnTo>
                  <a:cubicBezTo>
                    <a:pt x="63728" y="530356"/>
                    <a:pt x="67073" y="526261"/>
                    <a:pt x="67073" y="517899"/>
                  </a:cubicBezTo>
                  <a:lnTo>
                    <a:pt x="67073" y="102369"/>
                  </a:lnTo>
                  <a:lnTo>
                    <a:pt x="75147" y="102369"/>
                  </a:lnTo>
                  <a:lnTo>
                    <a:pt x="184725" y="530241"/>
                  </a:lnTo>
                  <a:lnTo>
                    <a:pt x="256527" y="530241"/>
                  </a:lnTo>
                  <a:cubicBezTo>
                    <a:pt x="283576" y="530241"/>
                    <a:pt x="293610" y="519168"/>
                    <a:pt x="300300" y="492408"/>
                  </a:cubicBezTo>
                  <a:lnTo>
                    <a:pt x="398401" y="102369"/>
                  </a:lnTo>
                  <a:lnTo>
                    <a:pt x="406360" y="102369"/>
                  </a:lnTo>
                  <a:lnTo>
                    <a:pt x="406360" y="530414"/>
                  </a:lnTo>
                  <a:lnTo>
                    <a:pt x="502096" y="530414"/>
                  </a:lnTo>
                  <a:cubicBezTo>
                    <a:pt x="525569" y="530414"/>
                    <a:pt x="536296" y="521417"/>
                    <a:pt x="536296" y="498290"/>
                  </a:cubicBezTo>
                  <a:lnTo>
                    <a:pt x="536296" y="4325"/>
                  </a:lnTo>
                  <a:lnTo>
                    <a:pt x="380580" y="4325"/>
                  </a:lnTo>
                </a:path>
              </a:pathLst>
            </a:custGeom>
            <a:solidFill>
              <a:srgbClr val="000000"/>
            </a:solidFill>
            <a:ln w="9525" cap="flat">
              <a:noFill/>
              <a:prstDash val="solid"/>
              <a:miter/>
            </a:ln>
          </p:spPr>
          <p:txBody>
            <a:bodyPr rtlCol="0" anchor="ctr"/>
            <a:lstStyle/>
            <a:p>
              <a:endParaRPr lang="ja-JP" altLang="en-US"/>
            </a:p>
          </p:txBody>
        </p:sp>
        <p:sp>
          <p:nvSpPr>
            <p:cNvPr id="68" name="フリーフォーム: 図形 67">
              <a:extLst>
                <a:ext uri="{FF2B5EF4-FFF2-40B4-BE49-F238E27FC236}">
                  <a16:creationId xmlns:a16="http://schemas.microsoft.com/office/drawing/2014/main" id="{A27F885A-1D7F-4193-80F4-D61903CE9B3E}"/>
                </a:ext>
              </a:extLst>
            </p:cNvPr>
            <p:cNvSpPr/>
            <p:nvPr/>
          </p:nvSpPr>
          <p:spPr>
            <a:xfrm>
              <a:off x="5073044" y="3527927"/>
              <a:ext cx="138414" cy="247992"/>
            </a:xfrm>
            <a:custGeom>
              <a:avLst/>
              <a:gdLst>
                <a:gd name="connsiteX0" fmla="*/ 139106 w 138413"/>
                <a:gd name="connsiteY0" fmla="*/ 4325 h 247991"/>
                <a:gd name="connsiteX1" fmla="*/ 4325 w 138413"/>
                <a:gd name="connsiteY1" fmla="*/ 4325 h 247991"/>
                <a:gd name="connsiteX2" fmla="*/ 4325 w 138413"/>
                <a:gd name="connsiteY2" fmla="*/ 244474 h 247991"/>
                <a:gd name="connsiteX3" fmla="*/ 110904 w 138413"/>
                <a:gd name="connsiteY3" fmla="*/ 244474 h 247991"/>
                <a:gd name="connsiteX4" fmla="*/ 139164 w 138413"/>
                <a:gd name="connsiteY4" fmla="*/ 216791 h 247991"/>
                <a:gd name="connsiteX5" fmla="*/ 139164 w 138413"/>
                <a:gd name="connsiteY5" fmla="*/ 4325 h 247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8413" h="247991">
                  <a:moveTo>
                    <a:pt x="139106" y="4325"/>
                  </a:moveTo>
                  <a:lnTo>
                    <a:pt x="4325" y="4325"/>
                  </a:lnTo>
                  <a:lnTo>
                    <a:pt x="4325" y="244474"/>
                  </a:lnTo>
                  <a:lnTo>
                    <a:pt x="110904" y="244474"/>
                  </a:lnTo>
                  <a:cubicBezTo>
                    <a:pt x="129705" y="244474"/>
                    <a:pt x="139164" y="238706"/>
                    <a:pt x="139164" y="216791"/>
                  </a:cubicBezTo>
                  <a:cubicBezTo>
                    <a:pt x="139164" y="216791"/>
                    <a:pt x="139164" y="114018"/>
                    <a:pt x="139164" y="4325"/>
                  </a:cubicBezTo>
                </a:path>
              </a:pathLst>
            </a:custGeom>
            <a:solidFill>
              <a:srgbClr val="000000"/>
            </a:solidFill>
            <a:ln w="9525" cap="flat">
              <a:noFill/>
              <a:prstDash val="solid"/>
              <a:miter/>
            </a:ln>
          </p:spPr>
          <p:txBody>
            <a:bodyPr rtlCol="0" anchor="ctr"/>
            <a:lstStyle/>
            <a:p>
              <a:endParaRPr lang="ja-JP" altLang="en-US"/>
            </a:p>
          </p:txBody>
        </p:sp>
        <p:sp>
          <p:nvSpPr>
            <p:cNvPr id="69" name="フリーフォーム: 図形 68">
              <a:extLst>
                <a:ext uri="{FF2B5EF4-FFF2-40B4-BE49-F238E27FC236}">
                  <a16:creationId xmlns:a16="http://schemas.microsoft.com/office/drawing/2014/main" id="{D101226C-2A26-4519-A837-235040FF0AE4}"/>
                </a:ext>
              </a:extLst>
            </p:cNvPr>
            <p:cNvSpPr/>
            <p:nvPr/>
          </p:nvSpPr>
          <p:spPr>
            <a:xfrm>
              <a:off x="5073044" y="3241987"/>
              <a:ext cx="138414" cy="288362"/>
            </a:xfrm>
            <a:custGeom>
              <a:avLst/>
              <a:gdLst>
                <a:gd name="connsiteX0" fmla="*/ 131262 w 138413"/>
                <a:gd name="connsiteY0" fmla="*/ 187609 h 288362"/>
                <a:gd name="connsiteX1" fmla="*/ 139106 w 138413"/>
                <a:gd name="connsiteY1" fmla="*/ 172614 h 288362"/>
                <a:gd name="connsiteX2" fmla="*/ 139106 w 138413"/>
                <a:gd name="connsiteY2" fmla="*/ 4325 h 288362"/>
                <a:gd name="connsiteX3" fmla="*/ 34488 w 138413"/>
                <a:gd name="connsiteY3" fmla="*/ 4325 h 288362"/>
                <a:gd name="connsiteX4" fmla="*/ 4325 w 138413"/>
                <a:gd name="connsiteY4" fmla="*/ 32239 h 288362"/>
                <a:gd name="connsiteX5" fmla="*/ 4325 w 138413"/>
                <a:gd name="connsiteY5" fmla="*/ 286921 h 288362"/>
                <a:gd name="connsiteX6" fmla="*/ 131205 w 138413"/>
                <a:gd name="connsiteY6" fmla="*/ 187493 h 288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413" h="288362">
                  <a:moveTo>
                    <a:pt x="131262" y="187609"/>
                  </a:moveTo>
                  <a:cubicBezTo>
                    <a:pt x="136310" y="184317"/>
                    <a:pt x="139281" y="178637"/>
                    <a:pt x="139106" y="172614"/>
                  </a:cubicBezTo>
                  <a:lnTo>
                    <a:pt x="139106" y="4325"/>
                  </a:lnTo>
                  <a:lnTo>
                    <a:pt x="34488" y="4325"/>
                  </a:lnTo>
                  <a:cubicBezTo>
                    <a:pt x="10900" y="4325"/>
                    <a:pt x="4325" y="15860"/>
                    <a:pt x="4325" y="32239"/>
                  </a:cubicBezTo>
                  <a:lnTo>
                    <a:pt x="4325" y="286921"/>
                  </a:lnTo>
                  <a:lnTo>
                    <a:pt x="131205" y="187493"/>
                  </a:lnTo>
                </a:path>
              </a:pathLst>
            </a:custGeom>
            <a:solidFill>
              <a:srgbClr val="FB0020"/>
            </a:solidFill>
            <a:ln w="9525" cap="flat">
              <a:noFill/>
              <a:prstDash val="solid"/>
              <a:miter/>
            </a:ln>
          </p:spPr>
          <p:txBody>
            <a:bodyPr rtlCol="0" anchor="ctr"/>
            <a:lstStyle/>
            <a:p>
              <a:endParaRPr lang="ja-JP" altLang="en-US"/>
            </a:p>
          </p:txBody>
        </p:sp>
        <p:sp>
          <p:nvSpPr>
            <p:cNvPr id="70" name="フリーフォーム: 図形 69">
              <a:extLst>
                <a:ext uri="{FF2B5EF4-FFF2-40B4-BE49-F238E27FC236}">
                  <a16:creationId xmlns:a16="http://schemas.microsoft.com/office/drawing/2014/main" id="{BD05A569-1B6E-4DA4-9155-8A9D3ACEE854}"/>
                </a:ext>
              </a:extLst>
            </p:cNvPr>
            <p:cNvSpPr/>
            <p:nvPr/>
          </p:nvSpPr>
          <p:spPr>
            <a:xfrm>
              <a:off x="4622662" y="3241987"/>
              <a:ext cx="334500" cy="547888"/>
            </a:xfrm>
            <a:custGeom>
              <a:avLst/>
              <a:gdLst>
                <a:gd name="connsiteX0" fmla="*/ 119630 w 334500"/>
                <a:gd name="connsiteY0" fmla="*/ 488774 h 547888"/>
                <a:gd name="connsiteX1" fmla="*/ 197603 w 334500"/>
                <a:gd name="connsiteY1" fmla="*/ 394480 h 547888"/>
                <a:gd name="connsiteX2" fmla="*/ 197603 w 334500"/>
                <a:gd name="connsiteY2" fmla="*/ 33162 h 547888"/>
                <a:gd name="connsiteX3" fmla="*/ 224421 w 334500"/>
                <a:gd name="connsiteY3" fmla="*/ 4325 h 547888"/>
                <a:gd name="connsiteX4" fmla="*/ 332384 w 334500"/>
                <a:gd name="connsiteY4" fmla="*/ 4325 h 547888"/>
                <a:gd name="connsiteX5" fmla="*/ 332384 w 334500"/>
                <a:gd name="connsiteY5" fmla="*/ 346208 h 547888"/>
                <a:gd name="connsiteX6" fmla="*/ 264849 w 334500"/>
                <a:gd name="connsiteY6" fmla="*/ 508556 h 547888"/>
                <a:gd name="connsiteX7" fmla="*/ 95639 w 334500"/>
                <a:gd name="connsiteY7" fmla="*/ 548408 h 547888"/>
                <a:gd name="connsiteX8" fmla="*/ 11091 w 334500"/>
                <a:gd name="connsiteY8" fmla="*/ 544428 h 547888"/>
                <a:gd name="connsiteX9" fmla="*/ 4343 w 334500"/>
                <a:gd name="connsiteY9" fmla="*/ 536296 h 547888"/>
                <a:gd name="connsiteX10" fmla="*/ 4343 w 334500"/>
                <a:gd name="connsiteY10" fmla="*/ 492177 h 547888"/>
                <a:gd name="connsiteX11" fmla="*/ 119688 w 334500"/>
                <a:gd name="connsiteY11" fmla="*/ 488832 h 547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4500" h="547888">
                  <a:moveTo>
                    <a:pt x="119630" y="488774"/>
                  </a:moveTo>
                  <a:cubicBezTo>
                    <a:pt x="178110" y="480469"/>
                    <a:pt x="197603" y="445751"/>
                    <a:pt x="197603" y="394480"/>
                  </a:cubicBezTo>
                  <a:lnTo>
                    <a:pt x="197603" y="33162"/>
                  </a:lnTo>
                  <a:cubicBezTo>
                    <a:pt x="197603" y="11534"/>
                    <a:pt x="209138" y="4325"/>
                    <a:pt x="224421" y="4325"/>
                  </a:cubicBezTo>
                  <a:lnTo>
                    <a:pt x="332384" y="4325"/>
                  </a:lnTo>
                  <a:lnTo>
                    <a:pt x="332384" y="346208"/>
                  </a:lnTo>
                  <a:cubicBezTo>
                    <a:pt x="332384" y="430294"/>
                    <a:pt x="314678" y="472741"/>
                    <a:pt x="264849" y="508556"/>
                  </a:cubicBezTo>
                  <a:cubicBezTo>
                    <a:pt x="238955" y="527184"/>
                    <a:pt x="193682" y="548408"/>
                    <a:pt x="95639" y="548408"/>
                  </a:cubicBezTo>
                  <a:cubicBezTo>
                    <a:pt x="39466" y="548408"/>
                    <a:pt x="14436" y="545236"/>
                    <a:pt x="11091" y="544428"/>
                  </a:cubicBezTo>
                  <a:cubicBezTo>
                    <a:pt x="7035" y="543946"/>
                    <a:pt x="4069" y="540371"/>
                    <a:pt x="4343" y="536296"/>
                  </a:cubicBezTo>
                  <a:lnTo>
                    <a:pt x="4343" y="492177"/>
                  </a:lnTo>
                  <a:cubicBezTo>
                    <a:pt x="27412" y="492811"/>
                    <a:pt x="80355" y="494426"/>
                    <a:pt x="119688" y="488832"/>
                  </a:cubicBezTo>
                </a:path>
              </a:pathLst>
            </a:custGeom>
            <a:solidFill>
              <a:srgbClr val="000000"/>
            </a:solidFill>
            <a:ln w="9525" cap="flat">
              <a:noFill/>
              <a:prstDash val="solid"/>
              <a:miter/>
            </a:ln>
          </p:spPr>
          <p:txBody>
            <a:bodyPr rtlCol="0" anchor="ctr"/>
            <a:lstStyle/>
            <a:p>
              <a:endParaRPr lang="ja-JP" altLang="en-US"/>
            </a:p>
          </p:txBody>
        </p:sp>
        <p:sp>
          <p:nvSpPr>
            <p:cNvPr id="71" name="フリーフォーム: 図形 70">
              <a:extLst>
                <a:ext uri="{FF2B5EF4-FFF2-40B4-BE49-F238E27FC236}">
                  <a16:creationId xmlns:a16="http://schemas.microsoft.com/office/drawing/2014/main" id="{CED99FC5-FDD3-4247-9DF5-7A5F2732F6E1}"/>
                </a:ext>
              </a:extLst>
            </p:cNvPr>
            <p:cNvSpPr/>
            <p:nvPr/>
          </p:nvSpPr>
          <p:spPr>
            <a:xfrm>
              <a:off x="5251194" y="3241987"/>
              <a:ext cx="455612" cy="530587"/>
            </a:xfrm>
            <a:custGeom>
              <a:avLst/>
              <a:gdLst>
                <a:gd name="connsiteX0" fmla="*/ 164943 w 455612"/>
                <a:gd name="connsiteY0" fmla="*/ 4325 h 530586"/>
                <a:gd name="connsiteX1" fmla="*/ 99024 w 455612"/>
                <a:gd name="connsiteY1" fmla="*/ 76877 h 530586"/>
                <a:gd name="connsiteX2" fmla="*/ 99024 w 455612"/>
                <a:gd name="connsiteY2" fmla="*/ 212465 h 530586"/>
                <a:gd name="connsiteX3" fmla="*/ 96601 w 455612"/>
                <a:gd name="connsiteY3" fmla="*/ 217598 h 530586"/>
                <a:gd name="connsiteX4" fmla="*/ 4325 w 455612"/>
                <a:gd name="connsiteY4" fmla="*/ 290208 h 530586"/>
                <a:gd name="connsiteX5" fmla="*/ 98966 w 455612"/>
                <a:gd name="connsiteY5" fmla="*/ 290208 h 530586"/>
                <a:gd name="connsiteX6" fmla="*/ 98966 w 455612"/>
                <a:gd name="connsiteY6" fmla="*/ 530414 h 530586"/>
                <a:gd name="connsiteX7" fmla="*/ 206064 w 455612"/>
                <a:gd name="connsiteY7" fmla="*/ 530414 h 530586"/>
                <a:gd name="connsiteX8" fmla="*/ 239110 w 455612"/>
                <a:gd name="connsiteY8" fmla="*/ 502212 h 530586"/>
                <a:gd name="connsiteX9" fmla="*/ 239110 w 455612"/>
                <a:gd name="connsiteY9" fmla="*/ 290266 h 530586"/>
                <a:gd name="connsiteX10" fmla="*/ 436004 w 455612"/>
                <a:gd name="connsiteY10" fmla="*/ 290266 h 530586"/>
                <a:gd name="connsiteX11" fmla="*/ 443575 w 455612"/>
                <a:gd name="connsiteY11" fmla="*/ 284457 h 530586"/>
                <a:gd name="connsiteX12" fmla="*/ 443616 w 455612"/>
                <a:gd name="connsiteY12" fmla="*/ 283114 h 530586"/>
                <a:gd name="connsiteX13" fmla="*/ 443617 w 455612"/>
                <a:gd name="connsiteY13" fmla="*/ 229998 h 530586"/>
                <a:gd name="connsiteX14" fmla="*/ 239398 w 455612"/>
                <a:gd name="connsiteY14" fmla="*/ 229998 h 530586"/>
                <a:gd name="connsiteX15" fmla="*/ 239398 w 455612"/>
                <a:gd name="connsiteY15" fmla="*/ 96601 h 530586"/>
                <a:gd name="connsiteX16" fmla="*/ 274463 w 455612"/>
                <a:gd name="connsiteY16" fmla="*/ 61998 h 530586"/>
                <a:gd name="connsiteX17" fmla="*/ 448057 w 455612"/>
                <a:gd name="connsiteY17" fmla="*/ 61998 h 530586"/>
                <a:gd name="connsiteX18" fmla="*/ 454821 w 455612"/>
                <a:gd name="connsiteY18" fmla="*/ 56355 h 530586"/>
                <a:gd name="connsiteX19" fmla="*/ 454805 w 455612"/>
                <a:gd name="connsiteY19" fmla="*/ 55077 h 530586"/>
                <a:gd name="connsiteX20" fmla="*/ 454805 w 455612"/>
                <a:gd name="connsiteY20" fmla="*/ 4325 h 530586"/>
                <a:gd name="connsiteX21" fmla="*/ 164943 w 455612"/>
                <a:gd name="connsiteY21" fmla="*/ 4325 h 530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55612" h="530586">
                  <a:moveTo>
                    <a:pt x="164943" y="4325"/>
                  </a:moveTo>
                  <a:cubicBezTo>
                    <a:pt x="99081" y="4325"/>
                    <a:pt x="99024" y="36795"/>
                    <a:pt x="99024" y="76877"/>
                  </a:cubicBezTo>
                  <a:lnTo>
                    <a:pt x="99024" y="212465"/>
                  </a:lnTo>
                  <a:cubicBezTo>
                    <a:pt x="99069" y="214462"/>
                    <a:pt x="98172" y="216364"/>
                    <a:pt x="96601" y="217598"/>
                  </a:cubicBezTo>
                  <a:lnTo>
                    <a:pt x="4325" y="290208"/>
                  </a:lnTo>
                  <a:lnTo>
                    <a:pt x="98966" y="290208"/>
                  </a:lnTo>
                  <a:lnTo>
                    <a:pt x="98966" y="530414"/>
                  </a:lnTo>
                  <a:lnTo>
                    <a:pt x="206064" y="530414"/>
                  </a:lnTo>
                  <a:cubicBezTo>
                    <a:pt x="228498" y="530817"/>
                    <a:pt x="238649" y="522686"/>
                    <a:pt x="239110" y="502212"/>
                  </a:cubicBezTo>
                  <a:lnTo>
                    <a:pt x="239110" y="290266"/>
                  </a:lnTo>
                  <a:lnTo>
                    <a:pt x="436004" y="290266"/>
                  </a:lnTo>
                  <a:cubicBezTo>
                    <a:pt x="439699" y="290752"/>
                    <a:pt x="443088" y="288151"/>
                    <a:pt x="443575" y="284457"/>
                  </a:cubicBezTo>
                  <a:cubicBezTo>
                    <a:pt x="443633" y="284012"/>
                    <a:pt x="443647" y="283562"/>
                    <a:pt x="443616" y="283114"/>
                  </a:cubicBezTo>
                  <a:lnTo>
                    <a:pt x="443617" y="229998"/>
                  </a:lnTo>
                  <a:lnTo>
                    <a:pt x="239398" y="229998"/>
                  </a:lnTo>
                  <a:lnTo>
                    <a:pt x="239398" y="96601"/>
                  </a:lnTo>
                  <a:cubicBezTo>
                    <a:pt x="239398" y="73071"/>
                    <a:pt x="250933" y="61998"/>
                    <a:pt x="274463" y="61998"/>
                  </a:cubicBezTo>
                  <a:lnTo>
                    <a:pt x="448057" y="61998"/>
                  </a:lnTo>
                  <a:cubicBezTo>
                    <a:pt x="451483" y="62307"/>
                    <a:pt x="454512" y="59781"/>
                    <a:pt x="454821" y="56355"/>
                  </a:cubicBezTo>
                  <a:cubicBezTo>
                    <a:pt x="454859" y="55930"/>
                    <a:pt x="454854" y="55501"/>
                    <a:pt x="454805" y="55077"/>
                  </a:cubicBezTo>
                  <a:lnTo>
                    <a:pt x="454805" y="4325"/>
                  </a:lnTo>
                  <a:lnTo>
                    <a:pt x="164943" y="4325"/>
                  </a:lnTo>
                </a:path>
              </a:pathLst>
            </a:custGeom>
            <a:solidFill>
              <a:srgbClr val="000000"/>
            </a:solidFill>
            <a:ln w="9525" cap="flat">
              <a:noFill/>
              <a:prstDash val="solid"/>
              <a:miter/>
            </a:ln>
          </p:spPr>
          <p:txBody>
            <a:bodyPr rtlCol="0" anchor="ctr"/>
            <a:lstStyle/>
            <a:p>
              <a:endParaRPr lang="ja-JP" altLang="en-US"/>
            </a:p>
          </p:txBody>
        </p:sp>
        <p:sp>
          <p:nvSpPr>
            <p:cNvPr id="72" name="フリーフォーム: 図形 71">
              <a:extLst>
                <a:ext uri="{FF2B5EF4-FFF2-40B4-BE49-F238E27FC236}">
                  <a16:creationId xmlns:a16="http://schemas.microsoft.com/office/drawing/2014/main" id="{6D91FCA8-E05E-441A-972E-80BAF2E084C1}"/>
                </a:ext>
              </a:extLst>
            </p:cNvPr>
            <p:cNvSpPr/>
            <p:nvPr/>
          </p:nvSpPr>
          <p:spPr>
            <a:xfrm>
              <a:off x="3810014" y="3925867"/>
              <a:ext cx="201854" cy="207621"/>
            </a:xfrm>
            <a:custGeom>
              <a:avLst/>
              <a:gdLst>
                <a:gd name="connsiteX0" fmla="*/ 49774 w 201853"/>
                <a:gd name="connsiteY0" fmla="*/ 4325 h 207620"/>
                <a:gd name="connsiteX1" fmla="*/ 112868 w 201853"/>
                <a:gd name="connsiteY1" fmla="*/ 143604 h 207620"/>
                <a:gd name="connsiteX2" fmla="*/ 171290 w 201853"/>
                <a:gd name="connsiteY2" fmla="*/ 4325 h 207620"/>
                <a:gd name="connsiteX3" fmla="*/ 201453 w 201853"/>
                <a:gd name="connsiteY3" fmla="*/ 4325 h 207620"/>
                <a:gd name="connsiteX4" fmla="*/ 118808 w 201853"/>
                <a:gd name="connsiteY4" fmla="*/ 201277 h 207620"/>
                <a:gd name="connsiteX5" fmla="*/ 107274 w 201853"/>
                <a:gd name="connsiteY5" fmla="*/ 208947 h 207620"/>
                <a:gd name="connsiteX6" fmla="*/ 93548 w 201853"/>
                <a:gd name="connsiteY6" fmla="*/ 208947 h 207620"/>
                <a:gd name="connsiteX7" fmla="*/ 4790 w 201853"/>
                <a:gd name="connsiteY7" fmla="*/ 11938 h 207620"/>
                <a:gd name="connsiteX8" fmla="*/ 7556 w 201853"/>
                <a:gd name="connsiteY8" fmla="*/ 4788 h 207620"/>
                <a:gd name="connsiteX9" fmla="*/ 9692 w 201853"/>
                <a:gd name="connsiteY9" fmla="*/ 4325 h 207620"/>
                <a:gd name="connsiteX10" fmla="*/ 50063 w 201853"/>
                <a:gd name="connsiteY10" fmla="*/ 4325 h 207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1853" h="207620">
                  <a:moveTo>
                    <a:pt x="49774" y="4325"/>
                  </a:moveTo>
                  <a:lnTo>
                    <a:pt x="112868" y="143604"/>
                  </a:lnTo>
                  <a:lnTo>
                    <a:pt x="171290" y="4325"/>
                  </a:lnTo>
                  <a:lnTo>
                    <a:pt x="201453" y="4325"/>
                  </a:lnTo>
                  <a:lnTo>
                    <a:pt x="118808" y="201277"/>
                  </a:lnTo>
                  <a:cubicBezTo>
                    <a:pt x="116858" y="205922"/>
                    <a:pt x="112312" y="208945"/>
                    <a:pt x="107274" y="208947"/>
                  </a:cubicBezTo>
                  <a:lnTo>
                    <a:pt x="93548" y="208947"/>
                  </a:lnTo>
                  <a:lnTo>
                    <a:pt x="4790" y="11938"/>
                  </a:lnTo>
                  <a:cubicBezTo>
                    <a:pt x="3579" y="9200"/>
                    <a:pt x="4818" y="5999"/>
                    <a:pt x="7556" y="4788"/>
                  </a:cubicBezTo>
                  <a:cubicBezTo>
                    <a:pt x="8229" y="4490"/>
                    <a:pt x="8956" y="4333"/>
                    <a:pt x="9692" y="4325"/>
                  </a:cubicBezTo>
                  <a:lnTo>
                    <a:pt x="50063" y="4325"/>
                  </a:lnTo>
                </a:path>
              </a:pathLst>
            </a:custGeom>
            <a:solidFill>
              <a:srgbClr val="000000"/>
            </a:solidFill>
            <a:ln w="9525" cap="flat">
              <a:noFill/>
              <a:prstDash val="solid"/>
              <a:miter/>
            </a:ln>
          </p:spPr>
          <p:txBody>
            <a:bodyPr rtlCol="0" anchor="ctr"/>
            <a:lstStyle/>
            <a:p>
              <a:endParaRPr lang="ja-JP" altLang="en-US"/>
            </a:p>
          </p:txBody>
        </p:sp>
        <p:sp>
          <p:nvSpPr>
            <p:cNvPr id="73" name="フリーフォーム: 図形 72">
              <a:extLst>
                <a:ext uri="{FF2B5EF4-FFF2-40B4-BE49-F238E27FC236}">
                  <a16:creationId xmlns:a16="http://schemas.microsoft.com/office/drawing/2014/main" id="{803B9A90-3401-48EB-BA6B-B7EB7FCA53CE}"/>
                </a:ext>
              </a:extLst>
            </p:cNvPr>
            <p:cNvSpPr/>
            <p:nvPr/>
          </p:nvSpPr>
          <p:spPr>
            <a:xfrm>
              <a:off x="4166087" y="3903893"/>
              <a:ext cx="51905" cy="230690"/>
            </a:xfrm>
            <a:custGeom>
              <a:avLst/>
              <a:gdLst>
                <a:gd name="connsiteX0" fmla="*/ 47580 w 51905"/>
                <a:gd name="connsiteY0" fmla="*/ 219501 h 230689"/>
                <a:gd name="connsiteX1" fmla="*/ 39275 w 51905"/>
                <a:gd name="connsiteY1" fmla="*/ 227806 h 230689"/>
                <a:gd name="connsiteX2" fmla="*/ 39217 w 51905"/>
                <a:gd name="connsiteY2" fmla="*/ 227806 h 230689"/>
                <a:gd name="connsiteX3" fmla="*/ 4325 w 51905"/>
                <a:gd name="connsiteY3" fmla="*/ 227806 h 230689"/>
                <a:gd name="connsiteX4" fmla="*/ 4325 w 51905"/>
                <a:gd name="connsiteY4" fmla="*/ 12630 h 230689"/>
                <a:gd name="connsiteX5" fmla="*/ 12630 w 51905"/>
                <a:gd name="connsiteY5" fmla="*/ 4325 h 230689"/>
                <a:gd name="connsiteX6" fmla="*/ 47580 w 51905"/>
                <a:gd name="connsiteY6" fmla="*/ 4325 h 230689"/>
                <a:gd name="connsiteX7" fmla="*/ 47580 w 51905"/>
                <a:gd name="connsiteY7" fmla="*/ 219501 h 230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 h="230689">
                  <a:moveTo>
                    <a:pt x="47580" y="219501"/>
                  </a:moveTo>
                  <a:cubicBezTo>
                    <a:pt x="47580" y="224088"/>
                    <a:pt x="43862" y="227806"/>
                    <a:pt x="39275" y="227806"/>
                  </a:cubicBezTo>
                  <a:cubicBezTo>
                    <a:pt x="39256" y="227806"/>
                    <a:pt x="39237" y="227806"/>
                    <a:pt x="39217" y="227806"/>
                  </a:cubicBezTo>
                  <a:lnTo>
                    <a:pt x="4325" y="227806"/>
                  </a:lnTo>
                  <a:lnTo>
                    <a:pt x="4325" y="12630"/>
                  </a:lnTo>
                  <a:cubicBezTo>
                    <a:pt x="4357" y="8057"/>
                    <a:pt x="8057" y="4357"/>
                    <a:pt x="12630" y="4325"/>
                  </a:cubicBezTo>
                  <a:lnTo>
                    <a:pt x="47580" y="4325"/>
                  </a:lnTo>
                  <a:lnTo>
                    <a:pt x="47580" y="219501"/>
                  </a:lnTo>
                </a:path>
              </a:pathLst>
            </a:custGeom>
            <a:solidFill>
              <a:srgbClr val="000000"/>
            </a:solidFill>
            <a:ln w="9525" cap="flat">
              <a:noFill/>
              <a:prstDash val="solid"/>
              <a:miter/>
            </a:ln>
          </p:spPr>
          <p:txBody>
            <a:bodyPr rtlCol="0" anchor="ctr"/>
            <a:lstStyle/>
            <a:p>
              <a:endParaRPr lang="ja-JP" altLang="en-US"/>
            </a:p>
          </p:txBody>
        </p:sp>
        <p:sp>
          <p:nvSpPr>
            <p:cNvPr id="74" name="フリーフォーム: 図形 73">
              <a:extLst>
                <a:ext uri="{FF2B5EF4-FFF2-40B4-BE49-F238E27FC236}">
                  <a16:creationId xmlns:a16="http://schemas.microsoft.com/office/drawing/2014/main" id="{42CF9D03-DDF7-4841-A0D3-B1BC661DBD9A}"/>
                </a:ext>
              </a:extLst>
            </p:cNvPr>
            <p:cNvSpPr/>
            <p:nvPr/>
          </p:nvSpPr>
          <p:spPr>
            <a:xfrm>
              <a:off x="5412331" y="3925751"/>
              <a:ext cx="51905" cy="207621"/>
            </a:xfrm>
            <a:custGeom>
              <a:avLst/>
              <a:gdLst>
                <a:gd name="connsiteX0" fmla="*/ 4325 w 51905"/>
                <a:gd name="connsiteY0" fmla="*/ 12630 h 207620"/>
                <a:gd name="connsiteX1" fmla="*/ 12630 w 51905"/>
                <a:gd name="connsiteY1" fmla="*/ 4325 h 207620"/>
                <a:gd name="connsiteX2" fmla="*/ 51098 w 51905"/>
                <a:gd name="connsiteY2" fmla="*/ 4325 h 207620"/>
                <a:gd name="connsiteX3" fmla="*/ 51098 w 51905"/>
                <a:gd name="connsiteY3" fmla="*/ 197528 h 207620"/>
                <a:gd name="connsiteX4" fmla="*/ 42793 w 51905"/>
                <a:gd name="connsiteY4" fmla="*/ 205833 h 207620"/>
                <a:gd name="connsiteX5" fmla="*/ 42735 w 51905"/>
                <a:gd name="connsiteY5" fmla="*/ 205833 h 207620"/>
                <a:gd name="connsiteX6" fmla="*/ 4325 w 51905"/>
                <a:gd name="connsiteY6" fmla="*/ 205833 h 207620"/>
                <a:gd name="connsiteX7" fmla="*/ 4325 w 51905"/>
                <a:gd name="connsiteY7" fmla="*/ 12630 h 207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 h="207620">
                  <a:moveTo>
                    <a:pt x="4325" y="12630"/>
                  </a:moveTo>
                  <a:cubicBezTo>
                    <a:pt x="4325" y="8044"/>
                    <a:pt x="8044" y="4325"/>
                    <a:pt x="12630" y="4325"/>
                  </a:cubicBezTo>
                  <a:lnTo>
                    <a:pt x="51098" y="4325"/>
                  </a:lnTo>
                  <a:lnTo>
                    <a:pt x="51098" y="197528"/>
                  </a:lnTo>
                  <a:cubicBezTo>
                    <a:pt x="51098" y="202115"/>
                    <a:pt x="47380" y="205833"/>
                    <a:pt x="42793" y="205833"/>
                  </a:cubicBezTo>
                  <a:cubicBezTo>
                    <a:pt x="42774" y="205833"/>
                    <a:pt x="42755" y="205833"/>
                    <a:pt x="42735" y="205833"/>
                  </a:cubicBezTo>
                  <a:lnTo>
                    <a:pt x="4325" y="205833"/>
                  </a:lnTo>
                  <a:lnTo>
                    <a:pt x="4325" y="12630"/>
                  </a:lnTo>
                </a:path>
              </a:pathLst>
            </a:custGeom>
            <a:solidFill>
              <a:srgbClr val="000000"/>
            </a:solidFill>
            <a:ln w="9525" cap="flat">
              <a:noFill/>
              <a:prstDash val="solid"/>
              <a:miter/>
            </a:ln>
          </p:spPr>
          <p:txBody>
            <a:bodyPr rtlCol="0" anchor="ctr"/>
            <a:lstStyle/>
            <a:p>
              <a:endParaRPr lang="ja-JP" altLang="en-US"/>
            </a:p>
          </p:txBody>
        </p:sp>
        <p:sp>
          <p:nvSpPr>
            <p:cNvPr id="75" name="フリーフォーム: 図形 74">
              <a:extLst>
                <a:ext uri="{FF2B5EF4-FFF2-40B4-BE49-F238E27FC236}">
                  <a16:creationId xmlns:a16="http://schemas.microsoft.com/office/drawing/2014/main" id="{67C3BFF3-0AA2-40E3-83B7-47BD63F45380}"/>
                </a:ext>
              </a:extLst>
            </p:cNvPr>
            <p:cNvSpPr/>
            <p:nvPr/>
          </p:nvSpPr>
          <p:spPr>
            <a:xfrm>
              <a:off x="5993865" y="3972639"/>
              <a:ext cx="161483" cy="161483"/>
            </a:xfrm>
            <a:custGeom>
              <a:avLst/>
              <a:gdLst>
                <a:gd name="connsiteX0" fmla="*/ 47500 w 161482"/>
                <a:gd name="connsiteY0" fmla="*/ 4441 h 161482"/>
                <a:gd name="connsiteX1" fmla="*/ 89543 w 161482"/>
                <a:gd name="connsiteY1" fmla="*/ 99658 h 161482"/>
                <a:gd name="connsiteX2" fmla="*/ 132451 w 161482"/>
                <a:gd name="connsiteY2" fmla="*/ 4441 h 161482"/>
                <a:gd name="connsiteX3" fmla="*/ 162326 w 161482"/>
                <a:gd name="connsiteY3" fmla="*/ 4441 h 161482"/>
                <a:gd name="connsiteX4" fmla="*/ 94734 w 161482"/>
                <a:gd name="connsiteY4" fmla="*/ 154908 h 161482"/>
                <a:gd name="connsiteX5" fmla="*/ 83199 w 161482"/>
                <a:gd name="connsiteY5" fmla="*/ 162463 h 161482"/>
                <a:gd name="connsiteX6" fmla="*/ 71665 w 161482"/>
                <a:gd name="connsiteY6" fmla="*/ 162463 h 161482"/>
                <a:gd name="connsiteX7" fmla="*/ 4764 w 161482"/>
                <a:gd name="connsiteY7" fmla="*/ 11881 h 161482"/>
                <a:gd name="connsiteX8" fmla="*/ 7614 w 161482"/>
                <a:gd name="connsiteY8" fmla="*/ 4763 h 161482"/>
                <a:gd name="connsiteX9" fmla="*/ 9782 w 161482"/>
                <a:gd name="connsiteY9" fmla="*/ 4326 h 161482"/>
                <a:gd name="connsiteX10" fmla="*/ 47269 w 161482"/>
                <a:gd name="connsiteY10" fmla="*/ 4326 h 16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1482" h="161482">
                  <a:moveTo>
                    <a:pt x="47500" y="4441"/>
                  </a:moveTo>
                  <a:lnTo>
                    <a:pt x="89543" y="99658"/>
                  </a:lnTo>
                  <a:lnTo>
                    <a:pt x="132451" y="4441"/>
                  </a:lnTo>
                  <a:lnTo>
                    <a:pt x="162326" y="4441"/>
                  </a:lnTo>
                  <a:lnTo>
                    <a:pt x="94734" y="154908"/>
                  </a:lnTo>
                  <a:cubicBezTo>
                    <a:pt x="92678" y="159449"/>
                    <a:pt x="88183" y="162393"/>
                    <a:pt x="83199" y="162463"/>
                  </a:cubicBezTo>
                  <a:lnTo>
                    <a:pt x="71665" y="162463"/>
                  </a:lnTo>
                  <a:lnTo>
                    <a:pt x="4764" y="11881"/>
                  </a:lnTo>
                  <a:cubicBezTo>
                    <a:pt x="3586" y="9128"/>
                    <a:pt x="4862" y="5942"/>
                    <a:pt x="7614" y="4763"/>
                  </a:cubicBezTo>
                  <a:cubicBezTo>
                    <a:pt x="8299" y="4470"/>
                    <a:pt x="9037" y="4321"/>
                    <a:pt x="9782" y="4326"/>
                  </a:cubicBezTo>
                  <a:lnTo>
                    <a:pt x="47269" y="4326"/>
                  </a:lnTo>
                </a:path>
              </a:pathLst>
            </a:custGeom>
            <a:solidFill>
              <a:srgbClr val="000000"/>
            </a:solidFill>
            <a:ln w="9525" cap="flat">
              <a:noFill/>
              <a:prstDash val="solid"/>
              <a:miter/>
            </a:ln>
          </p:spPr>
          <p:txBody>
            <a:bodyPr rtlCol="0" anchor="ctr"/>
            <a:lstStyle/>
            <a:p>
              <a:endParaRPr lang="ja-JP" altLang="en-US"/>
            </a:p>
          </p:txBody>
        </p:sp>
        <p:sp>
          <p:nvSpPr>
            <p:cNvPr id="76" name="フリーフォーム: 図形 75">
              <a:extLst>
                <a:ext uri="{FF2B5EF4-FFF2-40B4-BE49-F238E27FC236}">
                  <a16:creationId xmlns:a16="http://schemas.microsoft.com/office/drawing/2014/main" id="{5B10DF58-E06C-49FE-8DAF-7A46479548C3}"/>
                </a:ext>
              </a:extLst>
            </p:cNvPr>
            <p:cNvSpPr/>
            <p:nvPr/>
          </p:nvSpPr>
          <p:spPr>
            <a:xfrm>
              <a:off x="6442822" y="3975523"/>
              <a:ext cx="51905" cy="155716"/>
            </a:xfrm>
            <a:custGeom>
              <a:avLst/>
              <a:gdLst>
                <a:gd name="connsiteX0" fmla="*/ 4325 w 51905"/>
                <a:gd name="connsiteY0" fmla="*/ 12630 h 155715"/>
                <a:gd name="connsiteX1" fmla="*/ 12688 w 51905"/>
                <a:gd name="connsiteY1" fmla="*/ 4325 h 155715"/>
                <a:gd name="connsiteX2" fmla="*/ 47926 w 51905"/>
                <a:gd name="connsiteY2" fmla="*/ 4325 h 155715"/>
                <a:gd name="connsiteX3" fmla="*/ 47926 w 51905"/>
                <a:gd name="connsiteY3" fmla="*/ 147872 h 155715"/>
                <a:gd name="connsiteX4" fmla="*/ 39621 w 51905"/>
                <a:gd name="connsiteY4" fmla="*/ 156177 h 155715"/>
                <a:gd name="connsiteX5" fmla="*/ 39563 w 51905"/>
                <a:gd name="connsiteY5" fmla="*/ 156177 h 155715"/>
                <a:gd name="connsiteX6" fmla="*/ 4325 w 51905"/>
                <a:gd name="connsiteY6" fmla="*/ 156177 h 155715"/>
                <a:gd name="connsiteX7" fmla="*/ 4325 w 51905"/>
                <a:gd name="connsiteY7" fmla="*/ 12630 h 155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 h="155715">
                  <a:moveTo>
                    <a:pt x="4325" y="12630"/>
                  </a:moveTo>
                  <a:cubicBezTo>
                    <a:pt x="4357" y="8034"/>
                    <a:pt x="8092" y="4325"/>
                    <a:pt x="12688" y="4325"/>
                  </a:cubicBezTo>
                  <a:lnTo>
                    <a:pt x="47926" y="4325"/>
                  </a:lnTo>
                  <a:lnTo>
                    <a:pt x="47926" y="147872"/>
                  </a:lnTo>
                  <a:cubicBezTo>
                    <a:pt x="47926" y="152459"/>
                    <a:pt x="44208" y="156177"/>
                    <a:pt x="39621" y="156177"/>
                  </a:cubicBezTo>
                  <a:cubicBezTo>
                    <a:pt x="39602" y="156177"/>
                    <a:pt x="39583" y="156177"/>
                    <a:pt x="39563" y="156177"/>
                  </a:cubicBezTo>
                  <a:lnTo>
                    <a:pt x="4325" y="156177"/>
                  </a:lnTo>
                  <a:lnTo>
                    <a:pt x="4325" y="12630"/>
                  </a:lnTo>
                </a:path>
              </a:pathLst>
            </a:custGeom>
            <a:solidFill>
              <a:srgbClr val="000000"/>
            </a:solidFill>
            <a:ln w="9525" cap="flat">
              <a:noFill/>
              <a:prstDash val="solid"/>
              <a:miter/>
            </a:ln>
          </p:spPr>
          <p:txBody>
            <a:bodyPr rtlCol="0" anchor="ctr"/>
            <a:lstStyle/>
            <a:p>
              <a:endParaRPr lang="ja-JP" altLang="en-US"/>
            </a:p>
          </p:txBody>
        </p:sp>
        <p:sp>
          <p:nvSpPr>
            <p:cNvPr id="77" name="フリーフォーム: 図形 76">
              <a:extLst>
                <a:ext uri="{FF2B5EF4-FFF2-40B4-BE49-F238E27FC236}">
                  <a16:creationId xmlns:a16="http://schemas.microsoft.com/office/drawing/2014/main" id="{FF2C431C-A2D3-479C-B7E3-23CC8D9A7443}"/>
                </a:ext>
              </a:extLst>
            </p:cNvPr>
            <p:cNvSpPr/>
            <p:nvPr/>
          </p:nvSpPr>
          <p:spPr>
            <a:xfrm>
              <a:off x="4773551" y="3972062"/>
              <a:ext cx="115345" cy="161483"/>
            </a:xfrm>
            <a:custGeom>
              <a:avLst/>
              <a:gdLst>
                <a:gd name="connsiteX0" fmla="*/ 85990 w 115344"/>
                <a:gd name="connsiteY0" fmla="*/ 4325 h 161482"/>
                <a:gd name="connsiteX1" fmla="*/ 47868 w 115344"/>
                <a:gd name="connsiteY1" fmla="*/ 20589 h 161482"/>
                <a:gd name="connsiteX2" fmla="*/ 47868 w 115344"/>
                <a:gd name="connsiteY2" fmla="*/ 7843 h 161482"/>
                <a:gd name="connsiteX3" fmla="*/ 12630 w 115344"/>
                <a:gd name="connsiteY3" fmla="*/ 7843 h 161482"/>
                <a:gd name="connsiteX4" fmla="*/ 4325 w 115344"/>
                <a:gd name="connsiteY4" fmla="*/ 16148 h 161482"/>
                <a:gd name="connsiteX5" fmla="*/ 4325 w 115344"/>
                <a:gd name="connsiteY5" fmla="*/ 159637 h 161482"/>
                <a:gd name="connsiteX6" fmla="*/ 39563 w 115344"/>
                <a:gd name="connsiteY6" fmla="*/ 159637 h 161482"/>
                <a:gd name="connsiteX7" fmla="*/ 47868 w 115344"/>
                <a:gd name="connsiteY7" fmla="*/ 151333 h 161482"/>
                <a:gd name="connsiteX8" fmla="*/ 47868 w 115344"/>
                <a:gd name="connsiteY8" fmla="*/ 48560 h 161482"/>
                <a:gd name="connsiteX9" fmla="*/ 112115 w 115344"/>
                <a:gd name="connsiteY9" fmla="*/ 45792 h 161482"/>
                <a:gd name="connsiteX10" fmla="*/ 112115 w 115344"/>
                <a:gd name="connsiteY10" fmla="*/ 11188 h 161482"/>
                <a:gd name="connsiteX11" fmla="*/ 85990 w 115344"/>
                <a:gd name="connsiteY11" fmla="*/ 4325 h 16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5344" h="161482">
                  <a:moveTo>
                    <a:pt x="85990" y="4325"/>
                  </a:moveTo>
                  <a:cubicBezTo>
                    <a:pt x="71841" y="5412"/>
                    <a:pt x="58444" y="11128"/>
                    <a:pt x="47868" y="20589"/>
                  </a:cubicBezTo>
                  <a:lnTo>
                    <a:pt x="47868" y="7843"/>
                  </a:lnTo>
                  <a:lnTo>
                    <a:pt x="12630" y="7843"/>
                  </a:lnTo>
                  <a:cubicBezTo>
                    <a:pt x="8044" y="7843"/>
                    <a:pt x="4325" y="11562"/>
                    <a:pt x="4325" y="16148"/>
                  </a:cubicBezTo>
                  <a:lnTo>
                    <a:pt x="4325" y="159637"/>
                  </a:lnTo>
                  <a:lnTo>
                    <a:pt x="39563" y="159637"/>
                  </a:lnTo>
                  <a:cubicBezTo>
                    <a:pt x="44150" y="159637"/>
                    <a:pt x="47868" y="155919"/>
                    <a:pt x="47868" y="151333"/>
                  </a:cubicBezTo>
                  <a:lnTo>
                    <a:pt x="47868" y="48560"/>
                  </a:lnTo>
                  <a:cubicBezTo>
                    <a:pt x="73302" y="23415"/>
                    <a:pt x="99024" y="35988"/>
                    <a:pt x="112115" y="45792"/>
                  </a:cubicBezTo>
                  <a:lnTo>
                    <a:pt x="112115" y="11188"/>
                  </a:lnTo>
                  <a:cubicBezTo>
                    <a:pt x="106233" y="6690"/>
                    <a:pt x="100465" y="4325"/>
                    <a:pt x="85990" y="4325"/>
                  </a:cubicBezTo>
                  <a:close/>
                </a:path>
              </a:pathLst>
            </a:custGeom>
            <a:solidFill>
              <a:srgbClr val="000000"/>
            </a:solidFill>
            <a:ln w="9525" cap="flat">
              <a:noFill/>
              <a:prstDash val="solid"/>
              <a:miter/>
            </a:ln>
          </p:spPr>
          <p:txBody>
            <a:bodyPr rtlCol="0" anchor="ctr"/>
            <a:lstStyle/>
            <a:p>
              <a:endParaRPr lang="ja-JP" altLang="en-US"/>
            </a:p>
          </p:txBody>
        </p:sp>
        <p:sp>
          <p:nvSpPr>
            <p:cNvPr id="78" name="フリーフォーム: 図形 77">
              <a:extLst>
                <a:ext uri="{FF2B5EF4-FFF2-40B4-BE49-F238E27FC236}">
                  <a16:creationId xmlns:a16="http://schemas.microsoft.com/office/drawing/2014/main" id="{5ED11B04-92E9-4EA8-945B-A5678684BC9F}"/>
                </a:ext>
              </a:extLst>
            </p:cNvPr>
            <p:cNvSpPr/>
            <p:nvPr/>
          </p:nvSpPr>
          <p:spPr>
            <a:xfrm>
              <a:off x="3997972" y="3972005"/>
              <a:ext cx="138414" cy="161483"/>
            </a:xfrm>
            <a:custGeom>
              <a:avLst/>
              <a:gdLst>
                <a:gd name="connsiteX0" fmla="*/ 75724 w 138413"/>
                <a:gd name="connsiteY0" fmla="*/ 4325 h 161482"/>
                <a:gd name="connsiteX1" fmla="*/ 134954 w 138413"/>
                <a:gd name="connsiteY1" fmla="*/ 45792 h 161482"/>
                <a:gd name="connsiteX2" fmla="*/ 134954 w 138413"/>
                <a:gd name="connsiteY2" fmla="*/ 151390 h 161482"/>
                <a:gd name="connsiteX3" fmla="*/ 126649 w 138413"/>
                <a:gd name="connsiteY3" fmla="*/ 159695 h 161482"/>
                <a:gd name="connsiteX4" fmla="*/ 91122 w 138413"/>
                <a:gd name="connsiteY4" fmla="*/ 159695 h 161482"/>
                <a:gd name="connsiteX5" fmla="*/ 91122 w 138413"/>
                <a:gd name="connsiteY5" fmla="*/ 146603 h 161482"/>
                <a:gd name="connsiteX6" fmla="*/ 49598 w 138413"/>
                <a:gd name="connsiteY6" fmla="*/ 162463 h 161482"/>
                <a:gd name="connsiteX7" fmla="*/ 4325 w 138413"/>
                <a:gd name="connsiteY7" fmla="*/ 120881 h 161482"/>
                <a:gd name="connsiteX8" fmla="*/ 90834 w 138413"/>
                <a:gd name="connsiteY8" fmla="*/ 55423 h 161482"/>
                <a:gd name="connsiteX9" fmla="*/ 90834 w 138413"/>
                <a:gd name="connsiteY9" fmla="*/ 55423 h 161482"/>
                <a:gd name="connsiteX10" fmla="*/ 88124 w 138413"/>
                <a:gd name="connsiteY10" fmla="*/ 33738 h 161482"/>
                <a:gd name="connsiteX11" fmla="*/ 71629 w 138413"/>
                <a:gd name="connsiteY11" fmla="*/ 23934 h 161482"/>
                <a:gd name="connsiteX12" fmla="*/ 14937 w 138413"/>
                <a:gd name="connsiteY12" fmla="*/ 37833 h 161482"/>
                <a:gd name="connsiteX13" fmla="*/ 14937 w 138413"/>
                <a:gd name="connsiteY13" fmla="*/ 16725 h 161482"/>
                <a:gd name="connsiteX14" fmla="*/ 75724 w 138413"/>
                <a:gd name="connsiteY14" fmla="*/ 4325 h 161482"/>
                <a:gd name="connsiteX15" fmla="*/ 91122 w 138413"/>
                <a:gd name="connsiteY15" fmla="*/ 125438 h 161482"/>
                <a:gd name="connsiteX16" fmla="*/ 91122 w 138413"/>
                <a:gd name="connsiteY16" fmla="*/ 75782 h 161482"/>
                <a:gd name="connsiteX17" fmla="*/ 48445 w 138413"/>
                <a:gd name="connsiteY17" fmla="*/ 117421 h 161482"/>
                <a:gd name="connsiteX18" fmla="*/ 65055 w 138413"/>
                <a:gd name="connsiteY18" fmla="*/ 137895 h 161482"/>
                <a:gd name="connsiteX19" fmla="*/ 91122 w 138413"/>
                <a:gd name="connsiteY19" fmla="*/ 125149 h 16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8413" h="161482">
                  <a:moveTo>
                    <a:pt x="75724" y="4325"/>
                  </a:moveTo>
                  <a:cubicBezTo>
                    <a:pt x="124111" y="4325"/>
                    <a:pt x="134954" y="26875"/>
                    <a:pt x="134954" y="45792"/>
                  </a:cubicBezTo>
                  <a:lnTo>
                    <a:pt x="134954" y="151390"/>
                  </a:lnTo>
                  <a:cubicBezTo>
                    <a:pt x="134954" y="155977"/>
                    <a:pt x="131235" y="159695"/>
                    <a:pt x="126649" y="159695"/>
                  </a:cubicBezTo>
                  <a:lnTo>
                    <a:pt x="91122" y="159695"/>
                  </a:lnTo>
                  <a:lnTo>
                    <a:pt x="91122" y="146603"/>
                  </a:lnTo>
                  <a:cubicBezTo>
                    <a:pt x="79789" y="156958"/>
                    <a:pt x="64949" y="162626"/>
                    <a:pt x="49598" y="162463"/>
                  </a:cubicBezTo>
                  <a:cubicBezTo>
                    <a:pt x="39506" y="162463"/>
                    <a:pt x="4325" y="158484"/>
                    <a:pt x="4325" y="120881"/>
                  </a:cubicBezTo>
                  <a:cubicBezTo>
                    <a:pt x="4325" y="80049"/>
                    <a:pt x="55308" y="64939"/>
                    <a:pt x="90834" y="55423"/>
                  </a:cubicBezTo>
                  <a:lnTo>
                    <a:pt x="90834" y="55423"/>
                  </a:lnTo>
                  <a:cubicBezTo>
                    <a:pt x="91163" y="48094"/>
                    <a:pt x="90247" y="40761"/>
                    <a:pt x="88124" y="33738"/>
                  </a:cubicBezTo>
                  <a:cubicBezTo>
                    <a:pt x="85990" y="26068"/>
                    <a:pt x="75897" y="23934"/>
                    <a:pt x="71629" y="23934"/>
                  </a:cubicBezTo>
                  <a:cubicBezTo>
                    <a:pt x="51997" y="24760"/>
                    <a:pt x="32725" y="29485"/>
                    <a:pt x="14937" y="37833"/>
                  </a:cubicBezTo>
                  <a:lnTo>
                    <a:pt x="14937" y="16725"/>
                  </a:lnTo>
                  <a:cubicBezTo>
                    <a:pt x="34404" y="9361"/>
                    <a:pt x="54928" y="5174"/>
                    <a:pt x="75724" y="4325"/>
                  </a:cubicBezTo>
                  <a:close/>
                  <a:moveTo>
                    <a:pt x="91122" y="125438"/>
                  </a:moveTo>
                  <a:cubicBezTo>
                    <a:pt x="91122" y="110328"/>
                    <a:pt x="91122" y="90488"/>
                    <a:pt x="91122" y="75782"/>
                  </a:cubicBezTo>
                  <a:cubicBezTo>
                    <a:pt x="61017" y="85471"/>
                    <a:pt x="48445" y="104041"/>
                    <a:pt x="48445" y="117421"/>
                  </a:cubicBezTo>
                  <a:cubicBezTo>
                    <a:pt x="48445" y="126879"/>
                    <a:pt x="54212" y="137895"/>
                    <a:pt x="65055" y="137895"/>
                  </a:cubicBezTo>
                  <a:cubicBezTo>
                    <a:pt x="75281" y="138055"/>
                    <a:pt x="84969" y="133319"/>
                    <a:pt x="91122" y="125149"/>
                  </a:cubicBezTo>
                  <a:close/>
                </a:path>
              </a:pathLst>
            </a:custGeom>
            <a:solidFill>
              <a:srgbClr val="000000"/>
            </a:solidFill>
            <a:ln w="9525" cap="flat">
              <a:noFill/>
              <a:prstDash val="solid"/>
              <a:miter/>
            </a:ln>
          </p:spPr>
          <p:txBody>
            <a:bodyPr rtlCol="0" anchor="ctr"/>
            <a:lstStyle/>
            <a:p>
              <a:endParaRPr lang="ja-JP" altLang="en-US"/>
            </a:p>
          </p:txBody>
        </p:sp>
        <p:sp>
          <p:nvSpPr>
            <p:cNvPr id="79" name="フリーフォーム: 図形 78">
              <a:extLst>
                <a:ext uri="{FF2B5EF4-FFF2-40B4-BE49-F238E27FC236}">
                  <a16:creationId xmlns:a16="http://schemas.microsoft.com/office/drawing/2014/main" id="{991F5944-29BB-4124-A9A6-7560D5A99E80}"/>
                </a:ext>
              </a:extLst>
            </p:cNvPr>
            <p:cNvSpPr/>
            <p:nvPr/>
          </p:nvSpPr>
          <p:spPr>
            <a:xfrm>
              <a:off x="4643672" y="3912428"/>
              <a:ext cx="126879" cy="219155"/>
            </a:xfrm>
            <a:custGeom>
              <a:avLst/>
              <a:gdLst>
                <a:gd name="connsiteX0" fmla="*/ 95794 w 126879"/>
                <a:gd name="connsiteY0" fmla="*/ 24050 h 219155"/>
                <a:gd name="connsiteX1" fmla="*/ 125668 w 126879"/>
                <a:gd name="connsiteY1" fmla="*/ 28087 h 219155"/>
                <a:gd name="connsiteX2" fmla="*/ 125668 w 126879"/>
                <a:gd name="connsiteY2" fmla="*/ 8651 h 219155"/>
                <a:gd name="connsiteX3" fmla="*/ 91930 w 126879"/>
                <a:gd name="connsiteY3" fmla="*/ 4326 h 219155"/>
                <a:gd name="connsiteX4" fmla="*/ 32700 w 126879"/>
                <a:gd name="connsiteY4" fmla="*/ 47638 h 219155"/>
                <a:gd name="connsiteX5" fmla="*/ 32700 w 126879"/>
                <a:gd name="connsiteY5" fmla="*/ 67535 h 219155"/>
                <a:gd name="connsiteX6" fmla="*/ 4325 w 126879"/>
                <a:gd name="connsiteY6" fmla="*/ 67535 h 219155"/>
                <a:gd name="connsiteX7" fmla="*/ 4325 w 126879"/>
                <a:gd name="connsiteY7" fmla="*/ 86048 h 219155"/>
                <a:gd name="connsiteX8" fmla="*/ 32700 w 126879"/>
                <a:gd name="connsiteY8" fmla="*/ 86048 h 219155"/>
                <a:gd name="connsiteX9" fmla="*/ 32700 w 126879"/>
                <a:gd name="connsiteY9" fmla="*/ 219329 h 219155"/>
                <a:gd name="connsiteX10" fmla="*/ 67881 w 126879"/>
                <a:gd name="connsiteY10" fmla="*/ 219329 h 219155"/>
                <a:gd name="connsiteX11" fmla="*/ 76243 w 126879"/>
                <a:gd name="connsiteY11" fmla="*/ 211082 h 219155"/>
                <a:gd name="connsiteX12" fmla="*/ 76243 w 126879"/>
                <a:gd name="connsiteY12" fmla="*/ 211024 h 219155"/>
                <a:gd name="connsiteX13" fmla="*/ 76243 w 126879"/>
                <a:gd name="connsiteY13" fmla="*/ 85990 h 219155"/>
                <a:gd name="connsiteX14" fmla="*/ 112115 w 126879"/>
                <a:gd name="connsiteY14" fmla="*/ 85990 h 219155"/>
                <a:gd name="connsiteX15" fmla="*/ 112115 w 126879"/>
                <a:gd name="connsiteY15" fmla="*/ 67477 h 219155"/>
                <a:gd name="connsiteX16" fmla="*/ 76243 w 126879"/>
                <a:gd name="connsiteY16" fmla="*/ 67477 h 219155"/>
                <a:gd name="connsiteX17" fmla="*/ 76243 w 126879"/>
                <a:gd name="connsiteY17" fmla="*/ 57385 h 219155"/>
                <a:gd name="connsiteX18" fmla="*/ 79011 w 126879"/>
                <a:gd name="connsiteY18" fmla="*/ 35642 h 219155"/>
                <a:gd name="connsiteX19" fmla="*/ 95794 w 126879"/>
                <a:gd name="connsiteY19" fmla="*/ 24050 h 219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6879" h="219155">
                  <a:moveTo>
                    <a:pt x="95794" y="24050"/>
                  </a:moveTo>
                  <a:cubicBezTo>
                    <a:pt x="105917" y="23516"/>
                    <a:pt x="116050" y="24886"/>
                    <a:pt x="125668" y="28087"/>
                  </a:cubicBezTo>
                  <a:lnTo>
                    <a:pt x="125668" y="8651"/>
                  </a:lnTo>
                  <a:cubicBezTo>
                    <a:pt x="114658" y="5748"/>
                    <a:pt x="103316" y="4294"/>
                    <a:pt x="91930" y="4326"/>
                  </a:cubicBezTo>
                  <a:cubicBezTo>
                    <a:pt x="73532" y="4326"/>
                    <a:pt x="32700" y="11593"/>
                    <a:pt x="32700" y="47638"/>
                  </a:cubicBezTo>
                  <a:lnTo>
                    <a:pt x="32700" y="67535"/>
                  </a:lnTo>
                  <a:lnTo>
                    <a:pt x="4325" y="67535"/>
                  </a:lnTo>
                  <a:lnTo>
                    <a:pt x="4325" y="86048"/>
                  </a:lnTo>
                  <a:lnTo>
                    <a:pt x="32700" y="86048"/>
                  </a:lnTo>
                  <a:lnTo>
                    <a:pt x="32700" y="219329"/>
                  </a:lnTo>
                  <a:lnTo>
                    <a:pt x="67881" y="219329"/>
                  </a:lnTo>
                  <a:cubicBezTo>
                    <a:pt x="72467" y="219361"/>
                    <a:pt x="76211" y="215669"/>
                    <a:pt x="76243" y="211082"/>
                  </a:cubicBezTo>
                  <a:cubicBezTo>
                    <a:pt x="76243" y="211063"/>
                    <a:pt x="76243" y="211043"/>
                    <a:pt x="76243" y="211024"/>
                  </a:cubicBezTo>
                  <a:lnTo>
                    <a:pt x="76243" y="85990"/>
                  </a:lnTo>
                  <a:lnTo>
                    <a:pt x="112115" y="85990"/>
                  </a:lnTo>
                  <a:lnTo>
                    <a:pt x="112115" y="67477"/>
                  </a:lnTo>
                  <a:lnTo>
                    <a:pt x="76243" y="67477"/>
                  </a:lnTo>
                  <a:lnTo>
                    <a:pt x="76243" y="57385"/>
                  </a:lnTo>
                  <a:cubicBezTo>
                    <a:pt x="75448" y="50020"/>
                    <a:pt x="76396" y="42572"/>
                    <a:pt x="79011" y="35642"/>
                  </a:cubicBezTo>
                  <a:cubicBezTo>
                    <a:pt x="82365" y="29258"/>
                    <a:pt x="88637" y="24926"/>
                    <a:pt x="95794" y="24050"/>
                  </a:cubicBezTo>
                  <a:close/>
                </a:path>
              </a:pathLst>
            </a:custGeom>
            <a:solidFill>
              <a:srgbClr val="000000"/>
            </a:solidFill>
            <a:ln w="9525" cap="flat">
              <a:noFill/>
              <a:prstDash val="solid"/>
              <a:miter/>
            </a:ln>
          </p:spPr>
          <p:txBody>
            <a:bodyPr rtlCol="0" anchor="ctr"/>
            <a:lstStyle/>
            <a:p>
              <a:endParaRPr lang="ja-JP" altLang="en-US"/>
            </a:p>
          </p:txBody>
        </p:sp>
        <p:sp>
          <p:nvSpPr>
            <p:cNvPr id="80" name="フリーフォーム: 図形 79">
              <a:extLst>
                <a:ext uri="{FF2B5EF4-FFF2-40B4-BE49-F238E27FC236}">
                  <a16:creationId xmlns:a16="http://schemas.microsoft.com/office/drawing/2014/main" id="{32C2910A-E79C-4D86-BD0E-D07C3DFEAFA5}"/>
                </a:ext>
              </a:extLst>
            </p:cNvPr>
            <p:cNvSpPr/>
            <p:nvPr/>
          </p:nvSpPr>
          <p:spPr>
            <a:xfrm>
              <a:off x="4404620" y="3972921"/>
              <a:ext cx="149948" cy="161483"/>
            </a:xfrm>
            <a:custGeom>
              <a:avLst/>
              <a:gdLst>
                <a:gd name="connsiteX0" fmla="*/ 78319 w 149948"/>
                <a:gd name="connsiteY0" fmla="*/ 162181 h 161482"/>
                <a:gd name="connsiteX1" fmla="*/ 4325 w 149948"/>
                <a:gd name="connsiteY1" fmla="*/ 87784 h 161482"/>
                <a:gd name="connsiteX2" fmla="*/ 79934 w 149948"/>
                <a:gd name="connsiteY2" fmla="*/ 4332 h 161482"/>
                <a:gd name="connsiteX3" fmla="*/ 146892 w 149948"/>
                <a:gd name="connsiteY3" fmla="*/ 79825 h 161482"/>
                <a:gd name="connsiteX4" fmla="*/ 47234 w 149948"/>
                <a:gd name="connsiteY4" fmla="*/ 79825 h 161482"/>
                <a:gd name="connsiteX5" fmla="*/ 85817 w 149948"/>
                <a:gd name="connsiteY5" fmla="*/ 132192 h 161482"/>
                <a:gd name="connsiteX6" fmla="*/ 127283 w 149948"/>
                <a:gd name="connsiteY6" fmla="*/ 100587 h 161482"/>
                <a:gd name="connsiteX7" fmla="*/ 149660 w 149948"/>
                <a:gd name="connsiteY7" fmla="*/ 100587 h 161482"/>
                <a:gd name="connsiteX8" fmla="*/ 131089 w 149948"/>
                <a:gd name="connsiteY8" fmla="*/ 137440 h 161482"/>
                <a:gd name="connsiteX9" fmla="*/ 78319 w 149948"/>
                <a:gd name="connsiteY9" fmla="*/ 162181 h 161482"/>
                <a:gd name="connsiteX10" fmla="*/ 96832 w 149948"/>
                <a:gd name="connsiteY10" fmla="*/ 64138 h 161482"/>
                <a:gd name="connsiteX11" fmla="*/ 70822 w 149948"/>
                <a:gd name="connsiteY11" fmla="*/ 23018 h 161482"/>
                <a:gd name="connsiteX12" fmla="*/ 47753 w 149948"/>
                <a:gd name="connsiteY12" fmla="*/ 64138 h 16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9948" h="161482">
                  <a:moveTo>
                    <a:pt x="78319" y="162181"/>
                  </a:moveTo>
                  <a:cubicBezTo>
                    <a:pt x="37622" y="161407"/>
                    <a:pt x="4878" y="128485"/>
                    <a:pt x="4325" y="87784"/>
                  </a:cubicBezTo>
                  <a:cubicBezTo>
                    <a:pt x="4325" y="35129"/>
                    <a:pt x="38006" y="3813"/>
                    <a:pt x="79934" y="4332"/>
                  </a:cubicBezTo>
                  <a:cubicBezTo>
                    <a:pt x="125322" y="4851"/>
                    <a:pt x="148564" y="36801"/>
                    <a:pt x="146892" y="79825"/>
                  </a:cubicBezTo>
                  <a:lnTo>
                    <a:pt x="47234" y="79825"/>
                  </a:lnTo>
                  <a:cubicBezTo>
                    <a:pt x="47234" y="100472"/>
                    <a:pt x="52136" y="132192"/>
                    <a:pt x="85817" y="132192"/>
                  </a:cubicBezTo>
                  <a:cubicBezTo>
                    <a:pt x="114307" y="131154"/>
                    <a:pt x="124688" y="107162"/>
                    <a:pt x="127283" y="100587"/>
                  </a:cubicBezTo>
                  <a:lnTo>
                    <a:pt x="149660" y="100587"/>
                  </a:lnTo>
                  <a:cubicBezTo>
                    <a:pt x="147750" y="114598"/>
                    <a:pt x="141214" y="127568"/>
                    <a:pt x="131089" y="137440"/>
                  </a:cubicBezTo>
                  <a:cubicBezTo>
                    <a:pt x="117429" y="152293"/>
                    <a:pt x="98475" y="161180"/>
                    <a:pt x="78319" y="162181"/>
                  </a:cubicBezTo>
                  <a:close/>
                  <a:moveTo>
                    <a:pt x="96832" y="64138"/>
                  </a:moveTo>
                  <a:cubicBezTo>
                    <a:pt x="96140" y="31842"/>
                    <a:pt x="84086" y="22902"/>
                    <a:pt x="70822" y="23018"/>
                  </a:cubicBezTo>
                  <a:cubicBezTo>
                    <a:pt x="50463" y="23018"/>
                    <a:pt x="47753" y="50873"/>
                    <a:pt x="47753" y="64138"/>
                  </a:cubicBezTo>
                  <a:close/>
                </a:path>
              </a:pathLst>
            </a:custGeom>
            <a:solidFill>
              <a:srgbClr val="000000"/>
            </a:solidFill>
            <a:ln w="9525" cap="flat">
              <a:noFill/>
              <a:prstDash val="solid"/>
              <a:miter/>
            </a:ln>
          </p:spPr>
          <p:txBody>
            <a:bodyPr rtlCol="0" anchor="ctr"/>
            <a:lstStyle/>
            <a:p>
              <a:endParaRPr lang="ja-JP" altLang="en-US"/>
            </a:p>
          </p:txBody>
        </p:sp>
        <p:sp>
          <p:nvSpPr>
            <p:cNvPr id="81" name="フリーフォーム: 図形 80">
              <a:extLst>
                <a:ext uri="{FF2B5EF4-FFF2-40B4-BE49-F238E27FC236}">
                  <a16:creationId xmlns:a16="http://schemas.microsoft.com/office/drawing/2014/main" id="{FB38CD4F-DCB3-46CA-8A6A-1D14B197F0A9}"/>
                </a:ext>
              </a:extLst>
            </p:cNvPr>
            <p:cNvSpPr/>
            <p:nvPr/>
          </p:nvSpPr>
          <p:spPr>
            <a:xfrm>
              <a:off x="4889876" y="3972178"/>
              <a:ext cx="167250" cy="161483"/>
            </a:xfrm>
            <a:custGeom>
              <a:avLst/>
              <a:gdLst>
                <a:gd name="connsiteX0" fmla="*/ 163501 w 167250"/>
                <a:gd name="connsiteY0" fmla="*/ 80741 h 161482"/>
                <a:gd name="connsiteX1" fmla="*/ 84502 w 167250"/>
                <a:gd name="connsiteY1" fmla="*/ 162282 h 161482"/>
                <a:gd name="connsiteX2" fmla="*/ 83798 w 167250"/>
                <a:gd name="connsiteY2" fmla="*/ 162290 h 161482"/>
                <a:gd name="connsiteX3" fmla="*/ 4358 w 167250"/>
                <a:gd name="connsiteY3" fmla="*/ 87349 h 161482"/>
                <a:gd name="connsiteX4" fmla="*/ 4325 w 167250"/>
                <a:gd name="connsiteY4" fmla="*/ 85067 h 161482"/>
                <a:gd name="connsiteX5" fmla="*/ 83625 w 167250"/>
                <a:gd name="connsiteY5" fmla="*/ 4325 h 161482"/>
                <a:gd name="connsiteX6" fmla="*/ 163501 w 167250"/>
                <a:gd name="connsiteY6" fmla="*/ 80741 h 161482"/>
                <a:gd name="connsiteX7" fmla="*/ 77454 w 167250"/>
                <a:gd name="connsiteY7" fmla="*/ 23069 h 161482"/>
                <a:gd name="connsiteX8" fmla="*/ 53751 w 167250"/>
                <a:gd name="connsiteY8" fmla="*/ 100062 h 161482"/>
                <a:gd name="connsiteX9" fmla="*/ 88873 w 167250"/>
                <a:gd name="connsiteY9" fmla="*/ 144066 h 161482"/>
                <a:gd name="connsiteX10" fmla="*/ 116325 w 167250"/>
                <a:gd name="connsiteY10" fmla="*/ 94006 h 161482"/>
                <a:gd name="connsiteX11" fmla="*/ 77454 w 167250"/>
                <a:gd name="connsiteY11" fmla="*/ 22838 h 16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7250" h="161482">
                  <a:moveTo>
                    <a:pt x="163501" y="80741"/>
                  </a:moveTo>
                  <a:cubicBezTo>
                    <a:pt x="164203" y="125073"/>
                    <a:pt x="128834" y="161580"/>
                    <a:pt x="84502" y="162282"/>
                  </a:cubicBezTo>
                  <a:cubicBezTo>
                    <a:pt x="84267" y="162286"/>
                    <a:pt x="84033" y="162289"/>
                    <a:pt x="83798" y="162290"/>
                  </a:cubicBezTo>
                  <a:cubicBezTo>
                    <a:pt x="41167" y="163533"/>
                    <a:pt x="5600" y="129980"/>
                    <a:pt x="4358" y="87349"/>
                  </a:cubicBezTo>
                  <a:cubicBezTo>
                    <a:pt x="4336" y="86588"/>
                    <a:pt x="4325" y="85828"/>
                    <a:pt x="4325" y="85067"/>
                  </a:cubicBezTo>
                  <a:cubicBezTo>
                    <a:pt x="4325" y="41870"/>
                    <a:pt x="34892" y="4325"/>
                    <a:pt x="83625" y="4325"/>
                  </a:cubicBezTo>
                  <a:cubicBezTo>
                    <a:pt x="128840" y="4614"/>
                    <a:pt x="163501" y="37545"/>
                    <a:pt x="163501" y="80741"/>
                  </a:cubicBezTo>
                  <a:close/>
                  <a:moveTo>
                    <a:pt x="77454" y="23069"/>
                  </a:moveTo>
                  <a:cubicBezTo>
                    <a:pt x="62748" y="25491"/>
                    <a:pt x="44292" y="48099"/>
                    <a:pt x="53751" y="100062"/>
                  </a:cubicBezTo>
                  <a:cubicBezTo>
                    <a:pt x="59979" y="134146"/>
                    <a:pt x="76012" y="144066"/>
                    <a:pt x="88873" y="144066"/>
                  </a:cubicBezTo>
                  <a:cubicBezTo>
                    <a:pt x="101734" y="144066"/>
                    <a:pt x="116325" y="125611"/>
                    <a:pt x="116325" y="94006"/>
                  </a:cubicBezTo>
                  <a:cubicBezTo>
                    <a:pt x="116325" y="29644"/>
                    <a:pt x="88988" y="20935"/>
                    <a:pt x="77454" y="22838"/>
                  </a:cubicBezTo>
                  <a:close/>
                </a:path>
              </a:pathLst>
            </a:custGeom>
            <a:solidFill>
              <a:srgbClr val="000000"/>
            </a:solidFill>
            <a:ln w="9525" cap="flat">
              <a:noFill/>
              <a:prstDash val="solid"/>
              <a:miter/>
            </a:ln>
          </p:spPr>
          <p:txBody>
            <a:bodyPr rtlCol="0" anchor="ctr"/>
            <a:lstStyle/>
            <a:p>
              <a:endParaRPr lang="ja-JP" altLang="en-US"/>
            </a:p>
          </p:txBody>
        </p:sp>
        <p:sp>
          <p:nvSpPr>
            <p:cNvPr id="82" name="フリーフォーム: 図形 81">
              <a:extLst>
                <a:ext uri="{FF2B5EF4-FFF2-40B4-BE49-F238E27FC236}">
                  <a16:creationId xmlns:a16="http://schemas.microsoft.com/office/drawing/2014/main" id="{D2B9C5BA-1D63-4D04-A266-4DC78973CC7E}"/>
                </a:ext>
              </a:extLst>
            </p:cNvPr>
            <p:cNvSpPr/>
            <p:nvPr/>
          </p:nvSpPr>
          <p:spPr>
            <a:xfrm>
              <a:off x="5826131" y="3972178"/>
              <a:ext cx="167250" cy="161483"/>
            </a:xfrm>
            <a:custGeom>
              <a:avLst/>
              <a:gdLst>
                <a:gd name="connsiteX0" fmla="*/ 163501 w 167250"/>
                <a:gd name="connsiteY0" fmla="*/ 80741 h 161482"/>
                <a:gd name="connsiteX1" fmla="*/ 84502 w 167250"/>
                <a:gd name="connsiteY1" fmla="*/ 162282 h 161482"/>
                <a:gd name="connsiteX2" fmla="*/ 83740 w 167250"/>
                <a:gd name="connsiteY2" fmla="*/ 162290 h 161482"/>
                <a:gd name="connsiteX3" fmla="*/ 4358 w 167250"/>
                <a:gd name="connsiteY3" fmla="*/ 87407 h 161482"/>
                <a:gd name="connsiteX4" fmla="*/ 4325 w 167250"/>
                <a:gd name="connsiteY4" fmla="*/ 85067 h 161482"/>
                <a:gd name="connsiteX5" fmla="*/ 83625 w 167250"/>
                <a:gd name="connsiteY5" fmla="*/ 4325 h 161482"/>
                <a:gd name="connsiteX6" fmla="*/ 163501 w 167250"/>
                <a:gd name="connsiteY6" fmla="*/ 80741 h 161482"/>
                <a:gd name="connsiteX7" fmla="*/ 77454 w 167250"/>
                <a:gd name="connsiteY7" fmla="*/ 23069 h 161482"/>
                <a:gd name="connsiteX8" fmla="*/ 53751 w 167250"/>
                <a:gd name="connsiteY8" fmla="*/ 100062 h 161482"/>
                <a:gd name="connsiteX9" fmla="*/ 88873 w 167250"/>
                <a:gd name="connsiteY9" fmla="*/ 144066 h 161482"/>
                <a:gd name="connsiteX10" fmla="*/ 116325 w 167250"/>
                <a:gd name="connsiteY10" fmla="*/ 94006 h 161482"/>
                <a:gd name="connsiteX11" fmla="*/ 77454 w 167250"/>
                <a:gd name="connsiteY11" fmla="*/ 22838 h 16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7250" h="161482">
                  <a:moveTo>
                    <a:pt x="163501" y="80741"/>
                  </a:moveTo>
                  <a:cubicBezTo>
                    <a:pt x="164203" y="125073"/>
                    <a:pt x="128834" y="161580"/>
                    <a:pt x="84502" y="162282"/>
                  </a:cubicBezTo>
                  <a:cubicBezTo>
                    <a:pt x="84248" y="162286"/>
                    <a:pt x="83994" y="162289"/>
                    <a:pt x="83740" y="162290"/>
                  </a:cubicBezTo>
                  <a:cubicBezTo>
                    <a:pt x="41141" y="163533"/>
                    <a:pt x="5600" y="130006"/>
                    <a:pt x="4358" y="87407"/>
                  </a:cubicBezTo>
                  <a:cubicBezTo>
                    <a:pt x="4336" y="86627"/>
                    <a:pt x="4325" y="85847"/>
                    <a:pt x="4325" y="85067"/>
                  </a:cubicBezTo>
                  <a:cubicBezTo>
                    <a:pt x="4325" y="41870"/>
                    <a:pt x="34892" y="4325"/>
                    <a:pt x="83625" y="4325"/>
                  </a:cubicBezTo>
                  <a:cubicBezTo>
                    <a:pt x="128840" y="4614"/>
                    <a:pt x="163501" y="37545"/>
                    <a:pt x="163501" y="80741"/>
                  </a:cubicBezTo>
                  <a:close/>
                  <a:moveTo>
                    <a:pt x="77454" y="23069"/>
                  </a:moveTo>
                  <a:cubicBezTo>
                    <a:pt x="62748" y="25491"/>
                    <a:pt x="44292" y="48099"/>
                    <a:pt x="53751" y="100062"/>
                  </a:cubicBezTo>
                  <a:cubicBezTo>
                    <a:pt x="59922" y="134146"/>
                    <a:pt x="75955" y="144066"/>
                    <a:pt x="88873" y="144066"/>
                  </a:cubicBezTo>
                  <a:cubicBezTo>
                    <a:pt x="101792" y="144066"/>
                    <a:pt x="116325" y="125611"/>
                    <a:pt x="116325" y="94006"/>
                  </a:cubicBezTo>
                  <a:cubicBezTo>
                    <a:pt x="116325" y="29644"/>
                    <a:pt x="88988" y="20935"/>
                    <a:pt x="77454" y="22838"/>
                  </a:cubicBezTo>
                  <a:close/>
                </a:path>
              </a:pathLst>
            </a:custGeom>
            <a:solidFill>
              <a:srgbClr val="000000"/>
            </a:solidFill>
            <a:ln w="9525" cap="flat">
              <a:noFill/>
              <a:prstDash val="solid"/>
              <a:miter/>
            </a:ln>
          </p:spPr>
          <p:txBody>
            <a:bodyPr rtlCol="0" anchor="ctr"/>
            <a:lstStyle/>
            <a:p>
              <a:endParaRPr lang="ja-JP" altLang="en-US"/>
            </a:p>
          </p:txBody>
        </p:sp>
        <p:sp>
          <p:nvSpPr>
            <p:cNvPr id="83" name="フリーフォーム: 図形 82">
              <a:extLst>
                <a:ext uri="{FF2B5EF4-FFF2-40B4-BE49-F238E27FC236}">
                  <a16:creationId xmlns:a16="http://schemas.microsoft.com/office/drawing/2014/main" id="{943FEDB7-B815-4C04-914E-7CAE5E7029AD}"/>
                </a:ext>
              </a:extLst>
            </p:cNvPr>
            <p:cNvSpPr/>
            <p:nvPr/>
          </p:nvSpPr>
          <p:spPr>
            <a:xfrm>
              <a:off x="6516182" y="3972178"/>
              <a:ext cx="167250" cy="161483"/>
            </a:xfrm>
            <a:custGeom>
              <a:avLst/>
              <a:gdLst>
                <a:gd name="connsiteX0" fmla="*/ 163501 w 167250"/>
                <a:gd name="connsiteY0" fmla="*/ 80741 h 161482"/>
                <a:gd name="connsiteX1" fmla="*/ 84502 w 167250"/>
                <a:gd name="connsiteY1" fmla="*/ 162282 h 161482"/>
                <a:gd name="connsiteX2" fmla="*/ 83740 w 167250"/>
                <a:gd name="connsiteY2" fmla="*/ 162290 h 161482"/>
                <a:gd name="connsiteX3" fmla="*/ 4358 w 167250"/>
                <a:gd name="connsiteY3" fmla="*/ 87407 h 161482"/>
                <a:gd name="connsiteX4" fmla="*/ 4325 w 167250"/>
                <a:gd name="connsiteY4" fmla="*/ 85067 h 161482"/>
                <a:gd name="connsiteX5" fmla="*/ 83625 w 167250"/>
                <a:gd name="connsiteY5" fmla="*/ 4325 h 161482"/>
                <a:gd name="connsiteX6" fmla="*/ 163501 w 167250"/>
                <a:gd name="connsiteY6" fmla="*/ 80741 h 161482"/>
                <a:gd name="connsiteX7" fmla="*/ 77454 w 167250"/>
                <a:gd name="connsiteY7" fmla="*/ 23069 h 161482"/>
                <a:gd name="connsiteX8" fmla="*/ 53750 w 167250"/>
                <a:gd name="connsiteY8" fmla="*/ 100062 h 161482"/>
                <a:gd name="connsiteX9" fmla="*/ 88873 w 167250"/>
                <a:gd name="connsiteY9" fmla="*/ 144066 h 161482"/>
                <a:gd name="connsiteX10" fmla="*/ 116325 w 167250"/>
                <a:gd name="connsiteY10" fmla="*/ 94006 h 161482"/>
                <a:gd name="connsiteX11" fmla="*/ 77454 w 167250"/>
                <a:gd name="connsiteY11" fmla="*/ 22838 h 16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7250" h="161482">
                  <a:moveTo>
                    <a:pt x="163501" y="80741"/>
                  </a:moveTo>
                  <a:cubicBezTo>
                    <a:pt x="164203" y="125073"/>
                    <a:pt x="128834" y="161580"/>
                    <a:pt x="84502" y="162282"/>
                  </a:cubicBezTo>
                  <a:cubicBezTo>
                    <a:pt x="84248" y="162286"/>
                    <a:pt x="83994" y="162289"/>
                    <a:pt x="83740" y="162290"/>
                  </a:cubicBezTo>
                  <a:cubicBezTo>
                    <a:pt x="41141" y="163533"/>
                    <a:pt x="5600" y="130006"/>
                    <a:pt x="4358" y="87407"/>
                  </a:cubicBezTo>
                  <a:cubicBezTo>
                    <a:pt x="4336" y="86627"/>
                    <a:pt x="4325" y="85847"/>
                    <a:pt x="4325" y="85067"/>
                  </a:cubicBezTo>
                  <a:cubicBezTo>
                    <a:pt x="4325" y="41870"/>
                    <a:pt x="34892" y="4325"/>
                    <a:pt x="83625" y="4325"/>
                  </a:cubicBezTo>
                  <a:cubicBezTo>
                    <a:pt x="128840" y="4614"/>
                    <a:pt x="163501" y="37545"/>
                    <a:pt x="163501" y="80741"/>
                  </a:cubicBezTo>
                  <a:close/>
                  <a:moveTo>
                    <a:pt x="77454" y="23069"/>
                  </a:moveTo>
                  <a:cubicBezTo>
                    <a:pt x="62747" y="25491"/>
                    <a:pt x="44292" y="48099"/>
                    <a:pt x="53750" y="100062"/>
                  </a:cubicBezTo>
                  <a:cubicBezTo>
                    <a:pt x="59921" y="134146"/>
                    <a:pt x="75954" y="144066"/>
                    <a:pt x="88873" y="144066"/>
                  </a:cubicBezTo>
                  <a:cubicBezTo>
                    <a:pt x="101792" y="144066"/>
                    <a:pt x="116325" y="125611"/>
                    <a:pt x="116325" y="94006"/>
                  </a:cubicBezTo>
                  <a:cubicBezTo>
                    <a:pt x="116325" y="29644"/>
                    <a:pt x="88988" y="20935"/>
                    <a:pt x="77454" y="22838"/>
                  </a:cubicBezTo>
                  <a:close/>
                </a:path>
              </a:pathLst>
            </a:custGeom>
            <a:solidFill>
              <a:srgbClr val="000000"/>
            </a:solidFill>
            <a:ln w="9525" cap="flat">
              <a:noFill/>
              <a:prstDash val="solid"/>
              <a:miter/>
            </a:ln>
          </p:spPr>
          <p:txBody>
            <a:bodyPr rtlCol="0" anchor="ctr"/>
            <a:lstStyle/>
            <a:p>
              <a:endParaRPr lang="ja-JP" altLang="en-US"/>
            </a:p>
          </p:txBody>
        </p:sp>
        <p:sp>
          <p:nvSpPr>
            <p:cNvPr id="84" name="フリーフォーム: 図形 83">
              <a:extLst>
                <a:ext uri="{FF2B5EF4-FFF2-40B4-BE49-F238E27FC236}">
                  <a16:creationId xmlns:a16="http://schemas.microsoft.com/office/drawing/2014/main" id="{D85EA428-1DA7-4EB4-8EB6-3485C9E11465}"/>
                </a:ext>
              </a:extLst>
            </p:cNvPr>
            <p:cNvSpPr/>
            <p:nvPr/>
          </p:nvSpPr>
          <p:spPr>
            <a:xfrm>
              <a:off x="6440977" y="3913640"/>
              <a:ext cx="51905" cy="51905"/>
            </a:xfrm>
            <a:custGeom>
              <a:avLst/>
              <a:gdLst>
                <a:gd name="connsiteX0" fmla="*/ 52078 w 51905"/>
                <a:gd name="connsiteY0" fmla="*/ 28202 h 51905"/>
                <a:gd name="connsiteX1" fmla="*/ 28202 w 51905"/>
                <a:gd name="connsiteY1" fmla="*/ 52078 h 51905"/>
                <a:gd name="connsiteX2" fmla="*/ 4325 w 51905"/>
                <a:gd name="connsiteY2" fmla="*/ 28202 h 51905"/>
                <a:gd name="connsiteX3" fmla="*/ 28202 w 51905"/>
                <a:gd name="connsiteY3" fmla="*/ 4325 h 51905"/>
                <a:gd name="connsiteX4" fmla="*/ 52078 w 51905"/>
                <a:gd name="connsiteY4" fmla="*/ 28202 h 519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905" h="51905">
                  <a:moveTo>
                    <a:pt x="52078" y="28202"/>
                  </a:moveTo>
                  <a:cubicBezTo>
                    <a:pt x="52078" y="41388"/>
                    <a:pt x="41389" y="52078"/>
                    <a:pt x="28202" y="52078"/>
                  </a:cubicBezTo>
                  <a:cubicBezTo>
                    <a:pt x="15015" y="52078"/>
                    <a:pt x="4325" y="41388"/>
                    <a:pt x="4325" y="28202"/>
                  </a:cubicBezTo>
                  <a:cubicBezTo>
                    <a:pt x="4325" y="15015"/>
                    <a:pt x="15015" y="4325"/>
                    <a:pt x="28202" y="4325"/>
                  </a:cubicBezTo>
                  <a:cubicBezTo>
                    <a:pt x="41389" y="4325"/>
                    <a:pt x="52078" y="15015"/>
                    <a:pt x="52078" y="28202"/>
                  </a:cubicBezTo>
                  <a:close/>
                </a:path>
              </a:pathLst>
            </a:custGeom>
            <a:solidFill>
              <a:srgbClr val="000000"/>
            </a:solidFill>
            <a:ln w="9525" cap="flat">
              <a:noFill/>
              <a:prstDash val="solid"/>
              <a:miter/>
            </a:ln>
          </p:spPr>
          <p:txBody>
            <a:bodyPr rtlCol="0" anchor="ctr"/>
            <a:lstStyle/>
            <a:p>
              <a:endParaRPr lang="ja-JP" altLang="en-US"/>
            </a:p>
          </p:txBody>
        </p:sp>
        <p:sp>
          <p:nvSpPr>
            <p:cNvPr id="85" name="フリーフォーム: 図形 84">
              <a:extLst>
                <a:ext uri="{FF2B5EF4-FFF2-40B4-BE49-F238E27FC236}">
                  <a16:creationId xmlns:a16="http://schemas.microsoft.com/office/drawing/2014/main" id="{B31E4A08-B394-4F75-B68E-15520D08CD71}"/>
                </a:ext>
              </a:extLst>
            </p:cNvPr>
            <p:cNvSpPr/>
            <p:nvPr/>
          </p:nvSpPr>
          <p:spPr>
            <a:xfrm>
              <a:off x="4246021" y="3975580"/>
              <a:ext cx="138414" cy="161483"/>
            </a:xfrm>
            <a:custGeom>
              <a:avLst/>
              <a:gdLst>
                <a:gd name="connsiteX0" fmla="*/ 48099 w 138413"/>
                <a:gd name="connsiteY0" fmla="*/ 4326 h 161482"/>
                <a:gd name="connsiteX1" fmla="*/ 48099 w 138413"/>
                <a:gd name="connsiteY1" fmla="*/ 111308 h 161482"/>
                <a:gd name="connsiteX2" fmla="*/ 69149 w 138413"/>
                <a:gd name="connsiteY2" fmla="*/ 132647 h 161482"/>
                <a:gd name="connsiteX3" fmla="*/ 92218 w 138413"/>
                <a:gd name="connsiteY3" fmla="*/ 113846 h 161482"/>
                <a:gd name="connsiteX4" fmla="*/ 92218 w 138413"/>
                <a:gd name="connsiteY4" fmla="*/ 12630 h 161482"/>
                <a:gd name="connsiteX5" fmla="*/ 100523 w 138413"/>
                <a:gd name="connsiteY5" fmla="*/ 4326 h 161482"/>
                <a:gd name="connsiteX6" fmla="*/ 135876 w 138413"/>
                <a:gd name="connsiteY6" fmla="*/ 4326 h 161482"/>
                <a:gd name="connsiteX7" fmla="*/ 135876 w 138413"/>
                <a:gd name="connsiteY7" fmla="*/ 147815 h 161482"/>
                <a:gd name="connsiteX8" fmla="*/ 127687 w 138413"/>
                <a:gd name="connsiteY8" fmla="*/ 156120 h 161482"/>
                <a:gd name="connsiteX9" fmla="*/ 127572 w 138413"/>
                <a:gd name="connsiteY9" fmla="*/ 156120 h 161482"/>
                <a:gd name="connsiteX10" fmla="*/ 92218 w 138413"/>
                <a:gd name="connsiteY10" fmla="*/ 156120 h 161482"/>
                <a:gd name="connsiteX11" fmla="*/ 92218 w 138413"/>
                <a:gd name="connsiteY11" fmla="*/ 141990 h 161482"/>
                <a:gd name="connsiteX12" fmla="*/ 73936 w 138413"/>
                <a:gd name="connsiteY12" fmla="*/ 154389 h 161482"/>
                <a:gd name="connsiteX13" fmla="*/ 54962 w 138413"/>
                <a:gd name="connsiteY13" fmla="*/ 158946 h 161482"/>
                <a:gd name="connsiteX14" fmla="*/ 4348 w 138413"/>
                <a:gd name="connsiteY14" fmla="*/ 112048 h 161482"/>
                <a:gd name="connsiteX15" fmla="*/ 4326 w 138413"/>
                <a:gd name="connsiteY15" fmla="*/ 111308 h 161482"/>
                <a:gd name="connsiteX16" fmla="*/ 4326 w 138413"/>
                <a:gd name="connsiteY16" fmla="*/ 12630 h 161482"/>
                <a:gd name="connsiteX17" fmla="*/ 12515 w 138413"/>
                <a:gd name="connsiteY17" fmla="*/ 4326 h 161482"/>
                <a:gd name="connsiteX18" fmla="*/ 12630 w 138413"/>
                <a:gd name="connsiteY18" fmla="*/ 4326 h 161482"/>
                <a:gd name="connsiteX19" fmla="*/ 47868 w 138413"/>
                <a:gd name="connsiteY19" fmla="*/ 4326 h 16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8413" h="161482">
                  <a:moveTo>
                    <a:pt x="48099" y="4326"/>
                  </a:moveTo>
                  <a:lnTo>
                    <a:pt x="48099" y="111308"/>
                  </a:lnTo>
                  <a:cubicBezTo>
                    <a:pt x="48067" y="122994"/>
                    <a:pt x="57464" y="132520"/>
                    <a:pt x="69149" y="132647"/>
                  </a:cubicBezTo>
                  <a:cubicBezTo>
                    <a:pt x="76647" y="132647"/>
                    <a:pt x="86451" y="123592"/>
                    <a:pt x="92218" y="113846"/>
                  </a:cubicBezTo>
                  <a:lnTo>
                    <a:pt x="92218" y="12630"/>
                  </a:lnTo>
                  <a:cubicBezTo>
                    <a:pt x="92218" y="8044"/>
                    <a:pt x="95937" y="4326"/>
                    <a:pt x="100523" y="4326"/>
                  </a:cubicBezTo>
                  <a:lnTo>
                    <a:pt x="135876" y="4326"/>
                  </a:lnTo>
                  <a:lnTo>
                    <a:pt x="135876" y="147815"/>
                  </a:lnTo>
                  <a:cubicBezTo>
                    <a:pt x="135908" y="152369"/>
                    <a:pt x="132242" y="156088"/>
                    <a:pt x="127687" y="156120"/>
                  </a:cubicBezTo>
                  <a:cubicBezTo>
                    <a:pt x="127649" y="156120"/>
                    <a:pt x="127610" y="156120"/>
                    <a:pt x="127572" y="156120"/>
                  </a:cubicBezTo>
                  <a:lnTo>
                    <a:pt x="92218" y="156120"/>
                  </a:lnTo>
                  <a:lnTo>
                    <a:pt x="92218" y="141990"/>
                  </a:lnTo>
                  <a:cubicBezTo>
                    <a:pt x="86770" y="147003"/>
                    <a:pt x="80609" y="151182"/>
                    <a:pt x="73936" y="154389"/>
                  </a:cubicBezTo>
                  <a:cubicBezTo>
                    <a:pt x="68030" y="157303"/>
                    <a:pt x="61547" y="158860"/>
                    <a:pt x="54962" y="158946"/>
                  </a:cubicBezTo>
                  <a:cubicBezTo>
                    <a:pt x="28035" y="159972"/>
                    <a:pt x="5375" y="138975"/>
                    <a:pt x="4348" y="112048"/>
                  </a:cubicBezTo>
                  <a:cubicBezTo>
                    <a:pt x="4339" y="111802"/>
                    <a:pt x="4331" y="111555"/>
                    <a:pt x="4326" y="111308"/>
                  </a:cubicBezTo>
                  <a:lnTo>
                    <a:pt x="4326" y="12630"/>
                  </a:lnTo>
                  <a:cubicBezTo>
                    <a:pt x="4294" y="8076"/>
                    <a:pt x="7960" y="4358"/>
                    <a:pt x="12515" y="4326"/>
                  </a:cubicBezTo>
                  <a:cubicBezTo>
                    <a:pt x="12553" y="4325"/>
                    <a:pt x="12592" y="4325"/>
                    <a:pt x="12630" y="4326"/>
                  </a:cubicBezTo>
                  <a:lnTo>
                    <a:pt x="47868" y="4326"/>
                  </a:lnTo>
                </a:path>
              </a:pathLst>
            </a:custGeom>
            <a:solidFill>
              <a:srgbClr val="000000"/>
            </a:solidFill>
            <a:ln w="9525" cap="flat">
              <a:noFill/>
              <a:prstDash val="solid"/>
              <a:miter/>
            </a:ln>
          </p:spPr>
          <p:txBody>
            <a:bodyPr rtlCol="0" anchor="ctr"/>
            <a:lstStyle/>
            <a:p>
              <a:endParaRPr lang="ja-JP" altLang="en-US"/>
            </a:p>
          </p:txBody>
        </p:sp>
        <p:sp>
          <p:nvSpPr>
            <p:cNvPr id="86" name="フリーフォーム: 図形 85">
              <a:extLst>
                <a:ext uri="{FF2B5EF4-FFF2-40B4-BE49-F238E27FC236}">
                  <a16:creationId xmlns:a16="http://schemas.microsoft.com/office/drawing/2014/main" id="{F9722719-A3FE-4314-9A83-BC33803DE1F8}"/>
                </a:ext>
              </a:extLst>
            </p:cNvPr>
            <p:cNvSpPr/>
            <p:nvPr/>
          </p:nvSpPr>
          <p:spPr>
            <a:xfrm>
              <a:off x="6702175" y="3972407"/>
              <a:ext cx="138414" cy="161483"/>
            </a:xfrm>
            <a:custGeom>
              <a:avLst/>
              <a:gdLst>
                <a:gd name="connsiteX0" fmla="*/ 48157 w 138413"/>
                <a:gd name="connsiteY0" fmla="*/ 48100 h 161482"/>
                <a:gd name="connsiteX1" fmla="*/ 78550 w 138413"/>
                <a:gd name="connsiteY1" fmla="*/ 31260 h 161482"/>
                <a:gd name="connsiteX2" fmla="*/ 93026 w 138413"/>
                <a:gd name="connsiteY2" fmla="*/ 55309 h 161482"/>
                <a:gd name="connsiteX3" fmla="*/ 93026 w 138413"/>
                <a:gd name="connsiteY3" fmla="*/ 159120 h 161482"/>
                <a:gd name="connsiteX4" fmla="*/ 128264 w 138413"/>
                <a:gd name="connsiteY4" fmla="*/ 159120 h 161482"/>
                <a:gd name="connsiteX5" fmla="*/ 136569 w 138413"/>
                <a:gd name="connsiteY5" fmla="*/ 150815 h 161482"/>
                <a:gd name="connsiteX6" fmla="*/ 136569 w 138413"/>
                <a:gd name="connsiteY6" fmla="*/ 50465 h 161482"/>
                <a:gd name="connsiteX7" fmla="*/ 92738 w 138413"/>
                <a:gd name="connsiteY7" fmla="*/ 4327 h 161482"/>
                <a:gd name="connsiteX8" fmla="*/ 48157 w 138413"/>
                <a:gd name="connsiteY8" fmla="*/ 19321 h 161482"/>
                <a:gd name="connsiteX9" fmla="*/ 48157 w 138413"/>
                <a:gd name="connsiteY9" fmla="*/ 7499 h 161482"/>
                <a:gd name="connsiteX10" fmla="*/ 12631 w 138413"/>
                <a:gd name="connsiteY10" fmla="*/ 7499 h 161482"/>
                <a:gd name="connsiteX11" fmla="*/ 4326 w 138413"/>
                <a:gd name="connsiteY11" fmla="*/ 15688 h 161482"/>
                <a:gd name="connsiteX12" fmla="*/ 4326 w 138413"/>
                <a:gd name="connsiteY12" fmla="*/ 15803 h 161482"/>
                <a:gd name="connsiteX13" fmla="*/ 4326 w 138413"/>
                <a:gd name="connsiteY13" fmla="*/ 159293 h 161482"/>
                <a:gd name="connsiteX14" fmla="*/ 39794 w 138413"/>
                <a:gd name="connsiteY14" fmla="*/ 159293 h 161482"/>
                <a:gd name="connsiteX15" fmla="*/ 48157 w 138413"/>
                <a:gd name="connsiteY15" fmla="*/ 151046 h 161482"/>
                <a:gd name="connsiteX16" fmla="*/ 48157 w 138413"/>
                <a:gd name="connsiteY16" fmla="*/ 150988 h 16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413" h="161482">
                  <a:moveTo>
                    <a:pt x="48157" y="48100"/>
                  </a:moveTo>
                  <a:cubicBezTo>
                    <a:pt x="49541" y="46658"/>
                    <a:pt x="64709" y="31894"/>
                    <a:pt x="78550" y="31260"/>
                  </a:cubicBezTo>
                  <a:cubicBezTo>
                    <a:pt x="87316" y="31260"/>
                    <a:pt x="93026" y="41468"/>
                    <a:pt x="93026" y="55309"/>
                  </a:cubicBezTo>
                  <a:lnTo>
                    <a:pt x="93026" y="159120"/>
                  </a:lnTo>
                  <a:lnTo>
                    <a:pt x="128264" y="159120"/>
                  </a:lnTo>
                  <a:cubicBezTo>
                    <a:pt x="132850" y="159120"/>
                    <a:pt x="136569" y="155401"/>
                    <a:pt x="136569" y="150815"/>
                  </a:cubicBezTo>
                  <a:lnTo>
                    <a:pt x="136569" y="50465"/>
                  </a:lnTo>
                  <a:cubicBezTo>
                    <a:pt x="136808" y="25775"/>
                    <a:pt x="117407" y="5353"/>
                    <a:pt x="92738" y="4327"/>
                  </a:cubicBezTo>
                  <a:cubicBezTo>
                    <a:pt x="76625" y="4236"/>
                    <a:pt x="60940" y="9511"/>
                    <a:pt x="48157" y="19321"/>
                  </a:cubicBezTo>
                  <a:lnTo>
                    <a:pt x="48157" y="7499"/>
                  </a:lnTo>
                  <a:lnTo>
                    <a:pt x="12631" y="7499"/>
                  </a:lnTo>
                  <a:cubicBezTo>
                    <a:pt x="8076" y="7467"/>
                    <a:pt x="4358" y="11133"/>
                    <a:pt x="4326" y="15688"/>
                  </a:cubicBezTo>
                  <a:cubicBezTo>
                    <a:pt x="4325" y="15726"/>
                    <a:pt x="4325" y="15765"/>
                    <a:pt x="4326" y="15803"/>
                  </a:cubicBezTo>
                  <a:lnTo>
                    <a:pt x="4326" y="159293"/>
                  </a:lnTo>
                  <a:lnTo>
                    <a:pt x="39794" y="159293"/>
                  </a:lnTo>
                  <a:cubicBezTo>
                    <a:pt x="44381" y="159324"/>
                    <a:pt x="48125" y="155632"/>
                    <a:pt x="48157" y="151046"/>
                  </a:cubicBezTo>
                  <a:cubicBezTo>
                    <a:pt x="48157" y="151026"/>
                    <a:pt x="48157" y="151007"/>
                    <a:pt x="48157" y="150988"/>
                  </a:cubicBezTo>
                  <a:close/>
                </a:path>
              </a:pathLst>
            </a:custGeom>
            <a:solidFill>
              <a:srgbClr val="000000"/>
            </a:solidFill>
            <a:ln w="9525" cap="flat">
              <a:noFill/>
              <a:prstDash val="solid"/>
              <a:miter/>
            </a:ln>
          </p:spPr>
          <p:txBody>
            <a:bodyPr rtlCol="0" anchor="ctr"/>
            <a:lstStyle/>
            <a:p>
              <a:endParaRPr lang="ja-JP" altLang="en-US"/>
            </a:p>
          </p:txBody>
        </p:sp>
        <p:sp>
          <p:nvSpPr>
            <p:cNvPr id="87" name="フリーフォーム: 図形 86">
              <a:extLst>
                <a:ext uri="{FF2B5EF4-FFF2-40B4-BE49-F238E27FC236}">
                  <a16:creationId xmlns:a16="http://schemas.microsoft.com/office/drawing/2014/main" id="{D22BD5E1-D47F-49C9-9500-3C2FC9C85542}"/>
                </a:ext>
              </a:extLst>
            </p:cNvPr>
            <p:cNvSpPr/>
            <p:nvPr/>
          </p:nvSpPr>
          <p:spPr>
            <a:xfrm>
              <a:off x="5667070" y="3972407"/>
              <a:ext cx="138414" cy="161483"/>
            </a:xfrm>
            <a:custGeom>
              <a:avLst/>
              <a:gdLst>
                <a:gd name="connsiteX0" fmla="*/ 48156 w 138413"/>
                <a:gd name="connsiteY0" fmla="*/ 48100 h 161482"/>
                <a:gd name="connsiteX1" fmla="*/ 78550 w 138413"/>
                <a:gd name="connsiteY1" fmla="*/ 31260 h 161482"/>
                <a:gd name="connsiteX2" fmla="*/ 93026 w 138413"/>
                <a:gd name="connsiteY2" fmla="*/ 55309 h 161482"/>
                <a:gd name="connsiteX3" fmla="*/ 93026 w 138413"/>
                <a:gd name="connsiteY3" fmla="*/ 159120 h 161482"/>
                <a:gd name="connsiteX4" fmla="*/ 128263 w 138413"/>
                <a:gd name="connsiteY4" fmla="*/ 159120 h 161482"/>
                <a:gd name="connsiteX5" fmla="*/ 136568 w 138413"/>
                <a:gd name="connsiteY5" fmla="*/ 150815 h 161482"/>
                <a:gd name="connsiteX6" fmla="*/ 136568 w 138413"/>
                <a:gd name="connsiteY6" fmla="*/ 50465 h 161482"/>
                <a:gd name="connsiteX7" fmla="*/ 92737 w 138413"/>
                <a:gd name="connsiteY7" fmla="*/ 4327 h 161482"/>
                <a:gd name="connsiteX8" fmla="*/ 48156 w 138413"/>
                <a:gd name="connsiteY8" fmla="*/ 19321 h 161482"/>
                <a:gd name="connsiteX9" fmla="*/ 48156 w 138413"/>
                <a:gd name="connsiteY9" fmla="*/ 7499 h 161482"/>
                <a:gd name="connsiteX10" fmla="*/ 12630 w 138413"/>
                <a:gd name="connsiteY10" fmla="*/ 7499 h 161482"/>
                <a:gd name="connsiteX11" fmla="*/ 4325 w 138413"/>
                <a:gd name="connsiteY11" fmla="*/ 15803 h 161482"/>
                <a:gd name="connsiteX12" fmla="*/ 4325 w 138413"/>
                <a:gd name="connsiteY12" fmla="*/ 159293 h 161482"/>
                <a:gd name="connsiteX13" fmla="*/ 39794 w 138413"/>
                <a:gd name="connsiteY13" fmla="*/ 159293 h 161482"/>
                <a:gd name="connsiteX14" fmla="*/ 48156 w 138413"/>
                <a:gd name="connsiteY14" fmla="*/ 151046 h 161482"/>
                <a:gd name="connsiteX15" fmla="*/ 48156 w 138413"/>
                <a:gd name="connsiteY15" fmla="*/ 150988 h 16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8413" h="161482">
                  <a:moveTo>
                    <a:pt x="48156" y="48100"/>
                  </a:moveTo>
                  <a:cubicBezTo>
                    <a:pt x="49598" y="46658"/>
                    <a:pt x="64708" y="31894"/>
                    <a:pt x="78550" y="31260"/>
                  </a:cubicBezTo>
                  <a:cubicBezTo>
                    <a:pt x="87316" y="31260"/>
                    <a:pt x="93026" y="41468"/>
                    <a:pt x="93026" y="55309"/>
                  </a:cubicBezTo>
                  <a:lnTo>
                    <a:pt x="93026" y="159120"/>
                  </a:lnTo>
                  <a:lnTo>
                    <a:pt x="128263" y="159120"/>
                  </a:lnTo>
                  <a:cubicBezTo>
                    <a:pt x="132850" y="159120"/>
                    <a:pt x="136568" y="155401"/>
                    <a:pt x="136568" y="150815"/>
                  </a:cubicBezTo>
                  <a:lnTo>
                    <a:pt x="136568" y="50465"/>
                  </a:lnTo>
                  <a:cubicBezTo>
                    <a:pt x="136808" y="25775"/>
                    <a:pt x="117407" y="5353"/>
                    <a:pt x="92737" y="4327"/>
                  </a:cubicBezTo>
                  <a:cubicBezTo>
                    <a:pt x="76624" y="4236"/>
                    <a:pt x="60939" y="9511"/>
                    <a:pt x="48156" y="19321"/>
                  </a:cubicBezTo>
                  <a:lnTo>
                    <a:pt x="48156" y="7499"/>
                  </a:lnTo>
                  <a:lnTo>
                    <a:pt x="12630" y="7499"/>
                  </a:lnTo>
                  <a:cubicBezTo>
                    <a:pt x="8044" y="7499"/>
                    <a:pt x="4325" y="11217"/>
                    <a:pt x="4325" y="15803"/>
                  </a:cubicBezTo>
                  <a:lnTo>
                    <a:pt x="4325" y="159293"/>
                  </a:lnTo>
                  <a:lnTo>
                    <a:pt x="39794" y="159293"/>
                  </a:lnTo>
                  <a:cubicBezTo>
                    <a:pt x="44380" y="159324"/>
                    <a:pt x="48124" y="155632"/>
                    <a:pt x="48156" y="151046"/>
                  </a:cubicBezTo>
                  <a:cubicBezTo>
                    <a:pt x="48156" y="151026"/>
                    <a:pt x="48156" y="151007"/>
                    <a:pt x="48156" y="150988"/>
                  </a:cubicBezTo>
                  <a:close/>
                </a:path>
              </a:pathLst>
            </a:custGeom>
            <a:solidFill>
              <a:srgbClr val="000000"/>
            </a:solidFill>
            <a:ln w="9525" cap="flat">
              <a:noFill/>
              <a:prstDash val="solid"/>
              <a:miter/>
            </a:ln>
          </p:spPr>
          <p:txBody>
            <a:bodyPr rtlCol="0" anchor="ctr"/>
            <a:lstStyle/>
            <a:p>
              <a:endParaRPr lang="ja-JP" altLang="en-US"/>
            </a:p>
          </p:txBody>
        </p:sp>
        <p:sp>
          <p:nvSpPr>
            <p:cNvPr id="88" name="フリーフォーム: 図形 87">
              <a:extLst>
                <a:ext uri="{FF2B5EF4-FFF2-40B4-BE49-F238E27FC236}">
                  <a16:creationId xmlns:a16="http://schemas.microsoft.com/office/drawing/2014/main" id="{12953726-7719-4926-85C8-F9C02E1E221C}"/>
                </a:ext>
              </a:extLst>
            </p:cNvPr>
            <p:cNvSpPr/>
            <p:nvPr/>
          </p:nvSpPr>
          <p:spPr>
            <a:xfrm>
              <a:off x="5501550" y="3972407"/>
              <a:ext cx="138414" cy="161483"/>
            </a:xfrm>
            <a:custGeom>
              <a:avLst/>
              <a:gdLst>
                <a:gd name="connsiteX0" fmla="*/ 47868 w 138413"/>
                <a:gd name="connsiteY0" fmla="*/ 48100 h 161482"/>
                <a:gd name="connsiteX1" fmla="*/ 78320 w 138413"/>
                <a:gd name="connsiteY1" fmla="*/ 31259 h 161482"/>
                <a:gd name="connsiteX2" fmla="*/ 92795 w 138413"/>
                <a:gd name="connsiteY2" fmla="*/ 55309 h 161482"/>
                <a:gd name="connsiteX3" fmla="*/ 92795 w 138413"/>
                <a:gd name="connsiteY3" fmla="*/ 159119 h 161482"/>
                <a:gd name="connsiteX4" fmla="*/ 127975 w 138413"/>
                <a:gd name="connsiteY4" fmla="*/ 159119 h 161482"/>
                <a:gd name="connsiteX5" fmla="*/ 136338 w 138413"/>
                <a:gd name="connsiteY5" fmla="*/ 150872 h 161482"/>
                <a:gd name="connsiteX6" fmla="*/ 136338 w 138413"/>
                <a:gd name="connsiteY6" fmla="*/ 150814 h 161482"/>
                <a:gd name="connsiteX7" fmla="*/ 136338 w 138413"/>
                <a:gd name="connsiteY7" fmla="*/ 50464 h 161482"/>
                <a:gd name="connsiteX8" fmla="*/ 92507 w 138413"/>
                <a:gd name="connsiteY8" fmla="*/ 4326 h 161482"/>
                <a:gd name="connsiteX9" fmla="*/ 47869 w 138413"/>
                <a:gd name="connsiteY9" fmla="*/ 19321 h 161482"/>
                <a:gd name="connsiteX10" fmla="*/ 47868 w 138413"/>
                <a:gd name="connsiteY10" fmla="*/ 7498 h 161482"/>
                <a:gd name="connsiteX11" fmla="*/ 12631 w 138413"/>
                <a:gd name="connsiteY11" fmla="*/ 7498 h 161482"/>
                <a:gd name="connsiteX12" fmla="*/ 4326 w 138413"/>
                <a:gd name="connsiteY12" fmla="*/ 15687 h 161482"/>
                <a:gd name="connsiteX13" fmla="*/ 4326 w 138413"/>
                <a:gd name="connsiteY13" fmla="*/ 15803 h 161482"/>
                <a:gd name="connsiteX14" fmla="*/ 4326 w 138413"/>
                <a:gd name="connsiteY14" fmla="*/ 159292 h 161482"/>
                <a:gd name="connsiteX15" fmla="*/ 39794 w 138413"/>
                <a:gd name="connsiteY15" fmla="*/ 159292 h 161482"/>
                <a:gd name="connsiteX16" fmla="*/ 48099 w 138413"/>
                <a:gd name="connsiteY16" fmla="*/ 151103 h 161482"/>
                <a:gd name="connsiteX17" fmla="*/ 48099 w 138413"/>
                <a:gd name="connsiteY17" fmla="*/ 150987 h 16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38413" h="161482">
                  <a:moveTo>
                    <a:pt x="47868" y="48100"/>
                  </a:moveTo>
                  <a:cubicBezTo>
                    <a:pt x="49310" y="46658"/>
                    <a:pt x="64478" y="31894"/>
                    <a:pt x="78320" y="31259"/>
                  </a:cubicBezTo>
                  <a:cubicBezTo>
                    <a:pt x="87086" y="31259"/>
                    <a:pt x="92795" y="41467"/>
                    <a:pt x="92795" y="55309"/>
                  </a:cubicBezTo>
                  <a:lnTo>
                    <a:pt x="92795" y="159119"/>
                  </a:lnTo>
                  <a:lnTo>
                    <a:pt x="127975" y="159119"/>
                  </a:lnTo>
                  <a:cubicBezTo>
                    <a:pt x="132562" y="159151"/>
                    <a:pt x="136306" y="155459"/>
                    <a:pt x="136338" y="150872"/>
                  </a:cubicBezTo>
                  <a:cubicBezTo>
                    <a:pt x="136338" y="150853"/>
                    <a:pt x="136338" y="150834"/>
                    <a:pt x="136338" y="150814"/>
                  </a:cubicBezTo>
                  <a:lnTo>
                    <a:pt x="136338" y="50464"/>
                  </a:lnTo>
                  <a:cubicBezTo>
                    <a:pt x="136577" y="25775"/>
                    <a:pt x="117176" y="5353"/>
                    <a:pt x="92507" y="4326"/>
                  </a:cubicBezTo>
                  <a:cubicBezTo>
                    <a:pt x="76378" y="4249"/>
                    <a:pt x="60679" y="9522"/>
                    <a:pt x="47869" y="19321"/>
                  </a:cubicBezTo>
                  <a:lnTo>
                    <a:pt x="47868" y="7498"/>
                  </a:lnTo>
                  <a:lnTo>
                    <a:pt x="12631" y="7498"/>
                  </a:lnTo>
                  <a:cubicBezTo>
                    <a:pt x="8076" y="7466"/>
                    <a:pt x="4358" y="11133"/>
                    <a:pt x="4326" y="15687"/>
                  </a:cubicBezTo>
                  <a:cubicBezTo>
                    <a:pt x="4325" y="15726"/>
                    <a:pt x="4325" y="15765"/>
                    <a:pt x="4326" y="15803"/>
                  </a:cubicBezTo>
                  <a:lnTo>
                    <a:pt x="4326" y="159292"/>
                  </a:lnTo>
                  <a:lnTo>
                    <a:pt x="39794" y="159292"/>
                  </a:lnTo>
                  <a:cubicBezTo>
                    <a:pt x="44349" y="159324"/>
                    <a:pt x="48067" y="155658"/>
                    <a:pt x="48099" y="151103"/>
                  </a:cubicBezTo>
                  <a:cubicBezTo>
                    <a:pt x="48099" y="151065"/>
                    <a:pt x="48099" y="151026"/>
                    <a:pt x="48099" y="150987"/>
                  </a:cubicBezTo>
                  <a:close/>
                </a:path>
              </a:pathLst>
            </a:custGeom>
            <a:solidFill>
              <a:srgbClr val="000000"/>
            </a:solidFill>
            <a:ln w="9525" cap="flat">
              <a:noFill/>
              <a:prstDash val="solid"/>
              <a:miter/>
            </a:ln>
          </p:spPr>
          <p:txBody>
            <a:bodyPr rtlCol="0" anchor="ctr"/>
            <a:lstStyle/>
            <a:p>
              <a:endParaRPr lang="ja-JP" altLang="en-US"/>
            </a:p>
          </p:txBody>
        </p:sp>
        <p:sp>
          <p:nvSpPr>
            <p:cNvPr id="89" name="フリーフォーム: 図形 88">
              <a:extLst>
                <a:ext uri="{FF2B5EF4-FFF2-40B4-BE49-F238E27FC236}">
                  <a16:creationId xmlns:a16="http://schemas.microsoft.com/office/drawing/2014/main" id="{86B21B39-AFA7-4631-9927-FDFE7BA25647}"/>
                </a:ext>
              </a:extLst>
            </p:cNvPr>
            <p:cNvSpPr/>
            <p:nvPr/>
          </p:nvSpPr>
          <p:spPr>
            <a:xfrm>
              <a:off x="5075985" y="3972465"/>
              <a:ext cx="224923" cy="161483"/>
            </a:xfrm>
            <a:custGeom>
              <a:avLst/>
              <a:gdLst>
                <a:gd name="connsiteX0" fmla="*/ 181495 w 224922"/>
                <a:gd name="connsiteY0" fmla="*/ 4326 h 161482"/>
                <a:gd name="connsiteX1" fmla="*/ 130051 w 224922"/>
                <a:gd name="connsiteY1" fmla="*/ 23358 h 161482"/>
                <a:gd name="connsiteX2" fmla="*/ 92795 w 224922"/>
                <a:gd name="connsiteY2" fmla="*/ 4326 h 161482"/>
                <a:gd name="connsiteX3" fmla="*/ 48156 w 224922"/>
                <a:gd name="connsiteY3" fmla="*/ 19321 h 161482"/>
                <a:gd name="connsiteX4" fmla="*/ 48156 w 224922"/>
                <a:gd name="connsiteY4" fmla="*/ 7441 h 161482"/>
                <a:gd name="connsiteX5" fmla="*/ 12630 w 224922"/>
                <a:gd name="connsiteY5" fmla="*/ 7441 h 161482"/>
                <a:gd name="connsiteX6" fmla="*/ 4325 w 224922"/>
                <a:gd name="connsiteY6" fmla="*/ 15745 h 161482"/>
                <a:gd name="connsiteX7" fmla="*/ 4325 w 224922"/>
                <a:gd name="connsiteY7" fmla="*/ 159235 h 161482"/>
                <a:gd name="connsiteX8" fmla="*/ 39852 w 224922"/>
                <a:gd name="connsiteY8" fmla="*/ 159235 h 161482"/>
                <a:gd name="connsiteX9" fmla="*/ 48156 w 224922"/>
                <a:gd name="connsiteY9" fmla="*/ 150930 h 161482"/>
                <a:gd name="connsiteX10" fmla="*/ 48156 w 224922"/>
                <a:gd name="connsiteY10" fmla="*/ 48042 h 161482"/>
                <a:gd name="connsiteX11" fmla="*/ 78550 w 224922"/>
                <a:gd name="connsiteY11" fmla="*/ 31202 h 161482"/>
                <a:gd name="connsiteX12" fmla="*/ 93026 w 224922"/>
                <a:gd name="connsiteY12" fmla="*/ 55251 h 161482"/>
                <a:gd name="connsiteX13" fmla="*/ 93026 w 224922"/>
                <a:gd name="connsiteY13" fmla="*/ 159062 h 161482"/>
                <a:gd name="connsiteX14" fmla="*/ 128552 w 224922"/>
                <a:gd name="connsiteY14" fmla="*/ 159062 h 161482"/>
                <a:gd name="connsiteX15" fmla="*/ 136857 w 224922"/>
                <a:gd name="connsiteY15" fmla="*/ 150757 h 161482"/>
                <a:gd name="connsiteX16" fmla="*/ 136857 w 224922"/>
                <a:gd name="connsiteY16" fmla="*/ 48042 h 161482"/>
                <a:gd name="connsiteX17" fmla="*/ 167250 w 224922"/>
                <a:gd name="connsiteY17" fmla="*/ 31202 h 161482"/>
                <a:gd name="connsiteX18" fmla="*/ 181726 w 224922"/>
                <a:gd name="connsiteY18" fmla="*/ 55251 h 161482"/>
                <a:gd name="connsiteX19" fmla="*/ 181726 w 224922"/>
                <a:gd name="connsiteY19" fmla="*/ 159062 h 161482"/>
                <a:gd name="connsiteX20" fmla="*/ 216964 w 224922"/>
                <a:gd name="connsiteY20" fmla="*/ 159062 h 161482"/>
                <a:gd name="connsiteX21" fmla="*/ 225269 w 224922"/>
                <a:gd name="connsiteY21" fmla="*/ 150872 h 161482"/>
                <a:gd name="connsiteX22" fmla="*/ 225269 w 224922"/>
                <a:gd name="connsiteY22" fmla="*/ 150757 h 161482"/>
                <a:gd name="connsiteX23" fmla="*/ 225269 w 224922"/>
                <a:gd name="connsiteY23" fmla="*/ 50407 h 161482"/>
                <a:gd name="connsiteX24" fmla="*/ 181495 w 224922"/>
                <a:gd name="connsiteY24" fmla="*/ 4326 h 16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24922" h="161482">
                  <a:moveTo>
                    <a:pt x="181495" y="4326"/>
                  </a:moveTo>
                  <a:cubicBezTo>
                    <a:pt x="162688" y="4665"/>
                    <a:pt x="144551" y="11375"/>
                    <a:pt x="130051" y="23358"/>
                  </a:cubicBezTo>
                  <a:cubicBezTo>
                    <a:pt x="121432" y="11373"/>
                    <a:pt x="107557" y="4285"/>
                    <a:pt x="92795" y="4326"/>
                  </a:cubicBezTo>
                  <a:cubicBezTo>
                    <a:pt x="76666" y="4249"/>
                    <a:pt x="60967" y="9522"/>
                    <a:pt x="48156" y="19321"/>
                  </a:cubicBezTo>
                  <a:lnTo>
                    <a:pt x="48156" y="7441"/>
                  </a:lnTo>
                  <a:lnTo>
                    <a:pt x="12630" y="7441"/>
                  </a:lnTo>
                  <a:cubicBezTo>
                    <a:pt x="8044" y="7441"/>
                    <a:pt x="4325" y="11159"/>
                    <a:pt x="4325" y="15745"/>
                  </a:cubicBezTo>
                  <a:lnTo>
                    <a:pt x="4325" y="159235"/>
                  </a:lnTo>
                  <a:lnTo>
                    <a:pt x="39852" y="159235"/>
                  </a:lnTo>
                  <a:cubicBezTo>
                    <a:pt x="44438" y="159235"/>
                    <a:pt x="48156" y="155516"/>
                    <a:pt x="48156" y="150930"/>
                  </a:cubicBezTo>
                  <a:lnTo>
                    <a:pt x="48156" y="48042"/>
                  </a:lnTo>
                  <a:cubicBezTo>
                    <a:pt x="49598" y="46600"/>
                    <a:pt x="64766" y="31836"/>
                    <a:pt x="78550" y="31202"/>
                  </a:cubicBezTo>
                  <a:cubicBezTo>
                    <a:pt x="87374" y="31202"/>
                    <a:pt x="93026" y="41410"/>
                    <a:pt x="93026" y="55251"/>
                  </a:cubicBezTo>
                  <a:lnTo>
                    <a:pt x="93026" y="159062"/>
                  </a:lnTo>
                  <a:lnTo>
                    <a:pt x="128552" y="159062"/>
                  </a:lnTo>
                  <a:cubicBezTo>
                    <a:pt x="133138" y="159062"/>
                    <a:pt x="136857" y="155343"/>
                    <a:pt x="136857" y="150757"/>
                  </a:cubicBezTo>
                  <a:lnTo>
                    <a:pt x="136857" y="48042"/>
                  </a:lnTo>
                  <a:cubicBezTo>
                    <a:pt x="138299" y="46600"/>
                    <a:pt x="153409" y="31836"/>
                    <a:pt x="167250" y="31202"/>
                  </a:cubicBezTo>
                  <a:cubicBezTo>
                    <a:pt x="176074" y="31202"/>
                    <a:pt x="181726" y="41410"/>
                    <a:pt x="181726" y="55251"/>
                  </a:cubicBezTo>
                  <a:lnTo>
                    <a:pt x="181726" y="159062"/>
                  </a:lnTo>
                  <a:lnTo>
                    <a:pt x="216964" y="159062"/>
                  </a:lnTo>
                  <a:cubicBezTo>
                    <a:pt x="221518" y="159093"/>
                    <a:pt x="225237" y="155427"/>
                    <a:pt x="225269" y="150872"/>
                  </a:cubicBezTo>
                  <a:cubicBezTo>
                    <a:pt x="225269" y="150834"/>
                    <a:pt x="225269" y="150795"/>
                    <a:pt x="225269" y="150757"/>
                  </a:cubicBezTo>
                  <a:lnTo>
                    <a:pt x="225269" y="50407"/>
                  </a:lnTo>
                  <a:cubicBezTo>
                    <a:pt x="225478" y="25761"/>
                    <a:pt x="206119" y="5382"/>
                    <a:pt x="181495" y="4326"/>
                  </a:cubicBezTo>
                  <a:close/>
                </a:path>
              </a:pathLst>
            </a:custGeom>
            <a:solidFill>
              <a:srgbClr val="000000"/>
            </a:solidFill>
            <a:ln w="9525" cap="flat">
              <a:noFill/>
              <a:prstDash val="solid"/>
              <a:miter/>
            </a:ln>
          </p:spPr>
          <p:txBody>
            <a:bodyPr rtlCol="0" anchor="ctr"/>
            <a:lstStyle/>
            <a:p>
              <a:endParaRPr lang="ja-JP" altLang="en-US"/>
            </a:p>
          </p:txBody>
        </p:sp>
        <p:sp>
          <p:nvSpPr>
            <p:cNvPr id="90" name="フリーフォーム: 図形 89">
              <a:extLst>
                <a:ext uri="{FF2B5EF4-FFF2-40B4-BE49-F238E27FC236}">
                  <a16:creationId xmlns:a16="http://schemas.microsoft.com/office/drawing/2014/main" id="{DC8FCD10-E43E-4C69-AC69-AD0FF7DA068F}"/>
                </a:ext>
              </a:extLst>
            </p:cNvPr>
            <p:cNvSpPr/>
            <p:nvPr/>
          </p:nvSpPr>
          <p:spPr>
            <a:xfrm>
              <a:off x="6160862" y="3972005"/>
              <a:ext cx="138414" cy="161483"/>
            </a:xfrm>
            <a:custGeom>
              <a:avLst/>
              <a:gdLst>
                <a:gd name="connsiteX0" fmla="*/ 64824 w 138413"/>
                <a:gd name="connsiteY0" fmla="*/ 137607 h 161482"/>
                <a:gd name="connsiteX1" fmla="*/ 48157 w 138413"/>
                <a:gd name="connsiteY1" fmla="*/ 117133 h 161482"/>
                <a:gd name="connsiteX2" fmla="*/ 90834 w 138413"/>
                <a:gd name="connsiteY2" fmla="*/ 75493 h 161482"/>
                <a:gd name="connsiteX3" fmla="*/ 90834 w 138413"/>
                <a:gd name="connsiteY3" fmla="*/ 125149 h 161482"/>
                <a:gd name="connsiteX4" fmla="*/ 64824 w 138413"/>
                <a:gd name="connsiteY4" fmla="*/ 137607 h 161482"/>
                <a:gd name="connsiteX5" fmla="*/ 14879 w 138413"/>
                <a:gd name="connsiteY5" fmla="*/ 16898 h 161482"/>
                <a:gd name="connsiteX6" fmla="*/ 14879 w 138413"/>
                <a:gd name="connsiteY6" fmla="*/ 38006 h 161482"/>
                <a:gd name="connsiteX7" fmla="*/ 71629 w 138413"/>
                <a:gd name="connsiteY7" fmla="*/ 24107 h 161482"/>
                <a:gd name="connsiteX8" fmla="*/ 88066 w 138413"/>
                <a:gd name="connsiteY8" fmla="*/ 33911 h 161482"/>
                <a:gd name="connsiteX9" fmla="*/ 90834 w 138413"/>
                <a:gd name="connsiteY9" fmla="*/ 55596 h 161482"/>
                <a:gd name="connsiteX10" fmla="*/ 90834 w 138413"/>
                <a:gd name="connsiteY10" fmla="*/ 55596 h 161482"/>
                <a:gd name="connsiteX11" fmla="*/ 4325 w 138413"/>
                <a:gd name="connsiteY11" fmla="*/ 121055 h 161482"/>
                <a:gd name="connsiteX12" fmla="*/ 49598 w 138413"/>
                <a:gd name="connsiteY12" fmla="*/ 162636 h 161482"/>
                <a:gd name="connsiteX13" fmla="*/ 91123 w 138413"/>
                <a:gd name="connsiteY13" fmla="*/ 146546 h 161482"/>
                <a:gd name="connsiteX14" fmla="*/ 91122 w 138413"/>
                <a:gd name="connsiteY14" fmla="*/ 159637 h 161482"/>
                <a:gd name="connsiteX15" fmla="*/ 126649 w 138413"/>
                <a:gd name="connsiteY15" fmla="*/ 159637 h 161482"/>
                <a:gd name="connsiteX16" fmla="*/ 134954 w 138413"/>
                <a:gd name="connsiteY16" fmla="*/ 151333 h 161482"/>
                <a:gd name="connsiteX17" fmla="*/ 134954 w 138413"/>
                <a:gd name="connsiteY17" fmla="*/ 45792 h 161482"/>
                <a:gd name="connsiteX18" fmla="*/ 75724 w 138413"/>
                <a:gd name="connsiteY18" fmla="*/ 4325 h 161482"/>
                <a:gd name="connsiteX19" fmla="*/ 14880 w 138413"/>
                <a:gd name="connsiteY19" fmla="*/ 16898 h 16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8413" h="161482">
                  <a:moveTo>
                    <a:pt x="64824" y="137607"/>
                  </a:moveTo>
                  <a:cubicBezTo>
                    <a:pt x="53808" y="137607"/>
                    <a:pt x="48157" y="126591"/>
                    <a:pt x="48157" y="117133"/>
                  </a:cubicBezTo>
                  <a:cubicBezTo>
                    <a:pt x="48157" y="103753"/>
                    <a:pt x="60729" y="85182"/>
                    <a:pt x="90834" y="75493"/>
                  </a:cubicBezTo>
                  <a:cubicBezTo>
                    <a:pt x="90834" y="90200"/>
                    <a:pt x="90834" y="110097"/>
                    <a:pt x="90834" y="125149"/>
                  </a:cubicBezTo>
                  <a:cubicBezTo>
                    <a:pt x="84632" y="133194"/>
                    <a:pt x="74979" y="137816"/>
                    <a:pt x="64824" y="137607"/>
                  </a:cubicBezTo>
                  <a:close/>
                  <a:moveTo>
                    <a:pt x="14879" y="16898"/>
                  </a:moveTo>
                  <a:lnTo>
                    <a:pt x="14879" y="38006"/>
                  </a:lnTo>
                  <a:cubicBezTo>
                    <a:pt x="32685" y="29651"/>
                    <a:pt x="51977" y="24926"/>
                    <a:pt x="71629" y="24107"/>
                  </a:cubicBezTo>
                  <a:cubicBezTo>
                    <a:pt x="75839" y="24107"/>
                    <a:pt x="85932" y="26241"/>
                    <a:pt x="88066" y="33911"/>
                  </a:cubicBezTo>
                  <a:cubicBezTo>
                    <a:pt x="90211" y="40931"/>
                    <a:pt x="91147" y="48263"/>
                    <a:pt x="90834" y="55596"/>
                  </a:cubicBezTo>
                  <a:lnTo>
                    <a:pt x="90834" y="55596"/>
                  </a:lnTo>
                  <a:cubicBezTo>
                    <a:pt x="55077" y="65112"/>
                    <a:pt x="4325" y="80222"/>
                    <a:pt x="4325" y="121055"/>
                  </a:cubicBezTo>
                  <a:cubicBezTo>
                    <a:pt x="4325" y="158657"/>
                    <a:pt x="39506" y="162636"/>
                    <a:pt x="49598" y="162636"/>
                  </a:cubicBezTo>
                  <a:cubicBezTo>
                    <a:pt x="64982" y="162747"/>
                    <a:pt x="79830" y="156994"/>
                    <a:pt x="91123" y="146546"/>
                  </a:cubicBezTo>
                  <a:lnTo>
                    <a:pt x="91122" y="159637"/>
                  </a:lnTo>
                  <a:lnTo>
                    <a:pt x="126649" y="159637"/>
                  </a:lnTo>
                  <a:cubicBezTo>
                    <a:pt x="131235" y="159637"/>
                    <a:pt x="134954" y="155919"/>
                    <a:pt x="134954" y="151333"/>
                  </a:cubicBezTo>
                  <a:lnTo>
                    <a:pt x="134954" y="45792"/>
                  </a:lnTo>
                  <a:cubicBezTo>
                    <a:pt x="134954" y="26875"/>
                    <a:pt x="124111" y="4325"/>
                    <a:pt x="75724" y="4325"/>
                  </a:cubicBezTo>
                  <a:cubicBezTo>
                    <a:pt x="54899" y="5224"/>
                    <a:pt x="34355" y="9469"/>
                    <a:pt x="14880" y="16898"/>
                  </a:cubicBezTo>
                  <a:close/>
                </a:path>
              </a:pathLst>
            </a:custGeom>
            <a:solidFill>
              <a:srgbClr val="000000"/>
            </a:solidFill>
            <a:ln w="9525" cap="flat">
              <a:noFill/>
              <a:prstDash val="solid"/>
              <a:miter/>
            </a:ln>
          </p:spPr>
          <p:txBody>
            <a:bodyPr rtlCol="0" anchor="ctr"/>
            <a:lstStyle/>
            <a:p>
              <a:endParaRPr lang="ja-JP" altLang="en-US"/>
            </a:p>
          </p:txBody>
        </p:sp>
        <p:sp>
          <p:nvSpPr>
            <p:cNvPr id="91" name="フリーフォーム: 図形 90">
              <a:extLst>
                <a:ext uri="{FF2B5EF4-FFF2-40B4-BE49-F238E27FC236}">
                  <a16:creationId xmlns:a16="http://schemas.microsoft.com/office/drawing/2014/main" id="{09733370-ECEF-4134-A5CB-69BE16B19A94}"/>
                </a:ext>
              </a:extLst>
            </p:cNvPr>
            <p:cNvSpPr/>
            <p:nvPr/>
          </p:nvSpPr>
          <p:spPr>
            <a:xfrm>
              <a:off x="6311733" y="3927135"/>
              <a:ext cx="109578" cy="207621"/>
            </a:xfrm>
            <a:custGeom>
              <a:avLst/>
              <a:gdLst>
                <a:gd name="connsiteX0" fmla="*/ 26818 w 109577"/>
                <a:gd name="connsiteY0" fmla="*/ 52424 h 207620"/>
                <a:gd name="connsiteX1" fmla="*/ 26818 w 109577"/>
                <a:gd name="connsiteY1" fmla="*/ 12688 h 207620"/>
                <a:gd name="connsiteX2" fmla="*/ 35180 w 109577"/>
                <a:gd name="connsiteY2" fmla="*/ 4325 h 207620"/>
                <a:gd name="connsiteX3" fmla="*/ 71052 w 109577"/>
                <a:gd name="connsiteY3" fmla="*/ 4325 h 207620"/>
                <a:gd name="connsiteX4" fmla="*/ 71052 w 109577"/>
                <a:gd name="connsiteY4" fmla="*/ 52424 h 207620"/>
                <a:gd name="connsiteX5" fmla="*/ 106579 w 109577"/>
                <a:gd name="connsiteY5" fmla="*/ 52424 h 207620"/>
                <a:gd name="connsiteX6" fmla="*/ 106579 w 109577"/>
                <a:gd name="connsiteY6" fmla="*/ 71283 h 207620"/>
                <a:gd name="connsiteX7" fmla="*/ 71052 w 109577"/>
                <a:gd name="connsiteY7" fmla="*/ 71283 h 207620"/>
                <a:gd name="connsiteX8" fmla="*/ 71052 w 109577"/>
                <a:gd name="connsiteY8" fmla="*/ 169326 h 207620"/>
                <a:gd name="connsiteX9" fmla="*/ 73302 w 109577"/>
                <a:gd name="connsiteY9" fmla="*/ 177227 h 207620"/>
                <a:gd name="connsiteX10" fmla="*/ 82529 w 109577"/>
                <a:gd name="connsiteY10" fmla="*/ 180630 h 207620"/>
                <a:gd name="connsiteX11" fmla="*/ 107040 w 109577"/>
                <a:gd name="connsiteY11" fmla="*/ 169615 h 207620"/>
                <a:gd name="connsiteX12" fmla="*/ 107040 w 109577"/>
                <a:gd name="connsiteY12" fmla="*/ 191415 h 207620"/>
                <a:gd name="connsiteX13" fmla="*/ 63670 w 109577"/>
                <a:gd name="connsiteY13" fmla="*/ 207909 h 207620"/>
                <a:gd name="connsiteX14" fmla="*/ 27394 w 109577"/>
                <a:gd name="connsiteY14" fmla="*/ 170595 h 207620"/>
                <a:gd name="connsiteX15" fmla="*/ 27394 w 109577"/>
                <a:gd name="connsiteY15" fmla="*/ 71283 h 207620"/>
                <a:gd name="connsiteX16" fmla="*/ 4325 w 109577"/>
                <a:gd name="connsiteY16" fmla="*/ 71283 h 207620"/>
                <a:gd name="connsiteX17" fmla="*/ 4325 w 109577"/>
                <a:gd name="connsiteY17" fmla="*/ 52424 h 207620"/>
                <a:gd name="connsiteX18" fmla="*/ 26818 w 109577"/>
                <a:gd name="connsiteY18" fmla="*/ 52424 h 207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9577" h="207620">
                  <a:moveTo>
                    <a:pt x="26818" y="52424"/>
                  </a:moveTo>
                  <a:lnTo>
                    <a:pt x="26818" y="12688"/>
                  </a:lnTo>
                  <a:cubicBezTo>
                    <a:pt x="26818" y="8069"/>
                    <a:pt x="30562" y="4325"/>
                    <a:pt x="35180" y="4325"/>
                  </a:cubicBezTo>
                  <a:lnTo>
                    <a:pt x="71052" y="4325"/>
                  </a:lnTo>
                  <a:lnTo>
                    <a:pt x="71052" y="52424"/>
                  </a:lnTo>
                  <a:lnTo>
                    <a:pt x="106579" y="52424"/>
                  </a:lnTo>
                  <a:lnTo>
                    <a:pt x="106579" y="71283"/>
                  </a:lnTo>
                  <a:lnTo>
                    <a:pt x="71052" y="71283"/>
                  </a:lnTo>
                  <a:lnTo>
                    <a:pt x="71052" y="169326"/>
                  </a:lnTo>
                  <a:cubicBezTo>
                    <a:pt x="70992" y="172126"/>
                    <a:pt x="71776" y="174879"/>
                    <a:pt x="73302" y="177227"/>
                  </a:cubicBezTo>
                  <a:cubicBezTo>
                    <a:pt x="75640" y="179796"/>
                    <a:pt x="79083" y="181066"/>
                    <a:pt x="82529" y="180630"/>
                  </a:cubicBezTo>
                  <a:cubicBezTo>
                    <a:pt x="91733" y="179926"/>
                    <a:pt x="100402" y="176030"/>
                    <a:pt x="107040" y="169615"/>
                  </a:cubicBezTo>
                  <a:lnTo>
                    <a:pt x="107040" y="191415"/>
                  </a:lnTo>
                  <a:cubicBezTo>
                    <a:pt x="94864" y="201659"/>
                    <a:pt x="79576" y="207473"/>
                    <a:pt x="63670" y="207909"/>
                  </a:cubicBezTo>
                  <a:cubicBezTo>
                    <a:pt x="35699" y="207909"/>
                    <a:pt x="27394" y="187955"/>
                    <a:pt x="27394" y="170595"/>
                  </a:cubicBezTo>
                  <a:lnTo>
                    <a:pt x="27394" y="71283"/>
                  </a:lnTo>
                  <a:lnTo>
                    <a:pt x="4325" y="71283"/>
                  </a:lnTo>
                  <a:lnTo>
                    <a:pt x="4325" y="52424"/>
                  </a:lnTo>
                  <a:lnTo>
                    <a:pt x="26818" y="52424"/>
                  </a:lnTo>
                </a:path>
              </a:pathLst>
            </a:custGeom>
            <a:solidFill>
              <a:srgbClr val="000000"/>
            </a:solidFill>
            <a:ln w="9525" cap="flat">
              <a:noFill/>
              <a:prstDash val="solid"/>
              <a:miter/>
            </a:ln>
          </p:spPr>
          <p:txBody>
            <a:bodyPr rtlCol="0" anchor="ctr"/>
            <a:lstStyle/>
            <a:p>
              <a:endParaRPr lang="ja-JP" altLang="en-US"/>
            </a:p>
          </p:txBody>
        </p:sp>
      </p:grpSp>
    </p:spTree>
    <p:extLst>
      <p:ext uri="{BB962C8B-B14F-4D97-AF65-F5344CB8AC3E}">
        <p14:creationId xmlns:p14="http://schemas.microsoft.com/office/powerpoint/2010/main" val="2678414846"/>
      </p:ext>
    </p:extLst>
  </p:cSld>
  <p:clrMapOvr>
    <a:masterClrMapping/>
  </p:clrMapOvr>
  <p:extLst>
    <p:ext uri="{DCECCB84-F9BA-43D5-87BE-67443E8EF086}">
      <p15:sldGuideLst xmlns:p15="http://schemas.microsoft.com/office/powerpoint/2012/main">
        <p15:guide id="1" pos="2880" userDrawn="1">
          <p15:clr>
            <a:srgbClr val="FBAE40"/>
          </p15:clr>
        </p15:guide>
        <p15:guide id="2" orient="horz" pos="1620"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userDrawn="1">
            <p:ph type="body" idx="1"/>
          </p:nvPr>
        </p:nvSpPr>
        <p:spPr>
          <a:xfrm>
            <a:off x="539552" y="869390"/>
            <a:ext cx="8071200" cy="3810083"/>
          </a:xfrm>
          <a:prstGeom prst="rect">
            <a:avLst/>
          </a:prstGeom>
        </p:spPr>
        <p:txBody>
          <a:bodyPr vert="horz" lIns="0" tIns="0" rIns="0" bIns="0" rtlCol="0">
            <a:noAutofit/>
          </a:bodyPr>
          <a:lstStyle/>
          <a:p>
            <a:r>
              <a:rPr lang="ja-JP" altLang="en-US" sz="1500" b="0" kern="0" dirty="0">
                <a:latin typeface="メイリオ" panose="020B0604030504040204" pitchFamily="50" charset="-128"/>
                <a:ea typeface="メイリオ" panose="020B0604030504040204" pitchFamily="50" charset="-128"/>
              </a:rPr>
              <a:t>第１レベルテキスト </a:t>
            </a:r>
            <a:r>
              <a:rPr lang="en-US" altLang="ja-JP" sz="1500" b="0" kern="0" dirty="0">
                <a:latin typeface="メイリオ" panose="020B0604030504040204" pitchFamily="50" charset="-128"/>
                <a:ea typeface="メイリオ" panose="020B0604030504040204" pitchFamily="50" charset="-128"/>
              </a:rPr>
              <a:t>15pt</a:t>
            </a:r>
            <a:endParaRPr lang="ja-JP" altLang="en-US" sz="1500" b="0" kern="0" dirty="0">
              <a:latin typeface="メイリオ" panose="020B0604030504040204" pitchFamily="50" charset="-128"/>
              <a:ea typeface="メイリオ" panose="020B0604030504040204" pitchFamily="50" charset="-128"/>
            </a:endParaRPr>
          </a:p>
          <a:p>
            <a:pPr lvl="1"/>
            <a:r>
              <a:rPr lang="ja-JP" altLang="en-US" sz="1300" kern="0" dirty="0">
                <a:latin typeface="メイリオ" panose="020B0604030504040204" pitchFamily="50" charset="-128"/>
                <a:ea typeface="メイリオ" panose="020B0604030504040204" pitchFamily="50" charset="-128"/>
              </a:rPr>
              <a:t>第 </a:t>
            </a:r>
            <a:r>
              <a:rPr lang="en-US" altLang="ja-JP" sz="1300" kern="0" dirty="0">
                <a:latin typeface="メイリオ" panose="020B0604030504040204" pitchFamily="50" charset="-128"/>
                <a:ea typeface="メイリオ" panose="020B0604030504040204" pitchFamily="50" charset="-128"/>
              </a:rPr>
              <a:t>2 </a:t>
            </a:r>
            <a:r>
              <a:rPr lang="ja-JP" altLang="en-US" sz="1300" kern="0" dirty="0">
                <a:latin typeface="メイリオ" panose="020B0604030504040204" pitchFamily="50" charset="-128"/>
                <a:ea typeface="メイリオ" panose="020B0604030504040204" pitchFamily="50" charset="-128"/>
              </a:rPr>
              <a:t>レベル </a:t>
            </a:r>
            <a:r>
              <a:rPr lang="en-US" altLang="ja-JP" sz="1300" kern="0" dirty="0">
                <a:latin typeface="メイリオ" panose="020B0604030504040204" pitchFamily="50" charset="-128"/>
                <a:ea typeface="メイリオ" panose="020B0604030504040204" pitchFamily="50" charset="-128"/>
              </a:rPr>
              <a:t>13pt</a:t>
            </a:r>
            <a:endParaRPr lang="ja-JP" altLang="en-US" sz="1300" kern="0" dirty="0">
              <a:latin typeface="メイリオ" panose="020B0604030504040204" pitchFamily="50" charset="-128"/>
              <a:ea typeface="メイリオ" panose="020B0604030504040204" pitchFamily="50" charset="-128"/>
            </a:endParaRPr>
          </a:p>
          <a:p>
            <a:pPr lvl="2"/>
            <a:r>
              <a:rPr lang="ja-JP" altLang="en-US" sz="1100" kern="0" dirty="0">
                <a:latin typeface="メイリオ" panose="020B0604030504040204" pitchFamily="50" charset="-128"/>
                <a:ea typeface="メイリオ" panose="020B0604030504040204" pitchFamily="50" charset="-128"/>
              </a:rPr>
              <a:t>第 </a:t>
            </a:r>
            <a:r>
              <a:rPr lang="en-US" altLang="ja-JP" sz="1100" kern="0" dirty="0">
                <a:latin typeface="メイリオ" panose="020B0604030504040204" pitchFamily="50" charset="-128"/>
                <a:ea typeface="メイリオ" panose="020B0604030504040204" pitchFamily="50" charset="-128"/>
              </a:rPr>
              <a:t>3 </a:t>
            </a:r>
            <a:r>
              <a:rPr lang="ja-JP" altLang="en-US" sz="1100" kern="0" dirty="0">
                <a:latin typeface="メイリオ" panose="020B0604030504040204" pitchFamily="50" charset="-128"/>
                <a:ea typeface="メイリオ" panose="020B0604030504040204" pitchFamily="50" charset="-128"/>
              </a:rPr>
              <a:t>レベル　</a:t>
            </a:r>
            <a:r>
              <a:rPr lang="en-US" altLang="ja-JP" sz="1100" kern="0" dirty="0">
                <a:latin typeface="メイリオ" panose="020B0604030504040204" pitchFamily="50" charset="-128"/>
                <a:ea typeface="メイリオ" panose="020B0604030504040204" pitchFamily="50" charset="-128"/>
              </a:rPr>
              <a:t>11pt</a:t>
            </a:r>
            <a:endParaRPr lang="ja-JP" altLang="en-US" sz="1100" kern="0" dirty="0">
              <a:latin typeface="メイリオ" panose="020B0604030504040204" pitchFamily="50" charset="-128"/>
              <a:ea typeface="メイリオ" panose="020B0604030504040204" pitchFamily="50" charset="-128"/>
            </a:endParaRPr>
          </a:p>
          <a:p>
            <a:pPr lvl="3"/>
            <a:r>
              <a:rPr lang="ja-JP" altLang="en-US" sz="1100" kern="0" dirty="0">
                <a:latin typeface="メイリオ" panose="020B0604030504040204" pitchFamily="50" charset="-128"/>
                <a:ea typeface="メイリオ" panose="020B0604030504040204" pitchFamily="50" charset="-128"/>
              </a:rPr>
              <a:t>第 </a:t>
            </a:r>
            <a:r>
              <a:rPr lang="en-US" altLang="ja-JP" sz="1100" kern="0" dirty="0">
                <a:latin typeface="メイリオ" panose="020B0604030504040204" pitchFamily="50" charset="-128"/>
                <a:ea typeface="メイリオ" panose="020B0604030504040204" pitchFamily="50" charset="-128"/>
              </a:rPr>
              <a:t>4 </a:t>
            </a:r>
            <a:r>
              <a:rPr lang="ja-JP" altLang="en-US" sz="1100" kern="0" dirty="0">
                <a:latin typeface="メイリオ" panose="020B0604030504040204" pitchFamily="50" charset="-128"/>
                <a:ea typeface="メイリオ" panose="020B0604030504040204" pitchFamily="50" charset="-128"/>
              </a:rPr>
              <a:t>レベル　</a:t>
            </a:r>
            <a:r>
              <a:rPr lang="en-US" altLang="ja-JP" sz="1100" kern="0" dirty="0">
                <a:latin typeface="メイリオ" panose="020B0604030504040204" pitchFamily="50" charset="-128"/>
                <a:ea typeface="メイリオ" panose="020B0604030504040204" pitchFamily="50" charset="-128"/>
              </a:rPr>
              <a:t>11pt</a:t>
            </a:r>
            <a:endParaRPr lang="ja-JP" altLang="en-US" sz="1100" kern="0" dirty="0">
              <a:latin typeface="メイリオ" panose="020B0604030504040204" pitchFamily="50" charset="-128"/>
              <a:ea typeface="メイリオ" panose="020B0604030504040204" pitchFamily="50" charset="-128"/>
            </a:endParaRPr>
          </a:p>
          <a:p>
            <a:pPr lvl="4"/>
            <a:r>
              <a:rPr lang="ja-JP" altLang="en-US" sz="1100" kern="0" dirty="0">
                <a:latin typeface="メイリオ" panose="020B0604030504040204" pitchFamily="50" charset="-128"/>
                <a:ea typeface="メイリオ" panose="020B0604030504040204" pitchFamily="50" charset="-128"/>
              </a:rPr>
              <a:t>第 </a:t>
            </a:r>
            <a:r>
              <a:rPr lang="en-US" altLang="ja-JP" sz="1100" kern="0" dirty="0">
                <a:latin typeface="メイリオ" panose="020B0604030504040204" pitchFamily="50" charset="-128"/>
                <a:ea typeface="メイリオ" panose="020B0604030504040204" pitchFamily="50" charset="-128"/>
              </a:rPr>
              <a:t>5 </a:t>
            </a:r>
            <a:r>
              <a:rPr lang="ja-JP" altLang="en-US" sz="1100" kern="0" dirty="0">
                <a:latin typeface="メイリオ" panose="020B0604030504040204" pitchFamily="50" charset="-128"/>
                <a:ea typeface="メイリオ" panose="020B0604030504040204" pitchFamily="50" charset="-128"/>
              </a:rPr>
              <a:t>レベル　</a:t>
            </a:r>
            <a:r>
              <a:rPr lang="en-US" altLang="ja-JP" sz="1100" kern="0" dirty="0">
                <a:latin typeface="メイリオ" panose="020B0604030504040204" pitchFamily="50" charset="-128"/>
                <a:ea typeface="メイリオ" panose="020B0604030504040204" pitchFamily="50" charset="-128"/>
              </a:rPr>
              <a:t>11pt</a:t>
            </a:r>
          </a:p>
        </p:txBody>
      </p:sp>
      <p:sp>
        <p:nvSpPr>
          <p:cNvPr id="2" name="Title Placeholder 1"/>
          <p:cNvSpPr>
            <a:spLocks noGrp="1"/>
          </p:cNvSpPr>
          <p:nvPr userDrawn="1">
            <p:ph type="title"/>
          </p:nvPr>
        </p:nvSpPr>
        <p:spPr>
          <a:xfrm>
            <a:off x="539552" y="113734"/>
            <a:ext cx="6257058" cy="475426"/>
          </a:xfrm>
          <a:prstGeom prst="rect">
            <a:avLst/>
          </a:prstGeom>
        </p:spPr>
        <p:txBody>
          <a:bodyPr vert="horz" lIns="0" tIns="0" rIns="0" bIns="0" rtlCol="0" anchor="b">
            <a:noAutofit/>
          </a:bodyPr>
          <a:lstStyle/>
          <a:p>
            <a:r>
              <a:rPr lang="ja-JP" altLang="en-US" dirty="0"/>
              <a:t>マスター タイトルの書式設定</a:t>
            </a:r>
            <a:endParaRPr lang="en-US" dirty="0"/>
          </a:p>
        </p:txBody>
      </p:sp>
      <p:sp>
        <p:nvSpPr>
          <p:cNvPr id="12" name="Slide Number Placeholder 5">
            <a:extLst>
              <a:ext uri="{FF2B5EF4-FFF2-40B4-BE49-F238E27FC236}">
                <a16:creationId xmlns:a16="http://schemas.microsoft.com/office/drawing/2014/main" id="{D5415A91-82B8-49CA-B0CC-8E5663346E25}"/>
              </a:ext>
            </a:extLst>
          </p:cNvPr>
          <p:cNvSpPr>
            <a:spLocks noGrp="1"/>
          </p:cNvSpPr>
          <p:nvPr userDrawn="1">
            <p:ph type="sldNum" sz="quarter" idx="4"/>
          </p:nvPr>
        </p:nvSpPr>
        <p:spPr>
          <a:xfrm>
            <a:off x="8738980" y="4909604"/>
            <a:ext cx="360000" cy="144000"/>
          </a:xfrm>
          <a:prstGeom prst="rect">
            <a:avLst/>
          </a:prstGeom>
        </p:spPr>
        <p:txBody>
          <a:bodyPr vert="horz" lIns="0" tIns="0" rIns="0" bIns="0" rtlCol="0" anchor="ctr"/>
          <a:lstStyle>
            <a:lvl1pPr algn="ctr" fontAlgn="ctr">
              <a:defRPr lang="ja-JP" altLang="en-US" sz="1000" smtClean="0">
                <a:solidFill>
                  <a:schemeClr val="tx1"/>
                </a:solidFill>
              </a:defRPr>
            </a:lvl1pPr>
          </a:lstStyle>
          <a:p>
            <a:fld id="{9FB9FBB1-FD5B-41A6-B84B-A229A6B4BB39}" type="slidenum">
              <a:rPr lang="en-US" altLang="ja-JP" smtClean="0"/>
              <a:pPr/>
              <a:t>‹#›</a:t>
            </a:fld>
            <a:endParaRPr lang="en-US" dirty="0"/>
          </a:p>
        </p:txBody>
      </p:sp>
      <p:cxnSp>
        <p:nvCxnSpPr>
          <p:cNvPr id="117" name="直線コネクタ 116">
            <a:extLst>
              <a:ext uri="{FF2B5EF4-FFF2-40B4-BE49-F238E27FC236}">
                <a16:creationId xmlns:a16="http://schemas.microsoft.com/office/drawing/2014/main" id="{DBC34B8D-FEAA-46B2-BB80-8BDE492EC326}"/>
              </a:ext>
            </a:extLst>
          </p:cNvPr>
          <p:cNvCxnSpPr>
            <a:cxnSpLocks/>
          </p:cNvCxnSpPr>
          <p:nvPr userDrawn="1"/>
        </p:nvCxnSpPr>
        <p:spPr>
          <a:xfrm>
            <a:off x="108000" y="666887"/>
            <a:ext cx="8928000" cy="0"/>
          </a:xfrm>
          <a:prstGeom prst="line">
            <a:avLst/>
          </a:prstGeom>
          <a:ln w="9525">
            <a:solidFill>
              <a:srgbClr val="333333"/>
            </a:solidFill>
          </a:ln>
        </p:spPr>
        <p:style>
          <a:lnRef idx="1">
            <a:schemeClr val="accent1"/>
          </a:lnRef>
          <a:fillRef idx="0">
            <a:schemeClr val="accent1"/>
          </a:fillRef>
          <a:effectRef idx="0">
            <a:schemeClr val="accent1"/>
          </a:effectRef>
          <a:fontRef idx="minor">
            <a:schemeClr val="tx1"/>
          </a:fontRef>
        </p:style>
      </p:cxnSp>
      <p:sp>
        <p:nvSpPr>
          <p:cNvPr id="133" name="正方形/長方形 132">
            <a:extLst>
              <a:ext uri="{FF2B5EF4-FFF2-40B4-BE49-F238E27FC236}">
                <a16:creationId xmlns:a16="http://schemas.microsoft.com/office/drawing/2014/main" id="{DB8D4663-CAF7-4E4E-8A77-A4D3603AF7F5}"/>
              </a:ext>
            </a:extLst>
          </p:cNvPr>
          <p:cNvSpPr/>
          <p:nvPr userDrawn="1"/>
        </p:nvSpPr>
        <p:spPr>
          <a:xfrm>
            <a:off x="6948264" y="4913886"/>
            <a:ext cx="1794099" cy="123111"/>
          </a:xfrm>
          <a:prstGeom prst="rect">
            <a:avLst/>
          </a:prstGeom>
        </p:spPr>
        <p:txBody>
          <a:bodyPr wrap="square" lIns="0" tIns="0" rIns="0" bIns="0">
            <a:spAutoFit/>
          </a:bodyPr>
          <a:lstStyle/>
          <a:p>
            <a:pPr algn="r">
              <a:spcBef>
                <a:spcPts val="400"/>
              </a:spcBef>
            </a:pPr>
            <a:r>
              <a:rPr lang="en-US" altLang="ja-JP" sz="800" dirty="0">
                <a:latin typeface="Arial" panose="020B0604020202020204" pitchFamily="34" charset="0"/>
                <a:cs typeface="Arial" panose="020B0604020202020204" pitchFamily="34" charset="0"/>
              </a:rPr>
              <a:t>© </a:t>
            </a:r>
            <a:r>
              <a:rPr kumimoji="1" lang="en-US" altLang="ja-JP" sz="800" spc="-20" dirty="0">
                <a:latin typeface="Arial" panose="020B0604020202020204" pitchFamily="34" charset="0"/>
                <a:ea typeface="メイリオ" panose="020B0604030504040204" pitchFamily="50" charset="-128"/>
                <a:cs typeface="Arial" panose="020B0604020202020204" pitchFamily="34" charset="0"/>
              </a:rPr>
              <a:t>FUJIFILM</a:t>
            </a:r>
            <a:r>
              <a:rPr kumimoji="1" lang="ja-JP" altLang="en-US" sz="800" spc="-20" dirty="0">
                <a:latin typeface="Arial" panose="020B0604020202020204" pitchFamily="34" charset="0"/>
                <a:ea typeface="メイリオ" panose="020B0604030504040204" pitchFamily="50" charset="-128"/>
                <a:cs typeface="Arial" panose="020B0604020202020204" pitchFamily="34" charset="0"/>
              </a:rPr>
              <a:t> </a:t>
            </a:r>
            <a:r>
              <a:rPr kumimoji="1" lang="en-US" altLang="ja-JP" sz="800" spc="-20" dirty="0">
                <a:latin typeface="Arial" panose="020B0604020202020204" pitchFamily="34" charset="0"/>
                <a:ea typeface="メイリオ" panose="020B0604030504040204" pitchFamily="50" charset="-128"/>
                <a:cs typeface="Arial" panose="020B0604020202020204" pitchFamily="34" charset="0"/>
              </a:rPr>
              <a:t>Holdings</a:t>
            </a:r>
            <a:r>
              <a:rPr kumimoji="1" lang="ja-JP" altLang="en-US" sz="800" spc="-20" dirty="0">
                <a:latin typeface="Arial" panose="020B0604020202020204" pitchFamily="34" charset="0"/>
                <a:ea typeface="メイリオ" panose="020B0604030504040204" pitchFamily="50" charset="-128"/>
                <a:cs typeface="Arial" panose="020B0604020202020204" pitchFamily="34" charset="0"/>
              </a:rPr>
              <a:t> </a:t>
            </a:r>
            <a:r>
              <a:rPr kumimoji="1" lang="en-US" altLang="ja-JP" sz="800" spc="-20" dirty="0">
                <a:latin typeface="Arial" panose="020B0604020202020204" pitchFamily="34" charset="0"/>
                <a:ea typeface="メイリオ" panose="020B0604030504040204" pitchFamily="50" charset="-128"/>
                <a:cs typeface="Arial" panose="020B0604020202020204" pitchFamily="34" charset="0"/>
              </a:rPr>
              <a:t>Corporation</a:t>
            </a:r>
            <a:endParaRPr kumimoji="1" lang="ja-JP" altLang="en-US" sz="800" spc="-20" dirty="0" err="1">
              <a:latin typeface="Arial" panose="020B0604020202020204" pitchFamily="34" charset="0"/>
              <a:ea typeface="メイリオ" panose="020B0604030504040204" pitchFamily="50" charset="-128"/>
              <a:cs typeface="Arial" panose="020B0604020202020204" pitchFamily="34" charset="0"/>
            </a:endParaRPr>
          </a:p>
        </p:txBody>
      </p:sp>
      <p:grpSp>
        <p:nvGrpSpPr>
          <p:cNvPr id="13" name="グループ化 12">
            <a:extLst>
              <a:ext uri="{FF2B5EF4-FFF2-40B4-BE49-F238E27FC236}">
                <a16:creationId xmlns:a16="http://schemas.microsoft.com/office/drawing/2014/main" id="{3DCE5E77-80E9-44C7-89B7-D691FE20D767}"/>
              </a:ext>
            </a:extLst>
          </p:cNvPr>
          <p:cNvGrpSpPr/>
          <p:nvPr userDrawn="1"/>
        </p:nvGrpSpPr>
        <p:grpSpPr>
          <a:xfrm>
            <a:off x="6979443" y="87610"/>
            <a:ext cx="2057623" cy="475200"/>
            <a:chOff x="2546916" y="5429620"/>
            <a:chExt cx="2057623" cy="475200"/>
          </a:xfrm>
        </p:grpSpPr>
        <p:sp>
          <p:nvSpPr>
            <p:cNvPr id="14" name="正方形/長方形 13">
              <a:extLst>
                <a:ext uri="{FF2B5EF4-FFF2-40B4-BE49-F238E27FC236}">
                  <a16:creationId xmlns:a16="http://schemas.microsoft.com/office/drawing/2014/main" id="{793D6C49-AB3E-467B-8E78-5F888915B0D0}"/>
                </a:ext>
              </a:extLst>
            </p:cNvPr>
            <p:cNvSpPr/>
            <p:nvPr/>
          </p:nvSpPr>
          <p:spPr>
            <a:xfrm>
              <a:off x="2546916" y="5429620"/>
              <a:ext cx="2057623" cy="475200"/>
            </a:xfrm>
            <a:prstGeom prst="rect">
              <a:avLst/>
            </a:prstGeom>
            <a:solidFill>
              <a:srgbClr val="FFFFFF">
                <a:alpha val="74902"/>
              </a:srgb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テキスト ボックス 14">
              <a:extLst>
                <a:ext uri="{FF2B5EF4-FFF2-40B4-BE49-F238E27FC236}">
                  <a16:creationId xmlns:a16="http://schemas.microsoft.com/office/drawing/2014/main" id="{AE2D1E56-DB1D-4AD6-809D-33665C77A05E}"/>
                </a:ext>
              </a:extLst>
            </p:cNvPr>
            <p:cNvSpPr txBox="1"/>
            <p:nvPr/>
          </p:nvSpPr>
          <p:spPr>
            <a:xfrm>
              <a:off x="2619077" y="5478015"/>
              <a:ext cx="1980000" cy="79200"/>
            </a:xfrm>
            <a:prstGeom prst="rect">
              <a:avLst/>
            </a:prstGeom>
            <a:noFill/>
          </p:spPr>
          <p:txBody>
            <a:bodyPr wrap="none" lIns="0" tIns="0" rIns="0" bIns="0" rtlCol="0" anchor="ctr" anchorCtr="0">
              <a:noAutofit/>
            </a:bodyPr>
            <a:lstStyle/>
            <a:p>
              <a:pPr lvl="0" algn="dist">
                <a:defRPr/>
              </a:pPr>
              <a:r>
                <a:rPr lang="en-US" altLang="ja-JP" sz="900" b="0" i="0" dirty="0">
                  <a:solidFill>
                    <a:schemeClr val="tx1"/>
                  </a:solidFill>
                  <a:latin typeface="Arial" panose="020B0604020202020204" pitchFamily="34" charset="0"/>
                  <a:cs typeface="Arial" panose="020B0604020202020204" pitchFamily="34" charset="0"/>
                </a:rPr>
                <a:t>Fujifilm Internal Use </a:t>
              </a:r>
              <a:r>
                <a:rPr lang="en-US" altLang="ja-JP" sz="900" b="0" dirty="0">
                  <a:latin typeface="Arial" panose="020B0604020202020204" pitchFamily="34" charset="0"/>
                  <a:cs typeface="Arial" panose="020B0604020202020204" pitchFamily="34" charset="0"/>
                </a:rPr>
                <a:t>Onl</a:t>
              </a:r>
              <a:r>
                <a:rPr lang="en-US" altLang="ja-JP" sz="900" b="0" spc="200" baseline="0" dirty="0">
                  <a:latin typeface="Arial" panose="020B0604020202020204" pitchFamily="34" charset="0"/>
                  <a:cs typeface="Arial" panose="020B0604020202020204" pitchFamily="34" charset="0"/>
                </a:rPr>
                <a:t>y</a:t>
              </a:r>
              <a:r>
                <a:rPr lang="en-US" altLang="ja-JP" sz="900" b="0" spc="100" dirty="0">
                  <a:latin typeface="Arial" panose="020B0604020202020204" pitchFamily="34" charset="0"/>
                  <a:cs typeface="Arial" panose="020B0604020202020204" pitchFamily="34" charset="0"/>
                </a:rPr>
                <a:t> </a:t>
              </a:r>
              <a:endParaRPr kumimoji="1" lang="en-US" altLang="ja-JP" sz="900" b="0" i="0" kern="1200" spc="100" dirty="0">
                <a:solidFill>
                  <a:schemeClr val="tx1"/>
                </a:solidFill>
                <a:latin typeface="Arial" panose="020B0604020202020204" pitchFamily="34" charset="0"/>
                <a:ea typeface="ＭＳ Ｐゴシック" pitchFamily="50" charset="-128"/>
                <a:cs typeface="Arial" panose="020B0604020202020204" pitchFamily="34" charset="0"/>
              </a:endParaRPr>
            </a:p>
          </p:txBody>
        </p:sp>
        <p:sp>
          <p:nvSpPr>
            <p:cNvPr id="16" name="テキスト ボックス 15">
              <a:extLst>
                <a:ext uri="{FF2B5EF4-FFF2-40B4-BE49-F238E27FC236}">
                  <a16:creationId xmlns:a16="http://schemas.microsoft.com/office/drawing/2014/main" id="{BD0D8FED-46A2-4679-933C-7592C5EC18F2}"/>
                </a:ext>
              </a:extLst>
            </p:cNvPr>
            <p:cNvSpPr txBox="1"/>
            <p:nvPr/>
          </p:nvSpPr>
          <p:spPr>
            <a:xfrm>
              <a:off x="3034463" y="5609398"/>
              <a:ext cx="72319" cy="251999"/>
            </a:xfrm>
            <a:prstGeom prst="rect">
              <a:avLst/>
            </a:prstGeom>
            <a:noFill/>
            <a:ln w="3175" algn="ctr">
              <a:noFill/>
              <a:miter lim="800000"/>
              <a:headEnd/>
              <a:tailEnd/>
            </a:ln>
            <a:effectLst/>
          </p:spPr>
          <p:txBody>
            <a:bodyPr lIns="0" tIns="0" rIns="0" bIns="0" anchor="ctr" anchorCtr="0">
              <a:noAutofit/>
            </a:bodyPr>
            <a:lstStyle/>
            <a:p>
              <a:pPr algn="dist" defTabSz="850102" eaLnBrk="0" hangingPunct="0">
                <a:lnSpc>
                  <a:spcPct val="100000"/>
                </a:lnSpc>
                <a:tabLst>
                  <a:tab pos="361461" algn="l"/>
                </a:tabLst>
                <a:defRPr/>
              </a:pPr>
              <a:r>
                <a:rPr lang="zh-TW" altLang="en-US" sz="600" b="0" dirty="0">
                  <a:solidFill>
                    <a:schemeClr val="tx1"/>
                  </a:solidFill>
                  <a:latin typeface="Meiryo" panose="020B0604030504040204" pitchFamily="34" charset="-128"/>
                  <a:ea typeface="Meiryo" panose="020B0604030504040204" pitchFamily="34" charset="-128"/>
                </a:rPr>
                <a:t>：</a:t>
              </a:r>
              <a:endParaRPr lang="en-US" altLang="zh-TW" sz="600" b="0" dirty="0">
                <a:solidFill>
                  <a:schemeClr val="tx1"/>
                </a:solidFill>
                <a:latin typeface="Meiryo" panose="020B0604030504040204" pitchFamily="34" charset="-128"/>
                <a:ea typeface="Meiryo" panose="020B0604030504040204" pitchFamily="34" charset="-128"/>
              </a:endParaRPr>
            </a:p>
            <a:p>
              <a:pPr algn="dist" defTabSz="850102" eaLnBrk="0" hangingPunct="0">
                <a:lnSpc>
                  <a:spcPct val="100000"/>
                </a:lnSpc>
                <a:tabLst>
                  <a:tab pos="361461" algn="l"/>
                </a:tabLst>
                <a:defRPr/>
              </a:pPr>
              <a:r>
                <a:rPr lang="zh-TW" altLang="en-US" sz="600" b="0" dirty="0">
                  <a:solidFill>
                    <a:schemeClr val="tx1"/>
                  </a:solidFill>
                  <a:latin typeface="Meiryo" panose="020B0604030504040204" pitchFamily="34" charset="-128"/>
                  <a:ea typeface="Meiryo" panose="020B0604030504040204" pitchFamily="34" charset="-128"/>
                </a:rPr>
                <a:t>：</a:t>
              </a:r>
              <a:endParaRPr lang="en-US" altLang="zh-TW" sz="600" b="0" dirty="0">
                <a:solidFill>
                  <a:schemeClr val="tx1"/>
                </a:solidFill>
                <a:latin typeface="Meiryo" panose="020B0604030504040204" pitchFamily="34" charset="-128"/>
                <a:ea typeface="Meiryo" panose="020B0604030504040204" pitchFamily="34" charset="-128"/>
              </a:endParaRPr>
            </a:p>
            <a:p>
              <a:pPr algn="dist" defTabSz="850102" eaLnBrk="0" hangingPunct="0">
                <a:lnSpc>
                  <a:spcPct val="100000"/>
                </a:lnSpc>
                <a:tabLst>
                  <a:tab pos="361461" algn="l"/>
                </a:tabLst>
                <a:defRPr/>
              </a:pPr>
              <a:r>
                <a:rPr lang="zh-TW" altLang="en-US" sz="600" b="0" dirty="0">
                  <a:solidFill>
                    <a:schemeClr val="tx1"/>
                  </a:solidFill>
                  <a:latin typeface="Meiryo" panose="020B0604030504040204" pitchFamily="34" charset="-128"/>
                  <a:ea typeface="Meiryo" panose="020B0604030504040204" pitchFamily="34" charset="-128"/>
                </a:rPr>
                <a:t>：</a:t>
              </a:r>
              <a:endParaRPr lang="en-US" altLang="zh-TW" sz="600" b="0" dirty="0">
                <a:solidFill>
                  <a:schemeClr val="tx1"/>
                </a:solidFill>
                <a:latin typeface="Meiryo" panose="020B0604030504040204" pitchFamily="34" charset="-128"/>
                <a:ea typeface="Meiryo" panose="020B0604030504040204" pitchFamily="34" charset="-128"/>
              </a:endParaRPr>
            </a:p>
          </p:txBody>
        </p:sp>
        <p:sp>
          <p:nvSpPr>
            <p:cNvPr id="17" name="テキスト ボックス 16">
              <a:extLst>
                <a:ext uri="{FF2B5EF4-FFF2-40B4-BE49-F238E27FC236}">
                  <a16:creationId xmlns:a16="http://schemas.microsoft.com/office/drawing/2014/main" id="{0C2AB620-3E58-4F7A-9E7B-601BF8B446C5}"/>
                </a:ext>
              </a:extLst>
            </p:cNvPr>
            <p:cNvSpPr txBox="1"/>
            <p:nvPr/>
          </p:nvSpPr>
          <p:spPr>
            <a:xfrm>
              <a:off x="2617487" y="5606000"/>
              <a:ext cx="414000" cy="259644"/>
            </a:xfrm>
            <a:prstGeom prst="rect">
              <a:avLst/>
            </a:prstGeom>
            <a:noFill/>
            <a:ln w="3175" algn="ctr">
              <a:noFill/>
              <a:miter lim="800000"/>
              <a:headEnd/>
              <a:tailEnd/>
            </a:ln>
            <a:effectLst/>
          </p:spPr>
          <p:txBody>
            <a:bodyPr lIns="0" tIns="0" rIns="0" bIns="0">
              <a:noAutofit/>
            </a:bodyPr>
            <a:lstStyle/>
            <a:p>
              <a:pPr marL="0" marR="0" lvl="0" indent="0" algn="dist" defTabSz="850102" rtl="0" eaLnBrk="0" fontAlgn="base" latinLnBrk="0" hangingPunct="0">
                <a:lnSpc>
                  <a:spcPct val="100000"/>
                </a:lnSpc>
                <a:spcBef>
                  <a:spcPct val="0"/>
                </a:spcBef>
                <a:spcAft>
                  <a:spcPct val="0"/>
                </a:spcAft>
                <a:buClrTx/>
                <a:buSzTx/>
                <a:buFontTx/>
                <a:buNone/>
                <a:tabLst>
                  <a:tab pos="361461" algn="l"/>
                </a:tabLst>
                <a:defRPr/>
              </a:pPr>
              <a:r>
                <a:rPr lang="zh-TW" altLang="en-US" sz="600" b="0" kern="400" spc="-100" baseline="0" dirty="0">
                  <a:solidFill>
                    <a:schemeClr val="tx1"/>
                  </a:solidFill>
                  <a:latin typeface="Meiryo" panose="020B0604030504040204" pitchFamily="34" charset="-128"/>
                  <a:ea typeface="Meiryo" panose="020B0604030504040204" pitchFamily="34" charset="-128"/>
                </a:rPr>
                <a:t>開 示 範 囲</a:t>
              </a:r>
              <a:endParaRPr lang="en-US" altLang="zh-TW" sz="600" b="0" kern="400" spc="-100" baseline="0" dirty="0">
                <a:solidFill>
                  <a:schemeClr val="tx1"/>
                </a:solidFill>
                <a:latin typeface="Meiryo" panose="020B0604030504040204" pitchFamily="34" charset="-128"/>
                <a:ea typeface="Meiryo" panose="020B0604030504040204" pitchFamily="34" charset="-128"/>
              </a:endParaRPr>
            </a:p>
            <a:p>
              <a:pPr algn="dist" defTabSz="850102" eaLnBrk="0" hangingPunct="0">
                <a:lnSpc>
                  <a:spcPct val="100000"/>
                </a:lnSpc>
                <a:tabLst>
                  <a:tab pos="361461" algn="l"/>
                </a:tabLst>
                <a:defRPr/>
              </a:pPr>
              <a:r>
                <a:rPr lang="zh-TW" altLang="en-US" sz="600" b="0" kern="400" spc="-100" dirty="0">
                  <a:latin typeface="Meiryo" panose="020B0604030504040204" pitchFamily="34" charset="-128"/>
                  <a:ea typeface="Meiryo" panose="020B0604030504040204" pitchFamily="34" charset="-128"/>
                </a:rPr>
                <a:t>作成</a:t>
              </a:r>
              <a:r>
                <a:rPr lang="en-US" altLang="ja-JP" sz="600" b="0" kern="400" spc="-100" dirty="0">
                  <a:latin typeface="Meiryo" panose="020B0604030504040204" pitchFamily="34" charset="-128"/>
                  <a:ea typeface="Meiryo" panose="020B0604030504040204" pitchFamily="34" charset="-128"/>
                </a:rPr>
                <a:t>/</a:t>
              </a:r>
              <a:r>
                <a:rPr lang="ja-JP" altLang="en-US" sz="600" b="0" kern="400" spc="-100" dirty="0">
                  <a:latin typeface="Meiryo" panose="020B0604030504040204" pitchFamily="34" charset="-128"/>
                  <a:ea typeface="Meiryo" panose="020B0604030504040204" pitchFamily="34" charset="-128"/>
                </a:rPr>
                <a:t>日付</a:t>
              </a:r>
              <a:endParaRPr lang="zh-TW" altLang="en-US" sz="600" b="0" kern="400" spc="-100" dirty="0">
                <a:latin typeface="Meiryo" panose="020B0604030504040204" pitchFamily="34" charset="-128"/>
                <a:ea typeface="Meiryo" panose="020B0604030504040204" pitchFamily="34" charset="-128"/>
              </a:endParaRPr>
            </a:p>
            <a:p>
              <a:pPr algn="dist" defTabSz="850102" eaLnBrk="0" hangingPunct="0">
                <a:lnSpc>
                  <a:spcPct val="100000"/>
                </a:lnSpc>
                <a:tabLst>
                  <a:tab pos="361461" algn="l"/>
                </a:tabLst>
                <a:defRPr/>
              </a:pPr>
              <a:r>
                <a:rPr lang="ja-JP" altLang="en-US" sz="600" b="0" kern="400" spc="-100" baseline="0" dirty="0">
                  <a:solidFill>
                    <a:schemeClr val="tx1"/>
                  </a:solidFill>
                  <a:latin typeface="Meiryo" panose="020B0604030504040204" pitchFamily="34" charset="-128"/>
                  <a:ea typeface="Meiryo" panose="020B0604030504040204" pitchFamily="34" charset="-128"/>
                </a:rPr>
                <a:t>取扱い指定</a:t>
              </a:r>
              <a:endParaRPr lang="zh-TW" altLang="en-US" sz="600" b="0" kern="400" spc="-100" baseline="0" dirty="0">
                <a:solidFill>
                  <a:schemeClr val="tx1"/>
                </a:solidFill>
                <a:latin typeface="Meiryo" panose="020B0604030504040204" pitchFamily="34" charset="-128"/>
                <a:ea typeface="Meiryo" panose="020B0604030504040204" pitchFamily="34" charset="-128"/>
              </a:endParaRPr>
            </a:p>
          </p:txBody>
        </p:sp>
        <p:sp>
          <p:nvSpPr>
            <p:cNvPr id="18" name="テキスト ボックス 17">
              <a:extLst>
                <a:ext uri="{FF2B5EF4-FFF2-40B4-BE49-F238E27FC236}">
                  <a16:creationId xmlns:a16="http://schemas.microsoft.com/office/drawing/2014/main" id="{F5A61970-B450-4ADC-A667-01FB5625E0B8}"/>
                </a:ext>
              </a:extLst>
            </p:cNvPr>
            <p:cNvSpPr txBox="1"/>
            <p:nvPr/>
          </p:nvSpPr>
          <p:spPr>
            <a:xfrm>
              <a:off x="3120379" y="5606223"/>
              <a:ext cx="1440000" cy="251999"/>
            </a:xfrm>
            <a:prstGeom prst="rect">
              <a:avLst/>
            </a:prstGeom>
            <a:noFill/>
            <a:ln w="3175" algn="ctr">
              <a:noFill/>
              <a:miter lim="800000"/>
              <a:headEnd/>
              <a:tailEnd/>
            </a:ln>
            <a:effectLst/>
          </p:spPr>
          <p:txBody>
            <a:bodyPr lIns="0" tIns="0" rIns="0" bIns="0">
              <a:noAutofit/>
            </a:bodyPr>
            <a:lstStyle/>
            <a:p>
              <a:pPr defTabSz="850102" eaLnBrk="0" hangingPunct="0">
                <a:lnSpc>
                  <a:spcPct val="100000"/>
                </a:lnSpc>
                <a:defRPr/>
              </a:pPr>
              <a:r>
                <a:rPr lang="en-US" altLang="ja-JP" sz="600" b="0" dirty="0">
                  <a:solidFill>
                    <a:schemeClr val="tx1"/>
                  </a:solidFill>
                  <a:latin typeface="Meiryo" panose="020B0604030504040204" pitchFamily="34" charset="-128"/>
                  <a:ea typeface="Meiryo" panose="020B0604030504040204" pitchFamily="34" charset="-128"/>
                </a:rPr>
                <a:t>FF</a:t>
              </a:r>
              <a:r>
                <a:rPr lang="ja-JP" altLang="en-US" sz="600" b="0" dirty="0">
                  <a:solidFill>
                    <a:schemeClr val="tx1"/>
                  </a:solidFill>
                  <a:latin typeface="Meiryo" panose="020B0604030504040204" pitchFamily="34" charset="-128"/>
                  <a:ea typeface="Meiryo" panose="020B0604030504040204" pitchFamily="34" charset="-128"/>
                </a:rPr>
                <a:t>グループ</a:t>
              </a:r>
              <a:br>
                <a:rPr lang="ja-JP" altLang="en-US" sz="600" b="0" dirty="0">
                  <a:solidFill>
                    <a:schemeClr val="tx1"/>
                  </a:solidFill>
                  <a:latin typeface="Meiryo" panose="020B0604030504040204" pitchFamily="34" charset="-128"/>
                  <a:ea typeface="Meiryo" panose="020B0604030504040204" pitchFamily="34" charset="-128"/>
                </a:rPr>
              </a:br>
              <a:r>
                <a:rPr lang="en-US" altLang="ja-JP" sz="600" b="0" dirty="0">
                  <a:solidFill>
                    <a:schemeClr val="tx1"/>
                  </a:solidFill>
                  <a:latin typeface="Meiryo" panose="020B0604030504040204" pitchFamily="34" charset="-128"/>
                  <a:ea typeface="Meiryo" panose="020B0604030504040204" pitchFamily="34" charset="-128"/>
                </a:rPr>
                <a:t>IM</a:t>
              </a:r>
              <a:r>
                <a:rPr lang="ja-JP" altLang="en-US" sz="600" b="0" dirty="0">
                  <a:solidFill>
                    <a:schemeClr val="tx1"/>
                  </a:solidFill>
                  <a:latin typeface="Meiryo" panose="020B0604030504040204" pitchFamily="34" charset="-128"/>
                  <a:ea typeface="Meiryo" panose="020B0604030504040204" pitchFamily="34" charset="-128"/>
                </a:rPr>
                <a:t>研 矢野翔平 </a:t>
              </a:r>
              <a:r>
                <a:rPr lang="en-US" altLang="ja-JP" sz="600" b="0" dirty="0">
                  <a:solidFill>
                    <a:schemeClr val="tx1"/>
                  </a:solidFill>
                  <a:latin typeface="Meiryo" panose="020B0604030504040204" pitchFamily="34" charset="-128"/>
                  <a:ea typeface="Meiryo" panose="020B0604030504040204" pitchFamily="34" charset="-128"/>
                </a:rPr>
                <a:t>(2023.1.1)</a:t>
              </a:r>
            </a:p>
            <a:p>
              <a:pPr defTabSz="850102" eaLnBrk="0" hangingPunct="0">
                <a:lnSpc>
                  <a:spcPct val="100000"/>
                </a:lnSpc>
                <a:defRPr/>
              </a:pPr>
              <a:endParaRPr lang="en-US" altLang="ja-JP" sz="600" b="0" dirty="0">
                <a:solidFill>
                  <a:schemeClr val="tx1"/>
                </a:solidFill>
                <a:latin typeface="Meiryo" panose="020B0604030504040204" pitchFamily="34" charset="-128"/>
                <a:ea typeface="Meiryo" panose="020B0604030504040204" pitchFamily="34" charset="-128"/>
              </a:endParaRPr>
            </a:p>
          </p:txBody>
        </p:sp>
      </p:grpSp>
    </p:spTree>
    <p:extLst>
      <p:ext uri="{BB962C8B-B14F-4D97-AF65-F5344CB8AC3E}">
        <p14:creationId xmlns:p14="http://schemas.microsoft.com/office/powerpoint/2010/main" val="3801862492"/>
      </p:ext>
    </p:extLst>
  </p:cSld>
  <p:clrMap bg1="lt1" tx1="dk1" bg2="lt2" tx2="dk2" accent1="accent1" accent2="accent2" accent3="accent3" accent4="accent4" accent5="accent5" accent6="accent6" hlink="hlink" folHlink="folHlink"/>
  <p:sldLayoutIdLst>
    <p:sldLayoutId id="2147483687" r:id="rId1"/>
    <p:sldLayoutId id="2147483675" r:id="rId2"/>
    <p:sldLayoutId id="2147483668" r:id="rId3"/>
    <p:sldLayoutId id="2147483676" r:id="rId4"/>
    <p:sldLayoutId id="2147483677" r:id="rId5"/>
    <p:sldLayoutId id="2147483667" r:id="rId6"/>
  </p:sldLayoutIdLst>
  <p:hf hdr="0" ftr="0" dt="0"/>
  <p:txStyles>
    <p:titleStyle>
      <a:lvl1pPr algn="l" defTabSz="984077" rtl="0" eaLnBrk="1" fontAlgn="ctr" latinLnBrk="0" hangingPunct="1">
        <a:lnSpc>
          <a:spcPct val="100000"/>
        </a:lnSpc>
        <a:spcBef>
          <a:spcPct val="0"/>
        </a:spcBef>
        <a:buNone/>
        <a:defRPr kumimoji="1" sz="1700" kern="1200">
          <a:solidFill>
            <a:schemeClr val="tx1"/>
          </a:solidFill>
          <a:latin typeface="+mj-lt"/>
          <a:ea typeface="+mj-ea"/>
          <a:cs typeface="+mj-cs"/>
        </a:defRPr>
      </a:lvl1pPr>
    </p:titleStyle>
    <p:bodyStyle>
      <a:lvl1pPr marL="0" indent="0" algn="l" defTabSz="984077" rtl="0" eaLnBrk="1" latinLnBrk="0" hangingPunct="1">
        <a:lnSpc>
          <a:spcPct val="110000"/>
        </a:lnSpc>
        <a:spcBef>
          <a:spcPts val="0"/>
        </a:spcBef>
        <a:spcAft>
          <a:spcPts val="300"/>
        </a:spcAft>
        <a:buFontTx/>
        <a:buNone/>
        <a:defRPr kumimoji="1" sz="1500" kern="1200">
          <a:solidFill>
            <a:schemeClr val="tx1"/>
          </a:solidFill>
          <a:latin typeface="+mn-lt"/>
          <a:ea typeface="+mn-ea"/>
          <a:cs typeface="+mn-cs"/>
        </a:defRPr>
      </a:lvl1pPr>
      <a:lvl2pPr marL="0" marR="0" indent="0" algn="l" defTabSz="984077" rtl="0" eaLnBrk="1" fontAlgn="auto" latinLnBrk="0" hangingPunct="1">
        <a:lnSpc>
          <a:spcPct val="110000"/>
        </a:lnSpc>
        <a:spcBef>
          <a:spcPts val="0"/>
        </a:spcBef>
        <a:spcAft>
          <a:spcPts val="300"/>
        </a:spcAft>
        <a:buClrTx/>
        <a:buSzTx/>
        <a:buFont typeface="Arial" panose="020B0604020202020204" pitchFamily="34" charset="0"/>
        <a:buNone/>
        <a:tabLst/>
        <a:defRPr kumimoji="1" sz="1500" kern="1200">
          <a:solidFill>
            <a:schemeClr val="tx1"/>
          </a:solidFill>
          <a:latin typeface="+mn-lt"/>
          <a:ea typeface="+mn-ea"/>
          <a:cs typeface="+mn-cs"/>
        </a:defRPr>
      </a:lvl2pPr>
      <a:lvl3pPr marL="288000" indent="-144000" algn="l" defTabSz="984077" rtl="0" eaLnBrk="1" latinLnBrk="0" hangingPunct="1">
        <a:lnSpc>
          <a:spcPct val="110000"/>
        </a:lnSpc>
        <a:spcBef>
          <a:spcPts val="0"/>
        </a:spcBef>
        <a:spcAft>
          <a:spcPts val="300"/>
        </a:spcAft>
        <a:buFont typeface="Arial" panose="020B0604020202020204" pitchFamily="34" charset="0"/>
        <a:buChar char="‒"/>
        <a:defRPr kumimoji="1" sz="1100" kern="1200">
          <a:solidFill>
            <a:schemeClr val="tx1"/>
          </a:solidFill>
          <a:latin typeface="+mn-lt"/>
          <a:ea typeface="+mn-ea"/>
          <a:cs typeface="+mn-cs"/>
        </a:defRPr>
      </a:lvl3pPr>
      <a:lvl4pPr marL="396000" indent="-115200" algn="l" defTabSz="984077" rtl="0" eaLnBrk="1" latinLnBrk="0" hangingPunct="1">
        <a:lnSpc>
          <a:spcPct val="110000"/>
        </a:lnSpc>
        <a:spcBef>
          <a:spcPts val="0"/>
        </a:spcBef>
        <a:spcAft>
          <a:spcPts val="300"/>
        </a:spcAft>
        <a:buFont typeface="Arial" panose="020B0604020202020204" pitchFamily="34" charset="0"/>
        <a:buChar char="•"/>
        <a:defRPr kumimoji="1" sz="1100" kern="1200">
          <a:solidFill>
            <a:schemeClr val="tx1"/>
          </a:solidFill>
          <a:latin typeface="+mn-lt"/>
          <a:ea typeface="+mn-ea"/>
          <a:cs typeface="+mn-cs"/>
        </a:defRPr>
      </a:lvl4pPr>
      <a:lvl5pPr marL="558000" indent="-151200" algn="l" defTabSz="984077" rtl="0" eaLnBrk="1" latinLnBrk="0" hangingPunct="1">
        <a:lnSpc>
          <a:spcPct val="110000"/>
        </a:lnSpc>
        <a:spcBef>
          <a:spcPts val="0"/>
        </a:spcBef>
        <a:spcAft>
          <a:spcPts val="300"/>
        </a:spcAft>
        <a:buFont typeface="Arial" panose="020B0604020202020204" pitchFamily="34" charset="0"/>
        <a:buChar char="‒"/>
        <a:defRPr kumimoji="1" sz="1100" kern="1200">
          <a:solidFill>
            <a:schemeClr val="tx1"/>
          </a:solidFill>
          <a:latin typeface="+mn-lt"/>
          <a:ea typeface="+mn-ea"/>
          <a:cs typeface="+mn-cs"/>
        </a:defRPr>
      </a:lvl5pPr>
      <a:lvl6pPr marL="2706213" indent="-246019" algn="l" defTabSz="984077" rtl="0" eaLnBrk="1" latinLnBrk="0" hangingPunct="1">
        <a:lnSpc>
          <a:spcPct val="90000"/>
        </a:lnSpc>
        <a:spcBef>
          <a:spcPts val="538"/>
        </a:spcBef>
        <a:buFont typeface="Arial" panose="020B0604020202020204" pitchFamily="34" charset="0"/>
        <a:buChar char="•"/>
        <a:defRPr kumimoji="1" sz="1937" kern="1200">
          <a:solidFill>
            <a:schemeClr val="tx1"/>
          </a:solidFill>
          <a:latin typeface="+mn-lt"/>
          <a:ea typeface="+mn-ea"/>
          <a:cs typeface="+mn-cs"/>
        </a:defRPr>
      </a:lvl6pPr>
      <a:lvl7pPr marL="3198251" indent="-246019" algn="l" defTabSz="984077" rtl="0" eaLnBrk="1" latinLnBrk="0" hangingPunct="1">
        <a:lnSpc>
          <a:spcPct val="90000"/>
        </a:lnSpc>
        <a:spcBef>
          <a:spcPts val="538"/>
        </a:spcBef>
        <a:buFont typeface="Arial" panose="020B0604020202020204" pitchFamily="34" charset="0"/>
        <a:buChar char="•"/>
        <a:defRPr kumimoji="1" sz="1937" kern="1200">
          <a:solidFill>
            <a:schemeClr val="tx1"/>
          </a:solidFill>
          <a:latin typeface="+mn-lt"/>
          <a:ea typeface="+mn-ea"/>
          <a:cs typeface="+mn-cs"/>
        </a:defRPr>
      </a:lvl7pPr>
      <a:lvl8pPr marL="3690290" indent="-246019" algn="l" defTabSz="984077" rtl="0" eaLnBrk="1" latinLnBrk="0" hangingPunct="1">
        <a:lnSpc>
          <a:spcPct val="90000"/>
        </a:lnSpc>
        <a:spcBef>
          <a:spcPts val="538"/>
        </a:spcBef>
        <a:buFont typeface="Arial" panose="020B0604020202020204" pitchFamily="34" charset="0"/>
        <a:buChar char="•"/>
        <a:defRPr kumimoji="1" sz="1937" kern="1200">
          <a:solidFill>
            <a:schemeClr val="tx1"/>
          </a:solidFill>
          <a:latin typeface="+mn-lt"/>
          <a:ea typeface="+mn-ea"/>
          <a:cs typeface="+mn-cs"/>
        </a:defRPr>
      </a:lvl8pPr>
      <a:lvl9pPr marL="4182328" indent="-246019" algn="l" defTabSz="984077" rtl="0" eaLnBrk="1" latinLnBrk="0" hangingPunct="1">
        <a:lnSpc>
          <a:spcPct val="90000"/>
        </a:lnSpc>
        <a:spcBef>
          <a:spcPts val="538"/>
        </a:spcBef>
        <a:buFont typeface="Arial" panose="020B0604020202020204" pitchFamily="34" charset="0"/>
        <a:buChar char="•"/>
        <a:defRPr kumimoji="1" sz="1937" kern="1200">
          <a:solidFill>
            <a:schemeClr val="tx1"/>
          </a:solidFill>
          <a:latin typeface="+mn-lt"/>
          <a:ea typeface="+mn-ea"/>
          <a:cs typeface="+mn-cs"/>
        </a:defRPr>
      </a:lvl9pPr>
    </p:bodyStyle>
    <p:otherStyle>
      <a:defPPr>
        <a:defRPr lang="en-US"/>
      </a:defPPr>
      <a:lvl1pPr marL="0" algn="l" defTabSz="984077" rtl="0" eaLnBrk="1" latinLnBrk="0" hangingPunct="1">
        <a:defRPr kumimoji="1" sz="1937" kern="1200">
          <a:solidFill>
            <a:schemeClr val="tx1"/>
          </a:solidFill>
          <a:latin typeface="+mn-lt"/>
          <a:ea typeface="+mn-ea"/>
          <a:cs typeface="+mn-cs"/>
        </a:defRPr>
      </a:lvl1pPr>
      <a:lvl2pPr marL="492039" algn="l" defTabSz="984077" rtl="0" eaLnBrk="1" latinLnBrk="0" hangingPunct="1">
        <a:defRPr kumimoji="1" sz="1937" kern="1200">
          <a:solidFill>
            <a:schemeClr val="tx1"/>
          </a:solidFill>
          <a:latin typeface="+mn-lt"/>
          <a:ea typeface="+mn-ea"/>
          <a:cs typeface="+mn-cs"/>
        </a:defRPr>
      </a:lvl2pPr>
      <a:lvl3pPr marL="984077" algn="l" defTabSz="984077" rtl="0" eaLnBrk="1" latinLnBrk="0" hangingPunct="1">
        <a:defRPr kumimoji="1" sz="1937" kern="1200">
          <a:solidFill>
            <a:schemeClr val="tx1"/>
          </a:solidFill>
          <a:latin typeface="+mn-lt"/>
          <a:ea typeface="+mn-ea"/>
          <a:cs typeface="+mn-cs"/>
        </a:defRPr>
      </a:lvl3pPr>
      <a:lvl4pPr marL="1476116" algn="l" defTabSz="984077" rtl="0" eaLnBrk="1" latinLnBrk="0" hangingPunct="1">
        <a:defRPr kumimoji="1" sz="1937" kern="1200">
          <a:solidFill>
            <a:schemeClr val="tx1"/>
          </a:solidFill>
          <a:latin typeface="+mn-lt"/>
          <a:ea typeface="+mn-ea"/>
          <a:cs typeface="+mn-cs"/>
        </a:defRPr>
      </a:lvl4pPr>
      <a:lvl5pPr marL="1968155" algn="l" defTabSz="984077" rtl="0" eaLnBrk="1" latinLnBrk="0" hangingPunct="1">
        <a:defRPr kumimoji="1" sz="1937" kern="1200">
          <a:solidFill>
            <a:schemeClr val="tx1"/>
          </a:solidFill>
          <a:latin typeface="+mn-lt"/>
          <a:ea typeface="+mn-ea"/>
          <a:cs typeface="+mn-cs"/>
        </a:defRPr>
      </a:lvl5pPr>
      <a:lvl6pPr marL="2460193" algn="l" defTabSz="984077" rtl="0" eaLnBrk="1" latinLnBrk="0" hangingPunct="1">
        <a:defRPr kumimoji="1" sz="1937" kern="1200">
          <a:solidFill>
            <a:schemeClr val="tx1"/>
          </a:solidFill>
          <a:latin typeface="+mn-lt"/>
          <a:ea typeface="+mn-ea"/>
          <a:cs typeface="+mn-cs"/>
        </a:defRPr>
      </a:lvl6pPr>
      <a:lvl7pPr marL="2952232" algn="l" defTabSz="984077" rtl="0" eaLnBrk="1" latinLnBrk="0" hangingPunct="1">
        <a:defRPr kumimoji="1" sz="1937" kern="1200">
          <a:solidFill>
            <a:schemeClr val="tx1"/>
          </a:solidFill>
          <a:latin typeface="+mn-lt"/>
          <a:ea typeface="+mn-ea"/>
          <a:cs typeface="+mn-cs"/>
        </a:defRPr>
      </a:lvl7pPr>
      <a:lvl8pPr marL="3444270" algn="l" defTabSz="984077" rtl="0" eaLnBrk="1" latinLnBrk="0" hangingPunct="1">
        <a:defRPr kumimoji="1" sz="1937" kern="1200">
          <a:solidFill>
            <a:schemeClr val="tx1"/>
          </a:solidFill>
          <a:latin typeface="+mn-lt"/>
          <a:ea typeface="+mn-ea"/>
          <a:cs typeface="+mn-cs"/>
        </a:defRPr>
      </a:lvl8pPr>
      <a:lvl9pPr marL="3936309" algn="l" defTabSz="984077" rtl="0" eaLnBrk="1" latinLnBrk="0" hangingPunct="1">
        <a:defRPr kumimoji="1" sz="1937"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3.xml"/><Relationship Id="rId6" Type="http://schemas.openxmlformats.org/officeDocument/2006/relationships/image" Target="../media/image10.png"/><Relationship Id="rId11" Type="http://schemas.openxmlformats.org/officeDocument/2006/relationships/image" Target="../media/image15.svg"/><Relationship Id="rId5" Type="http://schemas.openxmlformats.org/officeDocument/2006/relationships/image" Target="../media/image9.sv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sv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hyperlink" Target="https://aws.amazon.com/jp/blogs/news/nft-holder-can-access/" TargetMode="Externa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fujifilm.com/files-holdings/ja/about/dx/presentations/presentations_20230706.pdf"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hyperlink" Target="https://fujifilm0-my.sharepoint.com/personal/10028440_003_fujifilm_com/_layouts/15/stream.aspx?id=%2Fpersonal%2F10028440%5F003%5Ffujifilm%5Fcom%2FDocuments%2FBC4FoW%2F%E4%BB%96%E7%A4%BE%E5%85%B1%E6%9C%89%E7%94%A8%2FSCM%2DDX%E3%83%93%E3%83%87%E3%82%AA%2F0219%5F4k%2Emp4"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D7646A-C646-4B99-8926-51D31E12A851}"/>
              </a:ext>
            </a:extLst>
          </p:cNvPr>
          <p:cNvSpPr>
            <a:spLocks noGrp="1"/>
          </p:cNvSpPr>
          <p:nvPr>
            <p:ph type="ctrTitle"/>
          </p:nvPr>
        </p:nvSpPr>
        <p:spPr/>
        <p:txBody>
          <a:bodyPr/>
          <a:lstStyle/>
          <a:p>
            <a:r>
              <a:rPr kumimoji="1" lang="ja-JP" altLang="en-US" dirty="0"/>
              <a:t>インターンキックオフ資料</a:t>
            </a:r>
          </a:p>
        </p:txBody>
      </p:sp>
      <p:sp>
        <p:nvSpPr>
          <p:cNvPr id="5" name="テキスト プレースホルダー 4">
            <a:extLst>
              <a:ext uri="{FF2B5EF4-FFF2-40B4-BE49-F238E27FC236}">
                <a16:creationId xmlns:a16="http://schemas.microsoft.com/office/drawing/2014/main" id="{D36BA99A-857D-4C74-BCC0-7F5F7412ED91}"/>
              </a:ext>
            </a:extLst>
          </p:cNvPr>
          <p:cNvSpPr>
            <a:spLocks noGrp="1"/>
          </p:cNvSpPr>
          <p:nvPr>
            <p:ph type="body" sz="quarter" idx="14"/>
          </p:nvPr>
        </p:nvSpPr>
        <p:spPr/>
        <p:txBody>
          <a:bodyPr/>
          <a:lstStyle/>
          <a:p>
            <a:r>
              <a:rPr lang="en-US" altLang="ja-JP" dirty="0"/>
              <a:t>2023</a:t>
            </a:r>
            <a:r>
              <a:rPr lang="ja-JP" altLang="en-US" dirty="0"/>
              <a:t>年</a:t>
            </a:r>
            <a:r>
              <a:rPr lang="en-US" altLang="ja-JP" dirty="0"/>
              <a:t>08</a:t>
            </a:r>
            <a:r>
              <a:rPr lang="ja-JP" altLang="en-US" dirty="0"/>
              <a:t>月</a:t>
            </a:r>
            <a:r>
              <a:rPr lang="en-US" altLang="ja-JP" dirty="0"/>
              <a:t>21</a:t>
            </a:r>
            <a:r>
              <a:rPr lang="ja-JP" altLang="en-US" dirty="0"/>
              <a:t>日</a:t>
            </a:r>
            <a:endParaRPr lang="en-US" altLang="ja-JP" dirty="0"/>
          </a:p>
        </p:txBody>
      </p:sp>
      <p:sp>
        <p:nvSpPr>
          <p:cNvPr id="6" name="テキスト プレースホルダー 5">
            <a:extLst>
              <a:ext uri="{FF2B5EF4-FFF2-40B4-BE49-F238E27FC236}">
                <a16:creationId xmlns:a16="http://schemas.microsoft.com/office/drawing/2014/main" id="{9E1BB975-8CDA-4125-8721-179E050B5806}"/>
              </a:ext>
            </a:extLst>
          </p:cNvPr>
          <p:cNvSpPr>
            <a:spLocks noGrp="1"/>
          </p:cNvSpPr>
          <p:nvPr>
            <p:ph type="body" sz="quarter" idx="15"/>
          </p:nvPr>
        </p:nvSpPr>
        <p:spPr/>
        <p:txBody>
          <a:bodyPr/>
          <a:lstStyle/>
          <a:p>
            <a:r>
              <a:rPr lang="en-US" altLang="ja-JP" dirty="0"/>
              <a:t>IM</a:t>
            </a:r>
            <a:r>
              <a:rPr lang="ja-JP" altLang="en-US" dirty="0"/>
              <a:t>研 </a:t>
            </a:r>
            <a:r>
              <a:rPr lang="en-US" altLang="ja-JP" dirty="0"/>
              <a:t>/ </a:t>
            </a:r>
            <a:r>
              <a:rPr lang="ja-JP" altLang="en-US" dirty="0"/>
              <a:t>矢野翔平</a:t>
            </a:r>
            <a:endParaRPr lang="en-US" altLang="ja-JP" dirty="0"/>
          </a:p>
        </p:txBody>
      </p:sp>
      <p:sp>
        <p:nvSpPr>
          <p:cNvPr id="7" name="テキスト プレースホルダー 6">
            <a:extLst>
              <a:ext uri="{FF2B5EF4-FFF2-40B4-BE49-F238E27FC236}">
                <a16:creationId xmlns:a16="http://schemas.microsoft.com/office/drawing/2014/main" id="{6F8A6E31-03DE-4B7B-A7BD-E7863BB0BFFE}"/>
              </a:ext>
            </a:extLst>
          </p:cNvPr>
          <p:cNvSpPr>
            <a:spLocks noGrp="1"/>
          </p:cNvSpPr>
          <p:nvPr>
            <p:ph type="body" sz="quarter" idx="16"/>
          </p:nvPr>
        </p:nvSpPr>
        <p:spPr/>
        <p:txBody>
          <a:bodyPr/>
          <a:lstStyle/>
          <a:p>
            <a:r>
              <a:rPr kumimoji="1" lang="ja-JP" altLang="en-US" dirty="0"/>
              <a:t>富士フイルム株式会社</a:t>
            </a:r>
          </a:p>
        </p:txBody>
      </p:sp>
    </p:spTree>
    <p:extLst>
      <p:ext uri="{BB962C8B-B14F-4D97-AF65-F5344CB8AC3E}">
        <p14:creationId xmlns:p14="http://schemas.microsoft.com/office/powerpoint/2010/main" val="326769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777AF377-C991-A5A1-8C42-E49E2D49F968}"/>
              </a:ext>
            </a:extLst>
          </p:cNvPr>
          <p:cNvSpPr>
            <a:spLocks noGrp="1"/>
          </p:cNvSpPr>
          <p:nvPr>
            <p:ph type="sldNum" sz="quarter" idx="10"/>
          </p:nvPr>
        </p:nvSpPr>
        <p:spPr/>
        <p:txBody>
          <a:bodyPr/>
          <a:lstStyle/>
          <a:p>
            <a:fld id="{9FB9FBB1-FD5B-41A6-B84B-A229A6B4BB39}" type="slidenum">
              <a:rPr lang="en-US" altLang="ja-JP" smtClean="0"/>
              <a:pPr/>
              <a:t>10</a:t>
            </a:fld>
            <a:endParaRPr lang="en-US" dirty="0"/>
          </a:p>
        </p:txBody>
      </p:sp>
      <p:sp>
        <p:nvSpPr>
          <p:cNvPr id="3" name="テキスト プレースホルダー 2">
            <a:extLst>
              <a:ext uri="{FF2B5EF4-FFF2-40B4-BE49-F238E27FC236}">
                <a16:creationId xmlns:a16="http://schemas.microsoft.com/office/drawing/2014/main" id="{088BC7C7-08E7-C545-DBD1-3DD3F52EE9BA}"/>
              </a:ext>
            </a:extLst>
          </p:cNvPr>
          <p:cNvSpPr>
            <a:spLocks noGrp="1"/>
          </p:cNvSpPr>
          <p:nvPr>
            <p:ph type="body" sz="quarter" idx="11"/>
          </p:nvPr>
        </p:nvSpPr>
        <p:spPr/>
        <p:txBody>
          <a:bodyPr/>
          <a:lstStyle/>
          <a:p>
            <a:pPr marL="342900" indent="-342900">
              <a:buFont typeface="+mj-lt"/>
              <a:buAutoNum type="arabicPeriod"/>
            </a:pPr>
            <a:r>
              <a:rPr lang="ja-JP" altLang="en-US" dirty="0"/>
              <a:t>複数人へレンタル可能な譲渡不可 </a:t>
            </a:r>
            <a:r>
              <a:rPr lang="en-US" altLang="ja-JP" dirty="0"/>
              <a:t>NFT </a:t>
            </a:r>
            <a:r>
              <a:rPr lang="ja-JP" altLang="en-US" dirty="0"/>
              <a:t>を作成する</a:t>
            </a:r>
            <a:endParaRPr lang="en-US" altLang="ja-JP" dirty="0"/>
          </a:p>
          <a:p>
            <a:pPr marL="630900" lvl="2" indent="-342900">
              <a:buFont typeface="Arial" panose="020B0604020202020204" pitchFamily="34" charset="0"/>
              <a:buChar char="•"/>
            </a:pPr>
            <a:r>
              <a:rPr lang="ja-JP" altLang="en-US" dirty="0"/>
              <a:t>現在よく知られている </a:t>
            </a:r>
            <a:r>
              <a:rPr lang="en-US" altLang="ja-JP" dirty="0"/>
              <a:t>NFT </a:t>
            </a:r>
            <a:r>
              <a:rPr lang="ja-JP" altLang="en-US" dirty="0"/>
              <a:t>には、普通の </a:t>
            </a:r>
            <a:r>
              <a:rPr lang="en-US" altLang="ja-JP" dirty="0"/>
              <a:t>NFT (ERC-721)</a:t>
            </a:r>
            <a:r>
              <a:rPr lang="ja-JP" altLang="en-US" dirty="0"/>
              <a:t>、複数の </a:t>
            </a:r>
            <a:r>
              <a:rPr lang="en-US" altLang="ja-JP" dirty="0"/>
              <a:t>NFT </a:t>
            </a:r>
            <a:r>
              <a:rPr lang="ja-JP" altLang="en-US" dirty="0"/>
              <a:t>を一つのスマートコントラクトで実装した </a:t>
            </a:r>
            <a:r>
              <a:rPr lang="en-US" altLang="ja-JP" dirty="0"/>
              <a:t>NFT (ERC-1155)</a:t>
            </a:r>
            <a:r>
              <a:rPr lang="ja-JP" altLang="en-US" dirty="0"/>
              <a:t>、レンタル可能な </a:t>
            </a:r>
            <a:r>
              <a:rPr lang="en-US" altLang="ja-JP" dirty="0"/>
              <a:t>NFT (ERC-4907)</a:t>
            </a:r>
            <a:r>
              <a:rPr lang="ja-JP" altLang="en-US" dirty="0"/>
              <a:t>、譲渡不能な </a:t>
            </a:r>
            <a:r>
              <a:rPr lang="en-US" altLang="ja-JP" dirty="0"/>
              <a:t>NFT (ERC-5192) </a:t>
            </a:r>
            <a:r>
              <a:rPr lang="ja-JP" altLang="en-US" dirty="0"/>
              <a:t>などが存在している</a:t>
            </a:r>
            <a:endParaRPr lang="en-US" altLang="ja-JP" dirty="0"/>
          </a:p>
          <a:p>
            <a:pPr marL="630900" lvl="2" indent="-342900">
              <a:buFont typeface="Arial" panose="020B0604020202020204" pitchFamily="34" charset="0"/>
              <a:buChar char="•"/>
            </a:pPr>
            <a:r>
              <a:rPr lang="ja-JP" altLang="en-US" dirty="0"/>
              <a:t>それらの機能を組み合わせて複数人へレンタル可能な譲渡不可 </a:t>
            </a:r>
            <a:r>
              <a:rPr lang="en-US" altLang="ja-JP" dirty="0"/>
              <a:t>NFT </a:t>
            </a:r>
            <a:r>
              <a:rPr lang="ja-JP" altLang="en-US" dirty="0"/>
              <a:t>を作成する</a:t>
            </a:r>
            <a:endParaRPr lang="en-US" altLang="ja-JP" dirty="0"/>
          </a:p>
          <a:p>
            <a:pPr marL="342900" indent="-342900">
              <a:buFont typeface="+mj-lt"/>
              <a:buAutoNum type="arabicPeriod"/>
            </a:pPr>
            <a:r>
              <a:rPr lang="ja-JP" altLang="en-US" dirty="0"/>
              <a:t>上記</a:t>
            </a:r>
            <a:r>
              <a:rPr lang="en-US" altLang="ja-JP" dirty="0"/>
              <a:t>NFT </a:t>
            </a:r>
            <a:r>
              <a:rPr lang="ja-JP" altLang="en-US" dirty="0"/>
              <a:t>を用いたアクセス制御を実装する</a:t>
            </a:r>
            <a:endParaRPr lang="en-US" altLang="ja-JP" dirty="0"/>
          </a:p>
          <a:p>
            <a:pPr marL="630900" lvl="2" indent="-342900">
              <a:buFont typeface="Arial" panose="020B0604020202020204" pitchFamily="34" charset="0"/>
              <a:buChar char="•"/>
            </a:pPr>
            <a:r>
              <a:rPr lang="en-US" altLang="ja-JP" dirty="0"/>
              <a:t>NFT </a:t>
            </a:r>
            <a:r>
              <a:rPr lang="ja-JP" altLang="en-US" dirty="0"/>
              <a:t>を用いたアクセス制御の例を参考に上記 </a:t>
            </a:r>
            <a:r>
              <a:rPr lang="en-US" altLang="ja-JP" dirty="0"/>
              <a:t>NFT </a:t>
            </a:r>
            <a:r>
              <a:rPr lang="ja-JP" altLang="en-US" dirty="0"/>
              <a:t>を用いてレンタルしている人のみがアクセスを許可するようなアクセス制御を実装する</a:t>
            </a:r>
            <a:endParaRPr lang="en-US" altLang="ja-JP" dirty="0"/>
          </a:p>
          <a:p>
            <a:pPr marL="342900" indent="-342900">
              <a:buFont typeface="+mj-lt"/>
              <a:buAutoNum type="arabicPeriod"/>
            </a:pPr>
            <a:r>
              <a:rPr lang="en-US" altLang="ja-JP" dirty="0" err="1"/>
              <a:t>Blockcerts</a:t>
            </a:r>
            <a:r>
              <a:rPr lang="en-US" altLang="ja-JP" dirty="0"/>
              <a:t> </a:t>
            </a:r>
            <a:r>
              <a:rPr lang="ja-JP" altLang="en-US" dirty="0"/>
              <a:t>を用いた </a:t>
            </a:r>
            <a:r>
              <a:rPr lang="en-US" altLang="ja-JP" dirty="0"/>
              <a:t>VC </a:t>
            </a:r>
            <a:r>
              <a:rPr lang="ja-JP" altLang="en-US" dirty="0"/>
              <a:t>発行システムを作成する</a:t>
            </a:r>
            <a:endParaRPr lang="en-US" altLang="ja-JP" dirty="0"/>
          </a:p>
          <a:p>
            <a:pPr marL="630900" lvl="2" indent="-342900">
              <a:buFont typeface="Arial" panose="020B0604020202020204" pitchFamily="34" charset="0"/>
              <a:buChar char="•"/>
            </a:pPr>
            <a:r>
              <a:rPr lang="en-US" altLang="ja-JP" dirty="0"/>
              <a:t>W3C </a:t>
            </a:r>
            <a:r>
              <a:rPr lang="ja-JP" altLang="en-US" dirty="0"/>
              <a:t>が提唱した </a:t>
            </a:r>
            <a:r>
              <a:rPr lang="en-US" altLang="ja-JP" dirty="0"/>
              <a:t>Verifiable Credential Data Model </a:t>
            </a:r>
            <a:r>
              <a:rPr lang="ja-JP" altLang="en-US" dirty="0"/>
              <a:t>の仕様に沿った </a:t>
            </a:r>
            <a:r>
              <a:rPr lang="en-US" altLang="ja-JP" dirty="0"/>
              <a:t>Blockchain </a:t>
            </a:r>
            <a:r>
              <a:rPr lang="ja-JP" altLang="en-US" dirty="0"/>
              <a:t>を用いた </a:t>
            </a:r>
            <a:r>
              <a:rPr lang="en-US" altLang="ja-JP" dirty="0"/>
              <a:t>VC</a:t>
            </a:r>
            <a:r>
              <a:rPr lang="ja-JP" altLang="en-US" dirty="0"/>
              <a:t> 関係のオープンソースである </a:t>
            </a:r>
            <a:r>
              <a:rPr lang="en-US" altLang="ja-JP" dirty="0" err="1"/>
              <a:t>Blockcerts</a:t>
            </a:r>
            <a:r>
              <a:rPr lang="en-US" altLang="ja-JP" dirty="0"/>
              <a:t> </a:t>
            </a:r>
            <a:r>
              <a:rPr lang="ja-JP" altLang="en-US" dirty="0"/>
              <a:t>を用いて </a:t>
            </a:r>
            <a:r>
              <a:rPr lang="en-US" altLang="ja-JP" dirty="0"/>
              <a:t>VC </a:t>
            </a:r>
            <a:r>
              <a:rPr lang="ja-JP" altLang="en-US" dirty="0"/>
              <a:t>を発行するシステムを作成する</a:t>
            </a:r>
            <a:endParaRPr lang="en-US" altLang="ja-JP" dirty="0"/>
          </a:p>
          <a:p>
            <a:pPr marL="342900" indent="-342900">
              <a:buFont typeface="+mj-lt"/>
              <a:buAutoNum type="arabicPeriod"/>
            </a:pPr>
            <a:r>
              <a:rPr lang="ja-JP" altLang="en-US" dirty="0"/>
              <a:t>健診データレンタルシステムを作成する</a:t>
            </a:r>
            <a:endParaRPr lang="en-US" altLang="ja-JP" dirty="0"/>
          </a:p>
          <a:p>
            <a:pPr marL="630900" lvl="2" indent="-342900">
              <a:buFont typeface="Arial" panose="020B0604020202020204" pitchFamily="34" charset="0"/>
              <a:buChar char="•"/>
            </a:pPr>
            <a:r>
              <a:rPr lang="ja-JP" altLang="en-US" dirty="0"/>
              <a:t>作成した</a:t>
            </a:r>
            <a:r>
              <a:rPr lang="en-US" altLang="ja-JP" dirty="0"/>
              <a:t>NFT </a:t>
            </a:r>
            <a:r>
              <a:rPr lang="ja-JP" altLang="en-US" dirty="0"/>
              <a:t>と </a:t>
            </a:r>
            <a:r>
              <a:rPr lang="en-US" altLang="ja-JP" dirty="0"/>
              <a:t>VC </a:t>
            </a:r>
            <a:r>
              <a:rPr lang="ja-JP" altLang="en-US" dirty="0"/>
              <a:t>を使用して健診データレンタルシステムを作成する</a:t>
            </a:r>
            <a:endParaRPr lang="en-US" altLang="ja-JP" dirty="0"/>
          </a:p>
          <a:p>
            <a:pPr marL="342900" indent="-342900">
              <a:buFont typeface="+mj-lt"/>
              <a:buAutoNum type="arabicPeriod"/>
            </a:pPr>
            <a:r>
              <a:rPr lang="ja-JP" altLang="en-US" dirty="0"/>
              <a:t>インターン内容を資料にまとめる</a:t>
            </a:r>
          </a:p>
          <a:p>
            <a:pPr marL="630900" lvl="2" indent="-342900">
              <a:buFont typeface="Arial" panose="020B0604020202020204" pitchFamily="34" charset="0"/>
              <a:buChar char="•"/>
            </a:pPr>
            <a:r>
              <a:rPr lang="ja-JP" altLang="en-US" dirty="0"/>
              <a:t>基本的には発表資料のみで良いが、具体的な実装方法や </a:t>
            </a:r>
            <a:r>
              <a:rPr lang="en-US" altLang="ja-JP" dirty="0"/>
              <a:t>NFT/VC </a:t>
            </a:r>
            <a:r>
              <a:rPr lang="ja-JP" altLang="en-US" dirty="0"/>
              <a:t>の仕様をまとめた資料があればなおよい</a:t>
            </a:r>
            <a:endParaRPr lang="en-US" altLang="ja-JP" dirty="0"/>
          </a:p>
          <a:p>
            <a:pPr marL="630900" lvl="2" indent="-342900">
              <a:buFont typeface="Arial" panose="020B0604020202020204" pitchFamily="34" charset="0"/>
              <a:buChar char="•"/>
            </a:pPr>
            <a:endParaRPr lang="en-US" altLang="ja-JP" dirty="0"/>
          </a:p>
          <a:p>
            <a:pPr lvl="2" indent="0">
              <a:buNone/>
            </a:pPr>
            <a:r>
              <a:rPr lang="en-US" altLang="ja-JP" sz="1400" dirty="0"/>
              <a:t>1, 2, 5 </a:t>
            </a:r>
            <a:r>
              <a:rPr lang="ja-JP" altLang="en-US" sz="1400" dirty="0"/>
              <a:t>を達成できれば良い、追加で </a:t>
            </a:r>
            <a:r>
              <a:rPr lang="en-US" altLang="ja-JP" sz="1400" dirty="0"/>
              <a:t>3, 4 </a:t>
            </a:r>
            <a:r>
              <a:rPr lang="ja-JP" altLang="en-US" sz="1400" dirty="0"/>
              <a:t>も達成できればなおよい</a:t>
            </a:r>
            <a:endParaRPr lang="en-US" altLang="ja-JP" sz="1400" dirty="0"/>
          </a:p>
        </p:txBody>
      </p:sp>
      <p:sp>
        <p:nvSpPr>
          <p:cNvPr id="4" name="タイトル 3">
            <a:extLst>
              <a:ext uri="{FF2B5EF4-FFF2-40B4-BE49-F238E27FC236}">
                <a16:creationId xmlns:a16="http://schemas.microsoft.com/office/drawing/2014/main" id="{D857EB64-0DD4-F957-8C91-DB40376A9D0E}"/>
              </a:ext>
            </a:extLst>
          </p:cNvPr>
          <p:cNvSpPr>
            <a:spLocks noGrp="1"/>
          </p:cNvSpPr>
          <p:nvPr>
            <p:ph type="title"/>
          </p:nvPr>
        </p:nvSpPr>
        <p:spPr/>
        <p:txBody>
          <a:bodyPr/>
          <a:lstStyle/>
          <a:p>
            <a:r>
              <a:rPr lang="ja-JP" altLang="en-US" dirty="0"/>
              <a:t>取り組んでいただく具体的内容</a:t>
            </a:r>
            <a:endParaRPr kumimoji="1" lang="ja-JP" altLang="en-US" dirty="0"/>
          </a:p>
        </p:txBody>
      </p:sp>
    </p:spTree>
    <p:extLst>
      <p:ext uri="{BB962C8B-B14F-4D97-AF65-F5344CB8AC3E}">
        <p14:creationId xmlns:p14="http://schemas.microsoft.com/office/powerpoint/2010/main" val="118764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D2B7AA2B-53F8-E1F2-DAA3-78C25FCB5A72}"/>
              </a:ext>
            </a:extLst>
          </p:cNvPr>
          <p:cNvSpPr>
            <a:spLocks noGrp="1"/>
          </p:cNvSpPr>
          <p:nvPr>
            <p:ph type="sldNum" sz="quarter" idx="10"/>
          </p:nvPr>
        </p:nvSpPr>
        <p:spPr/>
        <p:txBody>
          <a:bodyPr/>
          <a:lstStyle/>
          <a:p>
            <a:fld id="{9FB9FBB1-FD5B-41A6-B84B-A229A6B4BB39}" type="slidenum">
              <a:rPr lang="en-US" altLang="ja-JP" smtClean="0"/>
              <a:pPr/>
              <a:t>11</a:t>
            </a:fld>
            <a:endParaRPr lang="en-US" dirty="0"/>
          </a:p>
        </p:txBody>
      </p:sp>
      <p:sp>
        <p:nvSpPr>
          <p:cNvPr id="3" name="テキスト プレースホルダー 2">
            <a:extLst>
              <a:ext uri="{FF2B5EF4-FFF2-40B4-BE49-F238E27FC236}">
                <a16:creationId xmlns:a16="http://schemas.microsoft.com/office/drawing/2014/main" id="{0D978EE4-5BFC-8FAB-8DC1-5BF2D6E87743}"/>
              </a:ext>
            </a:extLst>
          </p:cNvPr>
          <p:cNvSpPr>
            <a:spLocks noGrp="1"/>
          </p:cNvSpPr>
          <p:nvPr>
            <p:ph type="body" sz="quarter" idx="11"/>
          </p:nvPr>
        </p:nvSpPr>
        <p:spPr/>
        <p:txBody>
          <a:bodyPr/>
          <a:lstStyle/>
          <a:p>
            <a:r>
              <a:rPr kumimoji="1" lang="ja-JP" altLang="en-US" dirty="0"/>
              <a:t>登場人物</a:t>
            </a:r>
            <a:endParaRPr kumimoji="1" lang="en-US" altLang="ja-JP" dirty="0"/>
          </a:p>
          <a:p>
            <a:pPr marL="285750" indent="-285750">
              <a:buFont typeface="Arial" panose="020B0604020202020204" pitchFamily="34" charset="0"/>
              <a:buChar char="•"/>
            </a:pPr>
            <a:r>
              <a:rPr lang="ja-JP" altLang="en-US" sz="1200" dirty="0"/>
              <a:t>健診者</a:t>
            </a:r>
            <a:r>
              <a:rPr lang="en-US" altLang="ja-JP" sz="1200" dirty="0"/>
              <a:t>…</a:t>
            </a:r>
            <a:r>
              <a:rPr lang="ja-JP" altLang="en-US" sz="1200" dirty="0"/>
              <a:t>データ保持者。自分が持っている健診データを必要な期間・情報のみ共有したいと考えている</a:t>
            </a:r>
            <a:endParaRPr lang="en-US" altLang="ja-JP" sz="1200" dirty="0"/>
          </a:p>
          <a:p>
            <a:pPr marL="285750" indent="-285750">
              <a:buFont typeface="Arial" panose="020B0604020202020204" pitchFamily="34" charset="0"/>
              <a:buChar char="•"/>
            </a:pPr>
            <a:r>
              <a:rPr lang="ja-JP" altLang="en-US" sz="1200" dirty="0"/>
              <a:t>保険会社</a:t>
            </a:r>
            <a:r>
              <a:rPr kumimoji="1" lang="en-US" altLang="ja-JP" sz="1200" dirty="0"/>
              <a:t>…</a:t>
            </a:r>
            <a:r>
              <a:rPr lang="ja-JP" altLang="en-US" sz="1200" dirty="0"/>
              <a:t>データ利用者</a:t>
            </a:r>
            <a:r>
              <a:rPr kumimoji="1" lang="ja-JP" altLang="en-US" sz="1200" dirty="0"/>
              <a:t>。個人の健診データを用いてビジネスに利用したいと考えている</a:t>
            </a:r>
            <a:endParaRPr kumimoji="1" lang="en-US" altLang="ja-JP" sz="1200" dirty="0"/>
          </a:p>
          <a:p>
            <a:pPr marL="285750" indent="-285750">
              <a:buFont typeface="Arial" panose="020B0604020202020204" pitchFamily="34" charset="0"/>
              <a:buChar char="•"/>
            </a:pPr>
            <a:r>
              <a:rPr lang="en-US" altLang="ja-JP" sz="1200" dirty="0"/>
              <a:t>NURA…VC </a:t>
            </a:r>
            <a:r>
              <a:rPr lang="ja-JP" altLang="en-US" sz="1200" dirty="0"/>
              <a:t>発行者。信用できる健診データを提供できる健診センター</a:t>
            </a:r>
            <a:endParaRPr lang="en-US" altLang="ja-JP" sz="1200" dirty="0"/>
          </a:p>
          <a:p>
            <a:pPr marL="285750" indent="-285750">
              <a:buFont typeface="Arial" panose="020B0604020202020204" pitchFamily="34" charset="0"/>
              <a:buChar char="•"/>
            </a:pPr>
            <a:r>
              <a:rPr kumimoji="1" lang="ja-JP" altLang="en-US" sz="1200" dirty="0"/>
              <a:t>部外者</a:t>
            </a:r>
            <a:r>
              <a:rPr kumimoji="1" lang="en-US" altLang="ja-JP" sz="1200" dirty="0"/>
              <a:t>…</a:t>
            </a:r>
            <a:r>
              <a:rPr kumimoji="1" lang="ja-JP" altLang="en-US" sz="1200" dirty="0"/>
              <a:t>個人の健診データを狙っている人。個人の健診データを不正に取得して利益をえようとしている</a:t>
            </a:r>
            <a:endParaRPr kumimoji="1" lang="en-US" altLang="ja-JP" sz="1200" dirty="0"/>
          </a:p>
          <a:p>
            <a:pPr marL="285750" indent="-285750">
              <a:buFont typeface="Arial" panose="020B0604020202020204" pitchFamily="34" charset="0"/>
              <a:buChar char="•"/>
            </a:pPr>
            <a:endParaRPr lang="en-US" altLang="ja-JP" sz="1200" dirty="0"/>
          </a:p>
          <a:p>
            <a:r>
              <a:rPr kumimoji="1" lang="ja-JP" altLang="en-US" dirty="0"/>
              <a:t>シナリオ</a:t>
            </a:r>
            <a:endParaRPr kumimoji="1" lang="en-US" altLang="ja-JP" dirty="0"/>
          </a:p>
          <a:p>
            <a:pPr marL="171450" indent="-171450">
              <a:buFont typeface="Arial" panose="020B0604020202020204" pitchFamily="34" charset="0"/>
              <a:buChar char="•"/>
            </a:pPr>
            <a:r>
              <a:rPr lang="ja-JP" altLang="en-US" sz="1200" dirty="0"/>
              <a:t>保険会社が健診データを買い取りビジネスに利用する施策を始めた</a:t>
            </a:r>
            <a:endParaRPr lang="en-US" altLang="ja-JP" sz="1200" dirty="0"/>
          </a:p>
          <a:p>
            <a:pPr marL="171450" indent="-171450">
              <a:buFont typeface="Arial" panose="020B0604020202020204" pitchFamily="34" charset="0"/>
              <a:buChar char="•"/>
            </a:pPr>
            <a:r>
              <a:rPr lang="ja-JP" altLang="en-US" sz="1200" dirty="0"/>
              <a:t>健診者は以前受けた健診のデータを渡して利益を得ようと考え、保険会社の施策に参加することにした</a:t>
            </a:r>
            <a:endParaRPr lang="en-US" altLang="ja-JP" sz="1200" dirty="0"/>
          </a:p>
          <a:p>
            <a:pPr marL="171450" indent="-171450">
              <a:buFont typeface="Arial" panose="020B0604020202020204" pitchFamily="34" charset="0"/>
              <a:buChar char="•"/>
            </a:pPr>
            <a:r>
              <a:rPr lang="ja-JP" altLang="en-US" sz="1200" dirty="0"/>
              <a:t>ただ、健診者は健診データの項目の内、一部の項目しか保険会社に開示したくなく、開示している期間も制限したいと考えている</a:t>
            </a:r>
            <a:endParaRPr lang="en-US" altLang="ja-JP" sz="1200" dirty="0"/>
          </a:p>
          <a:p>
            <a:pPr marL="171450" indent="-171450">
              <a:buFont typeface="Arial" panose="020B0604020202020204" pitchFamily="34" charset="0"/>
              <a:buChar char="•"/>
            </a:pPr>
            <a:r>
              <a:rPr lang="ja-JP" altLang="en-US" sz="1200" dirty="0"/>
              <a:t>また、自分が公開しようとしている範囲外からの健診データへのアクセスは防ぎたい</a:t>
            </a:r>
            <a:endParaRPr lang="en-US" altLang="ja-JP" sz="1200" dirty="0"/>
          </a:p>
          <a:p>
            <a:pPr marL="171450" indent="-171450">
              <a:buFont typeface="Arial" panose="020B0604020202020204" pitchFamily="34" charset="0"/>
              <a:buChar char="•"/>
            </a:pPr>
            <a:r>
              <a:rPr lang="ja-JP" altLang="en-US" sz="1200" dirty="0"/>
              <a:t>一方、保険会社は健診データが欲しいがデータ保持者が正しいデータを渡してくるとは限らず、正しいことを確かめられるような健診データを入手したい</a:t>
            </a:r>
            <a:endParaRPr lang="en-US" altLang="ja-JP" sz="1200" dirty="0"/>
          </a:p>
        </p:txBody>
      </p:sp>
      <p:sp>
        <p:nvSpPr>
          <p:cNvPr id="4" name="タイトル 3">
            <a:extLst>
              <a:ext uri="{FF2B5EF4-FFF2-40B4-BE49-F238E27FC236}">
                <a16:creationId xmlns:a16="http://schemas.microsoft.com/office/drawing/2014/main" id="{B24483C6-6501-123C-E7EB-BBA2FEF9321A}"/>
              </a:ext>
            </a:extLst>
          </p:cNvPr>
          <p:cNvSpPr>
            <a:spLocks noGrp="1"/>
          </p:cNvSpPr>
          <p:nvPr>
            <p:ph type="title"/>
          </p:nvPr>
        </p:nvSpPr>
        <p:spPr/>
        <p:txBody>
          <a:bodyPr/>
          <a:lstStyle/>
          <a:p>
            <a:r>
              <a:rPr kumimoji="1" lang="ja-JP" altLang="en-US" dirty="0"/>
              <a:t>シナリオ</a:t>
            </a:r>
          </a:p>
        </p:txBody>
      </p:sp>
    </p:spTree>
    <p:extLst>
      <p:ext uri="{BB962C8B-B14F-4D97-AF65-F5344CB8AC3E}">
        <p14:creationId xmlns:p14="http://schemas.microsoft.com/office/powerpoint/2010/main" val="23825173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四角形: 角を丸くする 5">
            <a:extLst>
              <a:ext uri="{FF2B5EF4-FFF2-40B4-BE49-F238E27FC236}">
                <a16:creationId xmlns:a16="http://schemas.microsoft.com/office/drawing/2014/main" id="{09C99170-D755-BCDA-9B33-0DCA49F55261}"/>
              </a:ext>
            </a:extLst>
          </p:cNvPr>
          <p:cNvSpPr/>
          <p:nvPr/>
        </p:nvSpPr>
        <p:spPr>
          <a:xfrm>
            <a:off x="4495651" y="3226004"/>
            <a:ext cx="1755648" cy="1127311"/>
          </a:xfrm>
          <a:prstGeom prst="roundRect">
            <a:avLst/>
          </a:prstGeom>
          <a:noFill/>
          <a:ln w="571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スライド番号プレースホルダー 1">
            <a:extLst>
              <a:ext uri="{FF2B5EF4-FFF2-40B4-BE49-F238E27FC236}">
                <a16:creationId xmlns:a16="http://schemas.microsoft.com/office/drawing/2014/main" id="{5EF4EA52-EE3E-AF00-AB45-7795DD0B94FE}"/>
              </a:ext>
            </a:extLst>
          </p:cNvPr>
          <p:cNvSpPr>
            <a:spLocks noGrp="1"/>
          </p:cNvSpPr>
          <p:nvPr>
            <p:ph type="sldNum" sz="quarter" idx="10"/>
          </p:nvPr>
        </p:nvSpPr>
        <p:spPr/>
        <p:txBody>
          <a:bodyPr/>
          <a:lstStyle/>
          <a:p>
            <a:fld id="{9FB9FBB1-FD5B-41A6-B84B-A229A6B4BB39}" type="slidenum">
              <a:rPr lang="en-US" altLang="ja-JP" smtClean="0"/>
              <a:pPr/>
              <a:t>12</a:t>
            </a:fld>
            <a:endParaRPr lang="en-US" dirty="0"/>
          </a:p>
        </p:txBody>
      </p:sp>
      <p:sp>
        <p:nvSpPr>
          <p:cNvPr id="4" name="タイトル 3">
            <a:extLst>
              <a:ext uri="{FF2B5EF4-FFF2-40B4-BE49-F238E27FC236}">
                <a16:creationId xmlns:a16="http://schemas.microsoft.com/office/drawing/2014/main" id="{78DFB60A-323D-E9DC-AB54-399A69C1EB4D}"/>
              </a:ext>
            </a:extLst>
          </p:cNvPr>
          <p:cNvSpPr>
            <a:spLocks noGrp="1"/>
          </p:cNvSpPr>
          <p:nvPr>
            <p:ph type="title"/>
          </p:nvPr>
        </p:nvSpPr>
        <p:spPr/>
        <p:txBody>
          <a:bodyPr/>
          <a:lstStyle/>
          <a:p>
            <a:r>
              <a:rPr kumimoji="1" lang="ja-JP" altLang="en-US" dirty="0"/>
              <a:t>システム概要</a:t>
            </a:r>
          </a:p>
        </p:txBody>
      </p:sp>
      <p:sp>
        <p:nvSpPr>
          <p:cNvPr id="7" name="正方形/長方形 6">
            <a:extLst>
              <a:ext uri="{FF2B5EF4-FFF2-40B4-BE49-F238E27FC236}">
                <a16:creationId xmlns:a16="http://schemas.microsoft.com/office/drawing/2014/main" id="{B7BECC20-6B89-6DB8-88AC-6EEF6CCBE060}"/>
              </a:ext>
            </a:extLst>
          </p:cNvPr>
          <p:cNvSpPr/>
          <p:nvPr/>
        </p:nvSpPr>
        <p:spPr>
          <a:xfrm>
            <a:off x="1447864" y="1009329"/>
            <a:ext cx="1219838" cy="8043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NFT</a:t>
            </a:r>
          </a:p>
          <a:p>
            <a:pPr algn="ctr"/>
            <a:r>
              <a:rPr kumimoji="1" lang="en-US" altLang="ja-JP" dirty="0"/>
              <a:t>(</a:t>
            </a:r>
            <a:r>
              <a:rPr kumimoji="1" lang="ja-JP" altLang="en-US" dirty="0"/>
              <a:t>健診データの</a:t>
            </a:r>
            <a:r>
              <a:rPr kumimoji="1" lang="en-US" altLang="ja-JP" dirty="0"/>
              <a:t>URL)</a:t>
            </a:r>
            <a:endParaRPr kumimoji="1" lang="ja-JP" altLang="en-US" dirty="0"/>
          </a:p>
        </p:txBody>
      </p:sp>
      <p:pic>
        <p:nvPicPr>
          <p:cNvPr id="9" name="グラフィックス 8" descr="ユーザー 単色塗りつぶし">
            <a:extLst>
              <a:ext uri="{FF2B5EF4-FFF2-40B4-BE49-F238E27FC236}">
                <a16:creationId xmlns:a16="http://schemas.microsoft.com/office/drawing/2014/main" id="{6AB5CD70-3C2E-89C7-05CE-E4ED0636DD1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3122" y="1132147"/>
            <a:ext cx="475201" cy="475201"/>
          </a:xfrm>
          <a:prstGeom prst="rect">
            <a:avLst/>
          </a:prstGeom>
        </p:spPr>
      </p:pic>
      <p:pic>
        <p:nvPicPr>
          <p:cNvPr id="10" name="グラフィックス 9" descr="ユーザー 単色塗りつぶし">
            <a:extLst>
              <a:ext uri="{FF2B5EF4-FFF2-40B4-BE49-F238E27FC236}">
                <a16:creationId xmlns:a16="http://schemas.microsoft.com/office/drawing/2014/main" id="{41520B5C-78E0-5B27-6AD2-AE904FC13C4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352335" y="1059535"/>
            <a:ext cx="475201" cy="475201"/>
          </a:xfrm>
          <a:prstGeom prst="rect">
            <a:avLst/>
          </a:prstGeom>
        </p:spPr>
      </p:pic>
      <p:pic>
        <p:nvPicPr>
          <p:cNvPr id="11" name="グラフィックス 10" descr="ユーザー 単色塗りつぶし">
            <a:extLst>
              <a:ext uri="{FF2B5EF4-FFF2-40B4-BE49-F238E27FC236}">
                <a16:creationId xmlns:a16="http://schemas.microsoft.com/office/drawing/2014/main" id="{EB75740C-361F-088A-DA15-40BC539F407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114734" y="730352"/>
            <a:ext cx="475201" cy="475201"/>
          </a:xfrm>
          <a:prstGeom prst="rect">
            <a:avLst/>
          </a:prstGeom>
        </p:spPr>
      </p:pic>
      <p:pic>
        <p:nvPicPr>
          <p:cNvPr id="12" name="グラフィックス 11" descr="ユーザー 単色塗りつぶし">
            <a:extLst>
              <a:ext uri="{FF2B5EF4-FFF2-40B4-BE49-F238E27FC236}">
                <a16:creationId xmlns:a16="http://schemas.microsoft.com/office/drawing/2014/main" id="{32D7D071-06B5-9F9C-D2EB-D273C62EBF4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877133" y="1059536"/>
            <a:ext cx="475201" cy="475201"/>
          </a:xfrm>
          <a:prstGeom prst="rect">
            <a:avLst/>
          </a:prstGeom>
        </p:spPr>
      </p:pic>
      <p:sp>
        <p:nvSpPr>
          <p:cNvPr id="14" name="フローチャート: せん孔テープ 13">
            <a:extLst>
              <a:ext uri="{FF2B5EF4-FFF2-40B4-BE49-F238E27FC236}">
                <a16:creationId xmlns:a16="http://schemas.microsoft.com/office/drawing/2014/main" id="{E88ABA71-5C4F-65DD-BC15-867B5F999046}"/>
              </a:ext>
            </a:extLst>
          </p:cNvPr>
          <p:cNvSpPr/>
          <p:nvPr/>
        </p:nvSpPr>
        <p:spPr>
          <a:xfrm>
            <a:off x="4733323" y="3412704"/>
            <a:ext cx="1301421" cy="804455"/>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VC</a:t>
            </a:r>
          </a:p>
          <a:p>
            <a:pPr algn="ctr"/>
            <a:r>
              <a:rPr kumimoji="1" lang="en-US" altLang="ja-JP" dirty="0"/>
              <a:t>(</a:t>
            </a:r>
            <a:r>
              <a:rPr kumimoji="1" lang="ja-JP" altLang="en-US" dirty="0"/>
              <a:t>健診データ</a:t>
            </a:r>
            <a:r>
              <a:rPr kumimoji="1" lang="en-US" altLang="ja-JP" dirty="0"/>
              <a:t>)</a:t>
            </a:r>
            <a:endParaRPr kumimoji="1" lang="ja-JP" altLang="en-US" dirty="0"/>
          </a:p>
        </p:txBody>
      </p:sp>
      <p:sp>
        <p:nvSpPr>
          <p:cNvPr id="16" name="矢印: 下 15">
            <a:extLst>
              <a:ext uri="{FF2B5EF4-FFF2-40B4-BE49-F238E27FC236}">
                <a16:creationId xmlns:a16="http://schemas.microsoft.com/office/drawing/2014/main" id="{FED0F0E3-C44D-DFF6-072C-77ED9ED36E35}"/>
              </a:ext>
            </a:extLst>
          </p:cNvPr>
          <p:cNvSpPr/>
          <p:nvPr/>
        </p:nvSpPr>
        <p:spPr>
          <a:xfrm rot="16200000">
            <a:off x="3645597" y="723584"/>
            <a:ext cx="241162" cy="1053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9" name="グラフィックス 18" descr="ユーザー 単色塗りつぶし">
            <a:extLst>
              <a:ext uri="{FF2B5EF4-FFF2-40B4-BE49-F238E27FC236}">
                <a16:creationId xmlns:a16="http://schemas.microsoft.com/office/drawing/2014/main" id="{1E798E04-1663-EBA6-A9FA-57E1C4F709D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100819" y="1122650"/>
            <a:ext cx="475201" cy="475201"/>
          </a:xfrm>
          <a:prstGeom prst="rect">
            <a:avLst/>
          </a:prstGeom>
        </p:spPr>
      </p:pic>
      <p:sp>
        <p:nvSpPr>
          <p:cNvPr id="20" name="矢印: 右 19">
            <a:extLst>
              <a:ext uri="{FF2B5EF4-FFF2-40B4-BE49-F238E27FC236}">
                <a16:creationId xmlns:a16="http://schemas.microsoft.com/office/drawing/2014/main" id="{162C3934-08F3-E408-9106-0FF7ADB7F282}"/>
              </a:ext>
            </a:extLst>
          </p:cNvPr>
          <p:cNvSpPr/>
          <p:nvPr/>
        </p:nvSpPr>
        <p:spPr>
          <a:xfrm rot="5400000">
            <a:off x="4797130" y="2670304"/>
            <a:ext cx="1173809" cy="3476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テキスト ボックス 21">
            <a:extLst>
              <a:ext uri="{FF2B5EF4-FFF2-40B4-BE49-F238E27FC236}">
                <a16:creationId xmlns:a16="http://schemas.microsoft.com/office/drawing/2014/main" id="{3A66EDCB-1A3B-D74E-BCD8-E66AF727497B}"/>
              </a:ext>
            </a:extLst>
          </p:cNvPr>
          <p:cNvSpPr txBox="1"/>
          <p:nvPr/>
        </p:nvSpPr>
        <p:spPr>
          <a:xfrm>
            <a:off x="3336849" y="825812"/>
            <a:ext cx="908122" cy="311752"/>
          </a:xfrm>
          <a:prstGeom prst="rect">
            <a:avLst/>
          </a:prstGeom>
          <a:noFill/>
        </p:spPr>
        <p:txBody>
          <a:bodyPr wrap="square" rtlCol="0">
            <a:spAutoFit/>
          </a:bodyPr>
          <a:lstStyle/>
          <a:p>
            <a:r>
              <a:rPr kumimoji="1" lang="ja-JP" altLang="en-US" dirty="0"/>
              <a:t>レンタル</a:t>
            </a:r>
          </a:p>
        </p:txBody>
      </p:sp>
      <p:sp>
        <p:nvSpPr>
          <p:cNvPr id="24" name="テキスト ボックス 23">
            <a:extLst>
              <a:ext uri="{FF2B5EF4-FFF2-40B4-BE49-F238E27FC236}">
                <a16:creationId xmlns:a16="http://schemas.microsoft.com/office/drawing/2014/main" id="{22A82CDE-96EE-A80F-BD15-485D04A1BF18}"/>
              </a:ext>
            </a:extLst>
          </p:cNvPr>
          <p:cNvSpPr txBox="1"/>
          <p:nvPr/>
        </p:nvSpPr>
        <p:spPr>
          <a:xfrm>
            <a:off x="163581" y="1579363"/>
            <a:ext cx="1274285" cy="531171"/>
          </a:xfrm>
          <a:prstGeom prst="rect">
            <a:avLst/>
          </a:prstGeom>
          <a:noFill/>
        </p:spPr>
        <p:txBody>
          <a:bodyPr wrap="square" rtlCol="0">
            <a:spAutoFit/>
          </a:bodyPr>
          <a:lstStyle/>
          <a:p>
            <a:pPr algn="ctr"/>
            <a:r>
              <a:rPr kumimoji="1" lang="ja-JP" altLang="en-US" dirty="0"/>
              <a:t>データ保持者</a:t>
            </a:r>
            <a:endParaRPr kumimoji="1" lang="en-US" altLang="ja-JP" dirty="0"/>
          </a:p>
          <a:p>
            <a:pPr algn="ctr"/>
            <a:r>
              <a:rPr kumimoji="1" lang="en-US" altLang="ja-JP" dirty="0"/>
              <a:t>(</a:t>
            </a:r>
            <a:r>
              <a:rPr kumimoji="1" lang="ja-JP" altLang="en-US" dirty="0"/>
              <a:t>健診者</a:t>
            </a:r>
            <a:r>
              <a:rPr kumimoji="1" lang="en-US" altLang="ja-JP" dirty="0"/>
              <a:t>)</a:t>
            </a:r>
            <a:endParaRPr kumimoji="1" lang="ja-JP" altLang="en-US" dirty="0"/>
          </a:p>
        </p:txBody>
      </p:sp>
      <p:sp>
        <p:nvSpPr>
          <p:cNvPr id="27" name="テキスト ボックス 26">
            <a:extLst>
              <a:ext uri="{FF2B5EF4-FFF2-40B4-BE49-F238E27FC236}">
                <a16:creationId xmlns:a16="http://schemas.microsoft.com/office/drawing/2014/main" id="{74CABB4C-4DC6-DEB4-09A0-6FDA6A3F99B9}"/>
              </a:ext>
            </a:extLst>
          </p:cNvPr>
          <p:cNvSpPr txBox="1"/>
          <p:nvPr/>
        </p:nvSpPr>
        <p:spPr>
          <a:xfrm>
            <a:off x="3312117" y="1774191"/>
            <a:ext cx="908122" cy="311752"/>
          </a:xfrm>
          <a:prstGeom prst="rect">
            <a:avLst/>
          </a:prstGeom>
          <a:noFill/>
        </p:spPr>
        <p:txBody>
          <a:bodyPr wrap="square" rtlCol="0">
            <a:spAutoFit/>
          </a:bodyPr>
          <a:lstStyle/>
          <a:p>
            <a:r>
              <a:rPr kumimoji="1" lang="ja-JP" altLang="en-US" dirty="0"/>
              <a:t>トークン</a:t>
            </a:r>
          </a:p>
        </p:txBody>
      </p:sp>
      <p:sp>
        <p:nvSpPr>
          <p:cNvPr id="3" name="テキスト ボックス 2">
            <a:extLst>
              <a:ext uri="{FF2B5EF4-FFF2-40B4-BE49-F238E27FC236}">
                <a16:creationId xmlns:a16="http://schemas.microsoft.com/office/drawing/2014/main" id="{93C6E3E7-E49C-89B8-999B-7B6815366030}"/>
              </a:ext>
            </a:extLst>
          </p:cNvPr>
          <p:cNvSpPr txBox="1"/>
          <p:nvPr/>
        </p:nvSpPr>
        <p:spPr>
          <a:xfrm>
            <a:off x="4665755" y="1608472"/>
            <a:ext cx="1385702" cy="531171"/>
          </a:xfrm>
          <a:prstGeom prst="rect">
            <a:avLst/>
          </a:prstGeom>
          <a:noFill/>
        </p:spPr>
        <p:txBody>
          <a:bodyPr wrap="square" rtlCol="0">
            <a:spAutoFit/>
          </a:bodyPr>
          <a:lstStyle/>
          <a:p>
            <a:pPr algn="ctr"/>
            <a:r>
              <a:rPr kumimoji="1" lang="ja-JP" altLang="en-US" dirty="0"/>
              <a:t>データ利用者</a:t>
            </a:r>
            <a:endParaRPr kumimoji="1" lang="en-US" altLang="ja-JP" dirty="0"/>
          </a:p>
          <a:p>
            <a:pPr algn="ctr"/>
            <a:r>
              <a:rPr kumimoji="1" lang="en-US" altLang="ja-JP" dirty="0"/>
              <a:t>(</a:t>
            </a:r>
            <a:r>
              <a:rPr kumimoji="1" lang="ja-JP" altLang="en-US" dirty="0"/>
              <a:t>保険会社</a:t>
            </a:r>
            <a:r>
              <a:rPr kumimoji="1" lang="en-US" altLang="ja-JP" dirty="0"/>
              <a:t>)</a:t>
            </a:r>
          </a:p>
        </p:txBody>
      </p:sp>
      <p:sp>
        <p:nvSpPr>
          <p:cNvPr id="5" name="テキスト ボックス 4">
            <a:extLst>
              <a:ext uri="{FF2B5EF4-FFF2-40B4-BE49-F238E27FC236}">
                <a16:creationId xmlns:a16="http://schemas.microsoft.com/office/drawing/2014/main" id="{06AE720B-25FE-A283-C811-AE7D79D003E8}"/>
              </a:ext>
            </a:extLst>
          </p:cNvPr>
          <p:cNvSpPr txBox="1"/>
          <p:nvPr/>
        </p:nvSpPr>
        <p:spPr>
          <a:xfrm>
            <a:off x="6944236" y="1575644"/>
            <a:ext cx="788365" cy="311752"/>
          </a:xfrm>
          <a:prstGeom prst="rect">
            <a:avLst/>
          </a:prstGeom>
          <a:noFill/>
        </p:spPr>
        <p:txBody>
          <a:bodyPr wrap="square" rtlCol="0">
            <a:spAutoFit/>
          </a:bodyPr>
          <a:lstStyle/>
          <a:p>
            <a:pPr algn="ctr"/>
            <a:r>
              <a:rPr kumimoji="1" lang="ja-JP" altLang="en-US" dirty="0"/>
              <a:t>部外者</a:t>
            </a:r>
          </a:p>
        </p:txBody>
      </p:sp>
      <p:sp>
        <p:nvSpPr>
          <p:cNvPr id="8" name="矢印: 右 7">
            <a:extLst>
              <a:ext uri="{FF2B5EF4-FFF2-40B4-BE49-F238E27FC236}">
                <a16:creationId xmlns:a16="http://schemas.microsoft.com/office/drawing/2014/main" id="{BA79D5CE-ECEC-29A5-4404-36FB01DE0C87}"/>
              </a:ext>
            </a:extLst>
          </p:cNvPr>
          <p:cNvSpPr/>
          <p:nvPr/>
        </p:nvSpPr>
        <p:spPr>
          <a:xfrm rot="7509005">
            <a:off x="6217410" y="2357687"/>
            <a:ext cx="983716" cy="3476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乗算記号 12">
            <a:extLst>
              <a:ext uri="{FF2B5EF4-FFF2-40B4-BE49-F238E27FC236}">
                <a16:creationId xmlns:a16="http://schemas.microsoft.com/office/drawing/2014/main" id="{FC14E42B-42A4-9C2A-C94B-99120488CC16}"/>
              </a:ext>
            </a:extLst>
          </p:cNvPr>
          <p:cNvSpPr/>
          <p:nvPr/>
        </p:nvSpPr>
        <p:spPr>
          <a:xfrm>
            <a:off x="6346195" y="2107427"/>
            <a:ext cx="788365" cy="811987"/>
          </a:xfrm>
          <a:prstGeom prst="mathMultiply">
            <a:avLst>
              <a:gd name="adj1" fmla="val 10530"/>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6063164F-9341-383E-E3C4-5AA8B203B12F}"/>
              </a:ext>
            </a:extLst>
          </p:cNvPr>
          <p:cNvSpPr txBox="1"/>
          <p:nvPr/>
        </p:nvSpPr>
        <p:spPr>
          <a:xfrm>
            <a:off x="4802362" y="2585891"/>
            <a:ext cx="1094341" cy="311752"/>
          </a:xfrm>
          <a:prstGeom prst="rect">
            <a:avLst/>
          </a:prstGeom>
          <a:solidFill>
            <a:schemeClr val="bg1"/>
          </a:solidFill>
        </p:spPr>
        <p:txBody>
          <a:bodyPr wrap="square" rtlCol="0">
            <a:spAutoFit/>
          </a:bodyPr>
          <a:lstStyle/>
          <a:p>
            <a:r>
              <a:rPr kumimoji="1" lang="ja-JP" altLang="en-US" dirty="0"/>
              <a:t>アクセス可</a:t>
            </a:r>
          </a:p>
        </p:txBody>
      </p:sp>
      <p:sp>
        <p:nvSpPr>
          <p:cNvPr id="17" name="テキスト ボックス 16">
            <a:extLst>
              <a:ext uri="{FF2B5EF4-FFF2-40B4-BE49-F238E27FC236}">
                <a16:creationId xmlns:a16="http://schemas.microsoft.com/office/drawing/2014/main" id="{8C1268D3-DA5B-C319-C424-86BBE0A365D2}"/>
              </a:ext>
            </a:extLst>
          </p:cNvPr>
          <p:cNvSpPr txBox="1"/>
          <p:nvPr/>
        </p:nvSpPr>
        <p:spPr>
          <a:xfrm>
            <a:off x="6944236" y="2484217"/>
            <a:ext cx="1301420" cy="311752"/>
          </a:xfrm>
          <a:prstGeom prst="rect">
            <a:avLst/>
          </a:prstGeom>
          <a:noFill/>
        </p:spPr>
        <p:txBody>
          <a:bodyPr wrap="square" rtlCol="0">
            <a:spAutoFit/>
          </a:bodyPr>
          <a:lstStyle/>
          <a:p>
            <a:r>
              <a:rPr kumimoji="1" lang="ja-JP" altLang="en-US" dirty="0"/>
              <a:t>アクセス不可</a:t>
            </a:r>
          </a:p>
        </p:txBody>
      </p:sp>
      <p:sp>
        <p:nvSpPr>
          <p:cNvPr id="25" name="矢印: 下 24">
            <a:extLst>
              <a:ext uri="{FF2B5EF4-FFF2-40B4-BE49-F238E27FC236}">
                <a16:creationId xmlns:a16="http://schemas.microsoft.com/office/drawing/2014/main" id="{DA396C9B-7FD2-80C6-2056-30BC19257112}"/>
              </a:ext>
            </a:extLst>
          </p:cNvPr>
          <p:cNvSpPr/>
          <p:nvPr/>
        </p:nvSpPr>
        <p:spPr>
          <a:xfrm rot="5400000">
            <a:off x="3645597" y="1080816"/>
            <a:ext cx="241162" cy="1053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0" name="グラフィックス 29" descr="建物 枠線">
            <a:extLst>
              <a:ext uri="{FF2B5EF4-FFF2-40B4-BE49-F238E27FC236}">
                <a16:creationId xmlns:a16="http://schemas.microsoft.com/office/drawing/2014/main" id="{5B2BD6D1-CB8C-5D1D-FF3E-95510FE0EF3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965343" y="3377423"/>
            <a:ext cx="914400" cy="914400"/>
          </a:xfrm>
          <a:prstGeom prst="rect">
            <a:avLst/>
          </a:prstGeom>
        </p:spPr>
      </p:pic>
      <p:sp>
        <p:nvSpPr>
          <p:cNvPr id="31" name="テキスト ボックス 30">
            <a:extLst>
              <a:ext uri="{FF2B5EF4-FFF2-40B4-BE49-F238E27FC236}">
                <a16:creationId xmlns:a16="http://schemas.microsoft.com/office/drawing/2014/main" id="{8B669ACC-A1BE-B528-1B57-C45FF35EC949}"/>
              </a:ext>
            </a:extLst>
          </p:cNvPr>
          <p:cNvSpPr txBox="1"/>
          <p:nvPr/>
        </p:nvSpPr>
        <p:spPr>
          <a:xfrm>
            <a:off x="7888914" y="4280194"/>
            <a:ext cx="1056073" cy="531171"/>
          </a:xfrm>
          <a:prstGeom prst="rect">
            <a:avLst/>
          </a:prstGeom>
          <a:noFill/>
        </p:spPr>
        <p:txBody>
          <a:bodyPr wrap="square" rtlCol="0">
            <a:spAutoFit/>
          </a:bodyPr>
          <a:lstStyle/>
          <a:p>
            <a:pPr algn="ctr"/>
            <a:r>
              <a:rPr kumimoji="1" lang="en-US" altLang="ja-JP" dirty="0"/>
              <a:t>VC </a:t>
            </a:r>
            <a:r>
              <a:rPr kumimoji="1" lang="ja-JP" altLang="en-US" dirty="0"/>
              <a:t>発行者 </a:t>
            </a:r>
            <a:r>
              <a:rPr kumimoji="1" lang="en-US" altLang="ja-JP" dirty="0"/>
              <a:t>(NURA)</a:t>
            </a:r>
            <a:endParaRPr kumimoji="1" lang="ja-JP" altLang="en-US" dirty="0"/>
          </a:p>
        </p:txBody>
      </p:sp>
      <p:sp>
        <p:nvSpPr>
          <p:cNvPr id="32" name="矢印: 右 31">
            <a:extLst>
              <a:ext uri="{FF2B5EF4-FFF2-40B4-BE49-F238E27FC236}">
                <a16:creationId xmlns:a16="http://schemas.microsoft.com/office/drawing/2014/main" id="{0BCF9698-47E2-C39E-2DC0-DA3948D7E996}"/>
              </a:ext>
            </a:extLst>
          </p:cNvPr>
          <p:cNvSpPr/>
          <p:nvPr/>
        </p:nvSpPr>
        <p:spPr>
          <a:xfrm rot="10800000">
            <a:off x="6643619" y="3736248"/>
            <a:ext cx="914399" cy="3476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テキスト ボックス 32">
            <a:extLst>
              <a:ext uri="{FF2B5EF4-FFF2-40B4-BE49-F238E27FC236}">
                <a16:creationId xmlns:a16="http://schemas.microsoft.com/office/drawing/2014/main" id="{1E248F67-6F5B-C0EA-BBEC-791EB875987C}"/>
              </a:ext>
            </a:extLst>
          </p:cNvPr>
          <p:cNvSpPr txBox="1"/>
          <p:nvPr/>
        </p:nvSpPr>
        <p:spPr>
          <a:xfrm>
            <a:off x="6222994" y="4130790"/>
            <a:ext cx="1755647" cy="531171"/>
          </a:xfrm>
          <a:prstGeom prst="rect">
            <a:avLst/>
          </a:prstGeom>
          <a:noFill/>
        </p:spPr>
        <p:txBody>
          <a:bodyPr wrap="square" rtlCol="0">
            <a:spAutoFit/>
          </a:bodyPr>
          <a:lstStyle/>
          <a:p>
            <a:pPr algn="ctr"/>
            <a:r>
              <a:rPr kumimoji="1" lang="en-US" altLang="ja-JP" dirty="0"/>
              <a:t>VC (</a:t>
            </a:r>
            <a:r>
              <a:rPr kumimoji="1" lang="ja-JP" altLang="en-US" dirty="0"/>
              <a:t>健診データ</a:t>
            </a:r>
            <a:r>
              <a:rPr kumimoji="1" lang="en-US" altLang="ja-JP" dirty="0"/>
              <a:t>) </a:t>
            </a:r>
            <a:r>
              <a:rPr kumimoji="1" lang="ja-JP" altLang="en-US" dirty="0"/>
              <a:t>の発行</a:t>
            </a:r>
          </a:p>
        </p:txBody>
      </p:sp>
      <p:pic>
        <p:nvPicPr>
          <p:cNvPr id="35" name="グラフィックス 34" descr="ブロックチェーン 枠線">
            <a:extLst>
              <a:ext uri="{FF2B5EF4-FFF2-40B4-BE49-F238E27FC236}">
                <a16:creationId xmlns:a16="http://schemas.microsoft.com/office/drawing/2014/main" id="{08B847B6-987A-0357-65CC-A15E366DF7B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78742" y="2818748"/>
            <a:ext cx="1597188" cy="1597188"/>
          </a:xfrm>
          <a:prstGeom prst="rect">
            <a:avLst/>
          </a:prstGeom>
        </p:spPr>
      </p:pic>
      <p:sp>
        <p:nvSpPr>
          <p:cNvPr id="36" name="テキスト ボックス 35">
            <a:extLst>
              <a:ext uri="{FF2B5EF4-FFF2-40B4-BE49-F238E27FC236}">
                <a16:creationId xmlns:a16="http://schemas.microsoft.com/office/drawing/2014/main" id="{0F8D8711-5C10-190D-1539-227F21D6BD51}"/>
              </a:ext>
            </a:extLst>
          </p:cNvPr>
          <p:cNvSpPr txBox="1"/>
          <p:nvPr/>
        </p:nvSpPr>
        <p:spPr>
          <a:xfrm>
            <a:off x="440861" y="4378433"/>
            <a:ext cx="1755648" cy="531171"/>
          </a:xfrm>
          <a:prstGeom prst="rect">
            <a:avLst/>
          </a:prstGeom>
          <a:noFill/>
        </p:spPr>
        <p:txBody>
          <a:bodyPr wrap="square" rtlCol="0">
            <a:spAutoFit/>
          </a:bodyPr>
          <a:lstStyle/>
          <a:p>
            <a:pPr algn="ctr"/>
            <a:r>
              <a:rPr kumimoji="1" lang="ja-JP" altLang="en-US" dirty="0"/>
              <a:t>ブロックチェーン</a:t>
            </a:r>
            <a:endParaRPr kumimoji="1" lang="en-US" altLang="ja-JP" dirty="0"/>
          </a:p>
          <a:p>
            <a:pPr algn="ctr"/>
            <a:r>
              <a:rPr kumimoji="1" lang="en-US" altLang="ja-JP" dirty="0"/>
              <a:t>(Ethereum)</a:t>
            </a:r>
            <a:endParaRPr kumimoji="1" lang="ja-JP" altLang="en-US" dirty="0"/>
          </a:p>
        </p:txBody>
      </p:sp>
      <p:sp>
        <p:nvSpPr>
          <p:cNvPr id="37" name="矢印: 左カーブ 36">
            <a:extLst>
              <a:ext uri="{FF2B5EF4-FFF2-40B4-BE49-F238E27FC236}">
                <a16:creationId xmlns:a16="http://schemas.microsoft.com/office/drawing/2014/main" id="{BF176FA4-141D-D7BC-AAF7-2E53EF8B1DCC}"/>
              </a:ext>
            </a:extLst>
          </p:cNvPr>
          <p:cNvSpPr/>
          <p:nvPr/>
        </p:nvSpPr>
        <p:spPr>
          <a:xfrm rot="8023655">
            <a:off x="2396356" y="1702867"/>
            <a:ext cx="955307" cy="2953759"/>
          </a:xfrm>
          <a:prstGeom prst="curvedLeftArrow">
            <a:avLst>
              <a:gd name="adj1" fmla="val 21336"/>
              <a:gd name="adj2" fmla="val 45820"/>
              <a:gd name="adj3" fmla="val 2586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8" name="テキスト ボックス 37">
            <a:extLst>
              <a:ext uri="{FF2B5EF4-FFF2-40B4-BE49-F238E27FC236}">
                <a16:creationId xmlns:a16="http://schemas.microsoft.com/office/drawing/2014/main" id="{1D56D714-A9A7-CD66-03CA-39C2B3DDEC40}"/>
              </a:ext>
            </a:extLst>
          </p:cNvPr>
          <p:cNvSpPr txBox="1"/>
          <p:nvPr/>
        </p:nvSpPr>
        <p:spPr>
          <a:xfrm>
            <a:off x="2774469" y="4130790"/>
            <a:ext cx="1358489" cy="531171"/>
          </a:xfrm>
          <a:prstGeom prst="rect">
            <a:avLst/>
          </a:prstGeom>
          <a:noFill/>
        </p:spPr>
        <p:txBody>
          <a:bodyPr wrap="square" rtlCol="0">
            <a:spAutoFit/>
          </a:bodyPr>
          <a:lstStyle/>
          <a:p>
            <a:r>
              <a:rPr kumimoji="1" lang="en-US" altLang="ja-JP" dirty="0"/>
              <a:t>NFT</a:t>
            </a:r>
            <a:r>
              <a:rPr kumimoji="1" lang="ja-JP" altLang="en-US" dirty="0"/>
              <a:t>を用いたアクセス制御</a:t>
            </a:r>
          </a:p>
        </p:txBody>
      </p:sp>
      <p:sp>
        <p:nvSpPr>
          <p:cNvPr id="39" name="テキスト ボックス 38">
            <a:extLst>
              <a:ext uri="{FF2B5EF4-FFF2-40B4-BE49-F238E27FC236}">
                <a16:creationId xmlns:a16="http://schemas.microsoft.com/office/drawing/2014/main" id="{82216334-0226-7D13-7FAA-9F271081AB73}"/>
              </a:ext>
            </a:extLst>
          </p:cNvPr>
          <p:cNvSpPr txBox="1"/>
          <p:nvPr/>
        </p:nvSpPr>
        <p:spPr>
          <a:xfrm>
            <a:off x="4402272" y="4485573"/>
            <a:ext cx="1975104" cy="531171"/>
          </a:xfrm>
          <a:prstGeom prst="rect">
            <a:avLst/>
          </a:prstGeom>
          <a:noFill/>
        </p:spPr>
        <p:txBody>
          <a:bodyPr wrap="square" rtlCol="0">
            <a:spAutoFit/>
          </a:bodyPr>
          <a:lstStyle/>
          <a:p>
            <a:pPr algn="ctr"/>
            <a:r>
              <a:rPr kumimoji="1" lang="ja-JP" altLang="en-US" dirty="0"/>
              <a:t>アクセス制御アプリケーション</a:t>
            </a:r>
          </a:p>
        </p:txBody>
      </p:sp>
      <p:sp>
        <p:nvSpPr>
          <p:cNvPr id="40" name="矢印: 右 39">
            <a:extLst>
              <a:ext uri="{FF2B5EF4-FFF2-40B4-BE49-F238E27FC236}">
                <a16:creationId xmlns:a16="http://schemas.microsoft.com/office/drawing/2014/main" id="{61276BDC-A459-CFD3-CD2B-1696FA5007E3}"/>
              </a:ext>
            </a:extLst>
          </p:cNvPr>
          <p:cNvSpPr/>
          <p:nvPr/>
        </p:nvSpPr>
        <p:spPr>
          <a:xfrm rot="9139527">
            <a:off x="1708905" y="2615448"/>
            <a:ext cx="3220760" cy="3476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テキスト ボックス 40">
            <a:extLst>
              <a:ext uri="{FF2B5EF4-FFF2-40B4-BE49-F238E27FC236}">
                <a16:creationId xmlns:a16="http://schemas.microsoft.com/office/drawing/2014/main" id="{3B81DC70-5D05-BC3D-AEA1-62E602A60545}"/>
              </a:ext>
            </a:extLst>
          </p:cNvPr>
          <p:cNvSpPr txBox="1"/>
          <p:nvPr/>
        </p:nvSpPr>
        <p:spPr>
          <a:xfrm>
            <a:off x="2895520" y="2433228"/>
            <a:ext cx="1301420" cy="531171"/>
          </a:xfrm>
          <a:prstGeom prst="rect">
            <a:avLst/>
          </a:prstGeom>
          <a:solidFill>
            <a:schemeClr val="bg1"/>
          </a:solidFill>
        </p:spPr>
        <p:txBody>
          <a:bodyPr wrap="square" rtlCol="0">
            <a:spAutoFit/>
          </a:bodyPr>
          <a:lstStyle/>
          <a:p>
            <a:r>
              <a:rPr kumimoji="1" lang="ja-JP" altLang="en-US" dirty="0"/>
              <a:t>健診データの真正性を検証</a:t>
            </a:r>
          </a:p>
        </p:txBody>
      </p:sp>
    </p:spTree>
    <p:extLst>
      <p:ext uri="{BB962C8B-B14F-4D97-AF65-F5344CB8AC3E}">
        <p14:creationId xmlns:p14="http://schemas.microsoft.com/office/powerpoint/2010/main" val="17723805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7FB8A25B-0D53-8D4A-A5F4-41A1F7066460}"/>
              </a:ext>
            </a:extLst>
          </p:cNvPr>
          <p:cNvSpPr>
            <a:spLocks noGrp="1"/>
          </p:cNvSpPr>
          <p:nvPr>
            <p:ph type="sldNum" sz="quarter" idx="10"/>
          </p:nvPr>
        </p:nvSpPr>
        <p:spPr/>
        <p:txBody>
          <a:bodyPr/>
          <a:lstStyle/>
          <a:p>
            <a:fld id="{9FB9FBB1-FD5B-41A6-B84B-A229A6B4BB39}" type="slidenum">
              <a:rPr lang="en-US" altLang="ja-JP" smtClean="0"/>
              <a:pPr/>
              <a:t>13</a:t>
            </a:fld>
            <a:endParaRPr lang="en-US" dirty="0"/>
          </a:p>
        </p:txBody>
      </p:sp>
      <p:sp>
        <p:nvSpPr>
          <p:cNvPr id="3" name="テキスト プレースホルダー 2">
            <a:extLst>
              <a:ext uri="{FF2B5EF4-FFF2-40B4-BE49-F238E27FC236}">
                <a16:creationId xmlns:a16="http://schemas.microsoft.com/office/drawing/2014/main" id="{E19D8F33-5AF3-4EBE-21B1-170A00B4E05B}"/>
              </a:ext>
            </a:extLst>
          </p:cNvPr>
          <p:cNvSpPr>
            <a:spLocks noGrp="1"/>
          </p:cNvSpPr>
          <p:nvPr>
            <p:ph type="body" sz="quarter" idx="11"/>
          </p:nvPr>
        </p:nvSpPr>
        <p:spPr/>
        <p:txBody>
          <a:bodyPr/>
          <a:lstStyle/>
          <a:p>
            <a:r>
              <a:rPr kumimoji="1" lang="en-US" altLang="ja-JP" dirty="0"/>
              <a:t>NFT</a:t>
            </a:r>
          </a:p>
          <a:p>
            <a:pPr marL="285750" indent="-285750">
              <a:buFont typeface="Arial" panose="020B0604020202020204" pitchFamily="34" charset="0"/>
              <a:buChar char="•"/>
            </a:pPr>
            <a:r>
              <a:rPr lang="ja-JP" altLang="en-US" dirty="0"/>
              <a:t>複数人にレンタルができる</a:t>
            </a:r>
            <a:endParaRPr lang="en-US" altLang="ja-JP" dirty="0"/>
          </a:p>
          <a:p>
            <a:pPr marL="285750" indent="-285750">
              <a:buFont typeface="Arial" panose="020B0604020202020204" pitchFamily="34" charset="0"/>
              <a:buChar char="•"/>
            </a:pPr>
            <a:r>
              <a:rPr kumimoji="1" lang="ja-JP" altLang="en-US" dirty="0"/>
              <a:t>レンタルをする際にトークンがデータ利用者からデータ保持者に支払われる</a:t>
            </a:r>
            <a:endParaRPr kumimoji="1" lang="en-US" altLang="ja-JP" dirty="0"/>
          </a:p>
          <a:p>
            <a:pPr marL="285750" indent="-285750">
              <a:buFont typeface="Arial" panose="020B0604020202020204" pitchFamily="34" charset="0"/>
              <a:buChar char="•"/>
            </a:pPr>
            <a:r>
              <a:rPr lang="ja-JP" altLang="en-US" dirty="0"/>
              <a:t>譲渡不可とする</a:t>
            </a:r>
            <a:endParaRPr lang="en-US" altLang="ja-JP" dirty="0"/>
          </a:p>
          <a:p>
            <a:pPr marL="285750" indent="-285750">
              <a:buFont typeface="Arial" panose="020B0604020202020204" pitchFamily="34" charset="0"/>
              <a:buChar char="•"/>
            </a:pPr>
            <a:endParaRPr lang="en-US" altLang="ja-JP" dirty="0"/>
          </a:p>
          <a:p>
            <a:r>
              <a:rPr lang="en-US" altLang="ja-JP" dirty="0"/>
              <a:t>VC</a:t>
            </a:r>
          </a:p>
          <a:p>
            <a:pPr marL="285750" indent="-285750">
              <a:buFont typeface="Arial" panose="020B0604020202020204" pitchFamily="34" charset="0"/>
              <a:buChar char="•"/>
            </a:pPr>
            <a:r>
              <a:rPr lang="en-US" altLang="ja-JP" dirty="0"/>
              <a:t>VC </a:t>
            </a:r>
            <a:r>
              <a:rPr lang="ja-JP" altLang="en-US" dirty="0"/>
              <a:t>の発行ができる</a:t>
            </a:r>
            <a:endParaRPr lang="en-US" altLang="ja-JP" dirty="0"/>
          </a:p>
          <a:p>
            <a:pPr marL="285750" indent="-285750">
              <a:buFont typeface="Arial" panose="020B0604020202020204" pitchFamily="34" charset="0"/>
              <a:buChar char="•"/>
            </a:pPr>
            <a:r>
              <a:rPr lang="en-US" altLang="ja-JP" dirty="0"/>
              <a:t>VC </a:t>
            </a:r>
            <a:r>
              <a:rPr lang="ja-JP" altLang="en-US" dirty="0"/>
              <a:t>の検証ができる</a:t>
            </a:r>
            <a:endParaRPr lang="en-US" altLang="ja-JP" dirty="0"/>
          </a:p>
          <a:p>
            <a:pPr marL="285750" indent="-285750">
              <a:buFont typeface="Arial" panose="020B0604020202020204" pitchFamily="34" charset="0"/>
              <a:buChar char="•"/>
            </a:pPr>
            <a:endParaRPr lang="en-US" altLang="ja-JP" dirty="0"/>
          </a:p>
          <a:p>
            <a:r>
              <a:rPr lang="ja-JP" altLang="en-US" dirty="0"/>
              <a:t>アクセス制御</a:t>
            </a:r>
            <a:endParaRPr lang="en-US" altLang="ja-JP" dirty="0"/>
          </a:p>
          <a:p>
            <a:pPr marL="285750" indent="-285750">
              <a:buFont typeface="Arial" panose="020B0604020202020204" pitchFamily="34" charset="0"/>
              <a:buChar char="•"/>
            </a:pPr>
            <a:r>
              <a:rPr lang="en-US" altLang="ja-JP" dirty="0"/>
              <a:t>NFT </a:t>
            </a:r>
            <a:r>
              <a:rPr lang="ja-JP" altLang="en-US" dirty="0"/>
              <a:t>の保持者とレンタルした者のみが </a:t>
            </a:r>
            <a:r>
              <a:rPr lang="en-US" altLang="ja-JP" dirty="0"/>
              <a:t>VC </a:t>
            </a:r>
            <a:r>
              <a:rPr lang="ja-JP" altLang="en-US" dirty="0"/>
              <a:t>へアクセス可能</a:t>
            </a:r>
            <a:endParaRPr lang="en-US" altLang="ja-JP" dirty="0"/>
          </a:p>
        </p:txBody>
      </p:sp>
      <p:sp>
        <p:nvSpPr>
          <p:cNvPr id="4" name="タイトル 3">
            <a:extLst>
              <a:ext uri="{FF2B5EF4-FFF2-40B4-BE49-F238E27FC236}">
                <a16:creationId xmlns:a16="http://schemas.microsoft.com/office/drawing/2014/main" id="{B5C10152-A993-508F-0290-1885E42609B9}"/>
              </a:ext>
            </a:extLst>
          </p:cNvPr>
          <p:cNvSpPr>
            <a:spLocks noGrp="1"/>
          </p:cNvSpPr>
          <p:nvPr>
            <p:ph type="title"/>
          </p:nvPr>
        </p:nvSpPr>
        <p:spPr/>
        <p:txBody>
          <a:bodyPr/>
          <a:lstStyle/>
          <a:p>
            <a:r>
              <a:rPr kumimoji="1" lang="ja-JP" altLang="en-US" dirty="0"/>
              <a:t>システム仕様</a:t>
            </a:r>
          </a:p>
        </p:txBody>
      </p:sp>
    </p:spTree>
    <p:extLst>
      <p:ext uri="{BB962C8B-B14F-4D97-AF65-F5344CB8AC3E}">
        <p14:creationId xmlns:p14="http://schemas.microsoft.com/office/powerpoint/2010/main" val="31129137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32C74295-FF4A-3ED0-1CE1-DCE0C7C2D49B}"/>
              </a:ext>
            </a:extLst>
          </p:cNvPr>
          <p:cNvSpPr>
            <a:spLocks noGrp="1"/>
          </p:cNvSpPr>
          <p:nvPr>
            <p:ph type="sldNum" sz="quarter" idx="10"/>
          </p:nvPr>
        </p:nvSpPr>
        <p:spPr/>
        <p:txBody>
          <a:bodyPr/>
          <a:lstStyle/>
          <a:p>
            <a:fld id="{9FB9FBB1-FD5B-41A6-B84B-A229A6B4BB39}" type="slidenum">
              <a:rPr lang="en-US" altLang="ja-JP" smtClean="0"/>
              <a:pPr/>
              <a:t>14</a:t>
            </a:fld>
            <a:endParaRPr lang="en-US" dirty="0"/>
          </a:p>
        </p:txBody>
      </p:sp>
      <p:sp>
        <p:nvSpPr>
          <p:cNvPr id="3" name="テキスト プレースホルダー 2">
            <a:extLst>
              <a:ext uri="{FF2B5EF4-FFF2-40B4-BE49-F238E27FC236}">
                <a16:creationId xmlns:a16="http://schemas.microsoft.com/office/drawing/2014/main" id="{EA044B9F-46CF-8757-A39B-7B9B7407E2B6}"/>
              </a:ext>
            </a:extLst>
          </p:cNvPr>
          <p:cNvSpPr>
            <a:spLocks noGrp="1"/>
          </p:cNvSpPr>
          <p:nvPr>
            <p:ph type="body" sz="quarter" idx="11"/>
          </p:nvPr>
        </p:nvSpPr>
        <p:spPr>
          <a:xfrm>
            <a:off x="539552" y="986001"/>
            <a:ext cx="8064698" cy="3816000"/>
          </a:xfrm>
        </p:spPr>
        <p:txBody>
          <a:bodyPr/>
          <a:lstStyle/>
          <a:p>
            <a:r>
              <a:rPr kumimoji="1" lang="en-US" altLang="ja-JP" dirty="0"/>
              <a:t>8/21~22</a:t>
            </a:r>
            <a:r>
              <a:rPr kumimoji="1" lang="ja-JP" altLang="en-US" dirty="0"/>
              <a:t>：　ブロックチェーン・</a:t>
            </a:r>
            <a:r>
              <a:rPr kumimoji="1" lang="en-US" altLang="ja-JP" dirty="0"/>
              <a:t>NFT</a:t>
            </a:r>
            <a:r>
              <a:rPr kumimoji="1" lang="ja-JP" altLang="en-US" dirty="0"/>
              <a:t>・</a:t>
            </a:r>
            <a:r>
              <a:rPr kumimoji="1" lang="en-US" altLang="ja-JP" dirty="0"/>
              <a:t>VC </a:t>
            </a:r>
            <a:r>
              <a:rPr kumimoji="1" lang="ja-JP" altLang="en-US" dirty="0"/>
              <a:t>に関する知識を身に着ける</a:t>
            </a:r>
            <a:endParaRPr kumimoji="1" lang="en-US" altLang="ja-JP" dirty="0"/>
          </a:p>
          <a:p>
            <a:endParaRPr kumimoji="1" lang="en-US" altLang="ja-JP" dirty="0"/>
          </a:p>
          <a:p>
            <a:r>
              <a:rPr lang="en-US" altLang="ja-JP" dirty="0"/>
              <a:t>8/23~28</a:t>
            </a:r>
            <a:r>
              <a:rPr lang="ja-JP" altLang="en-US" dirty="0"/>
              <a:t>：　</a:t>
            </a:r>
            <a:r>
              <a:rPr lang="en-US" altLang="ja-JP" dirty="0"/>
              <a:t>NFT</a:t>
            </a:r>
            <a:r>
              <a:rPr lang="ja-JP" altLang="en-US" dirty="0"/>
              <a:t>・</a:t>
            </a:r>
            <a:r>
              <a:rPr lang="en-US" altLang="ja-JP" dirty="0"/>
              <a:t>VC</a:t>
            </a:r>
            <a:r>
              <a:rPr lang="ja-JP" altLang="en-US" dirty="0"/>
              <a:t>、アクセス制御の実装を行う</a:t>
            </a:r>
            <a:endParaRPr lang="en-US" altLang="ja-JP" dirty="0"/>
          </a:p>
          <a:p>
            <a:endParaRPr lang="en-US" altLang="ja-JP" dirty="0"/>
          </a:p>
          <a:p>
            <a:r>
              <a:rPr kumimoji="1" lang="en-US" altLang="ja-JP" dirty="0"/>
              <a:t>8/29~30</a:t>
            </a:r>
            <a:r>
              <a:rPr lang="ja-JP" altLang="en-US" dirty="0"/>
              <a:t>：　作成した </a:t>
            </a:r>
            <a:r>
              <a:rPr lang="en-US" altLang="ja-JP" dirty="0"/>
              <a:t>NFT</a:t>
            </a:r>
            <a:r>
              <a:rPr lang="ja-JP" altLang="en-US" dirty="0"/>
              <a:t>・</a:t>
            </a:r>
            <a:r>
              <a:rPr lang="en-US" altLang="ja-JP" dirty="0"/>
              <a:t>VC</a:t>
            </a:r>
            <a:r>
              <a:rPr lang="ja-JP" altLang="en-US" dirty="0"/>
              <a:t>、アクセス制御を組み合わせてシステムを構築する</a:t>
            </a:r>
            <a:endParaRPr lang="en-US" altLang="ja-JP" dirty="0"/>
          </a:p>
          <a:p>
            <a:endParaRPr lang="en-US" altLang="ja-JP" dirty="0"/>
          </a:p>
          <a:p>
            <a:r>
              <a:rPr kumimoji="1" lang="en-US" altLang="ja-JP" dirty="0"/>
              <a:t>8</a:t>
            </a:r>
            <a:r>
              <a:rPr lang="en-US" altLang="ja-JP" dirty="0"/>
              <a:t>/31~9/1</a:t>
            </a:r>
            <a:r>
              <a:rPr lang="ja-JP" altLang="en-US" dirty="0"/>
              <a:t>： 発表資料作成、課題発表会</a:t>
            </a:r>
            <a:endParaRPr kumimoji="1" lang="ja-JP" altLang="en-US" dirty="0"/>
          </a:p>
        </p:txBody>
      </p:sp>
      <p:sp>
        <p:nvSpPr>
          <p:cNvPr id="4" name="タイトル 3">
            <a:extLst>
              <a:ext uri="{FF2B5EF4-FFF2-40B4-BE49-F238E27FC236}">
                <a16:creationId xmlns:a16="http://schemas.microsoft.com/office/drawing/2014/main" id="{AAF3FBD3-9648-E4B3-393E-5C17022ABBE9}"/>
              </a:ext>
            </a:extLst>
          </p:cNvPr>
          <p:cNvSpPr>
            <a:spLocks noGrp="1"/>
          </p:cNvSpPr>
          <p:nvPr>
            <p:ph type="title"/>
          </p:nvPr>
        </p:nvSpPr>
        <p:spPr/>
        <p:txBody>
          <a:bodyPr/>
          <a:lstStyle/>
          <a:p>
            <a:r>
              <a:rPr kumimoji="1" lang="ja-JP" altLang="en-US" dirty="0"/>
              <a:t>想定スケジュール</a:t>
            </a:r>
          </a:p>
        </p:txBody>
      </p:sp>
    </p:spTree>
    <p:extLst>
      <p:ext uri="{BB962C8B-B14F-4D97-AF65-F5344CB8AC3E}">
        <p14:creationId xmlns:p14="http://schemas.microsoft.com/office/powerpoint/2010/main" val="29286469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CDC3376B-B235-DEE8-3618-807EB17275AC}"/>
              </a:ext>
            </a:extLst>
          </p:cNvPr>
          <p:cNvSpPr>
            <a:spLocks noGrp="1"/>
          </p:cNvSpPr>
          <p:nvPr>
            <p:ph type="sldNum" sz="quarter" idx="10"/>
          </p:nvPr>
        </p:nvSpPr>
        <p:spPr/>
        <p:txBody>
          <a:bodyPr/>
          <a:lstStyle/>
          <a:p>
            <a:fld id="{9FB9FBB1-FD5B-41A6-B84B-A229A6B4BB39}" type="slidenum">
              <a:rPr lang="en-US" altLang="ja-JP" smtClean="0"/>
              <a:pPr/>
              <a:t>15</a:t>
            </a:fld>
            <a:endParaRPr lang="en-US" dirty="0"/>
          </a:p>
        </p:txBody>
      </p:sp>
      <p:sp>
        <p:nvSpPr>
          <p:cNvPr id="3" name="テキスト プレースホルダー 2">
            <a:extLst>
              <a:ext uri="{FF2B5EF4-FFF2-40B4-BE49-F238E27FC236}">
                <a16:creationId xmlns:a16="http://schemas.microsoft.com/office/drawing/2014/main" id="{2DDD5842-20CF-743C-A26C-380C67AE1408}"/>
              </a:ext>
            </a:extLst>
          </p:cNvPr>
          <p:cNvSpPr>
            <a:spLocks noGrp="1"/>
          </p:cNvSpPr>
          <p:nvPr>
            <p:ph type="body" sz="quarter" idx="11"/>
          </p:nvPr>
        </p:nvSpPr>
        <p:spPr/>
        <p:txBody>
          <a:bodyPr/>
          <a:lstStyle/>
          <a:p>
            <a:r>
              <a:rPr kumimoji="1" lang="en-US" altLang="ja-JP" sz="1200" dirty="0"/>
              <a:t>NFT</a:t>
            </a:r>
            <a:r>
              <a:rPr kumimoji="1" lang="ja-JP" altLang="en-US" sz="1200" dirty="0"/>
              <a:t>を用いた認証</a:t>
            </a:r>
            <a:r>
              <a:rPr kumimoji="1" lang="en-US" altLang="ja-JP" sz="1200" dirty="0"/>
              <a:t>: </a:t>
            </a:r>
            <a:r>
              <a:rPr kumimoji="1" lang="en-US" altLang="ja-JP" sz="1200" dirty="0">
                <a:hlinkClick r:id="rId2"/>
              </a:rPr>
              <a:t>https://aws.amazon.com/jp/blogs/news/nft-holder-can-access/</a:t>
            </a:r>
            <a:r>
              <a:rPr kumimoji="1" lang="en-US" altLang="ja-JP" sz="1200" dirty="0"/>
              <a:t> </a:t>
            </a:r>
            <a:endParaRPr kumimoji="1" lang="ja-JP" altLang="en-US" sz="1200" dirty="0"/>
          </a:p>
        </p:txBody>
      </p:sp>
      <p:sp>
        <p:nvSpPr>
          <p:cNvPr id="4" name="タイトル 3">
            <a:extLst>
              <a:ext uri="{FF2B5EF4-FFF2-40B4-BE49-F238E27FC236}">
                <a16:creationId xmlns:a16="http://schemas.microsoft.com/office/drawing/2014/main" id="{9195653F-25B2-26AC-DB5A-A0B7E6CB823A}"/>
              </a:ext>
            </a:extLst>
          </p:cNvPr>
          <p:cNvSpPr>
            <a:spLocks noGrp="1"/>
          </p:cNvSpPr>
          <p:nvPr>
            <p:ph type="title"/>
          </p:nvPr>
        </p:nvSpPr>
        <p:spPr/>
        <p:txBody>
          <a:bodyPr/>
          <a:lstStyle/>
          <a:p>
            <a:r>
              <a:rPr kumimoji="1" lang="ja-JP" altLang="en-US" dirty="0"/>
              <a:t>参考</a:t>
            </a:r>
            <a:r>
              <a:rPr kumimoji="1" lang="en-US" altLang="ja-JP" dirty="0"/>
              <a:t>URL</a:t>
            </a:r>
            <a:endParaRPr kumimoji="1" lang="ja-JP" altLang="en-US" dirty="0"/>
          </a:p>
        </p:txBody>
      </p:sp>
    </p:spTree>
    <p:extLst>
      <p:ext uri="{BB962C8B-B14F-4D97-AF65-F5344CB8AC3E}">
        <p14:creationId xmlns:p14="http://schemas.microsoft.com/office/powerpoint/2010/main" val="1760461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113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E5A61AF5-9699-6104-59D9-A88F44665D99}"/>
              </a:ext>
            </a:extLst>
          </p:cNvPr>
          <p:cNvSpPr>
            <a:spLocks noGrp="1"/>
          </p:cNvSpPr>
          <p:nvPr>
            <p:ph type="title"/>
          </p:nvPr>
        </p:nvSpPr>
        <p:spPr/>
        <p:txBody>
          <a:bodyPr/>
          <a:lstStyle/>
          <a:p>
            <a:r>
              <a:rPr lang="ja-JP" altLang="en-US" dirty="0"/>
              <a:t>自己紹介</a:t>
            </a:r>
          </a:p>
        </p:txBody>
      </p:sp>
      <p:sp>
        <p:nvSpPr>
          <p:cNvPr id="7" name="テキスト プレースホルダー 6">
            <a:extLst>
              <a:ext uri="{FF2B5EF4-FFF2-40B4-BE49-F238E27FC236}">
                <a16:creationId xmlns:a16="http://schemas.microsoft.com/office/drawing/2014/main" id="{2B56E45F-F862-5CF8-3BEB-0BF1479E1E2E}"/>
              </a:ext>
            </a:extLst>
          </p:cNvPr>
          <p:cNvSpPr>
            <a:spLocks noGrp="1"/>
          </p:cNvSpPr>
          <p:nvPr>
            <p:ph type="body" idx="1"/>
          </p:nvPr>
        </p:nvSpPr>
        <p:spPr/>
        <p:txBody>
          <a:bodyPr/>
          <a:lstStyle/>
          <a:p>
            <a:endParaRPr lang="ja-JP" altLang="en-US" dirty="0"/>
          </a:p>
        </p:txBody>
      </p:sp>
    </p:spTree>
    <p:extLst>
      <p:ext uri="{BB962C8B-B14F-4D97-AF65-F5344CB8AC3E}">
        <p14:creationId xmlns:p14="http://schemas.microsoft.com/office/powerpoint/2010/main" val="2065560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8F430CCE-E19A-0FB5-441B-5E34D6A518FF}"/>
              </a:ext>
            </a:extLst>
          </p:cNvPr>
          <p:cNvSpPr>
            <a:spLocks noGrp="1"/>
          </p:cNvSpPr>
          <p:nvPr>
            <p:ph type="sldNum" sz="quarter" idx="10"/>
          </p:nvPr>
        </p:nvSpPr>
        <p:spPr/>
        <p:txBody>
          <a:bodyPr/>
          <a:lstStyle/>
          <a:p>
            <a:fld id="{9FB9FBB1-FD5B-41A6-B84B-A229A6B4BB39}" type="slidenum">
              <a:rPr lang="en-US" altLang="ja-JP" smtClean="0"/>
              <a:pPr/>
              <a:t>3</a:t>
            </a:fld>
            <a:endParaRPr lang="en-US" dirty="0"/>
          </a:p>
        </p:txBody>
      </p:sp>
      <p:sp>
        <p:nvSpPr>
          <p:cNvPr id="3" name="テキスト プレースホルダー 2">
            <a:extLst>
              <a:ext uri="{FF2B5EF4-FFF2-40B4-BE49-F238E27FC236}">
                <a16:creationId xmlns:a16="http://schemas.microsoft.com/office/drawing/2014/main" id="{DE0B245E-E818-6499-B054-1A86B0E227A5}"/>
              </a:ext>
            </a:extLst>
          </p:cNvPr>
          <p:cNvSpPr>
            <a:spLocks noGrp="1"/>
          </p:cNvSpPr>
          <p:nvPr>
            <p:ph type="body" sz="quarter" idx="11"/>
          </p:nvPr>
        </p:nvSpPr>
        <p:spPr/>
        <p:txBody>
          <a:bodyPr/>
          <a:lstStyle/>
          <a:p>
            <a:r>
              <a:rPr kumimoji="1" lang="ja-JP" altLang="en-US" dirty="0"/>
              <a:t>名前：矢野翔平</a:t>
            </a:r>
            <a:endParaRPr kumimoji="1" lang="en-US" altLang="ja-JP" dirty="0"/>
          </a:p>
          <a:p>
            <a:endParaRPr lang="en-US" altLang="ja-JP" dirty="0"/>
          </a:p>
          <a:p>
            <a:r>
              <a:rPr lang="ja-JP" altLang="en-US" dirty="0"/>
              <a:t>年次</a:t>
            </a:r>
            <a:r>
              <a:rPr kumimoji="1" lang="ja-JP" altLang="en-US" dirty="0"/>
              <a:t>：２年目</a:t>
            </a:r>
            <a:endParaRPr kumimoji="1" lang="en-US" altLang="ja-JP" dirty="0"/>
          </a:p>
          <a:p>
            <a:endParaRPr lang="en-US" altLang="ja-JP" dirty="0"/>
          </a:p>
          <a:p>
            <a:r>
              <a:rPr kumimoji="1" lang="ja-JP" altLang="en-US" dirty="0"/>
              <a:t>業務内容：</a:t>
            </a:r>
            <a:endParaRPr kumimoji="1" lang="en-US" altLang="ja-JP" dirty="0"/>
          </a:p>
          <a:p>
            <a:pPr marL="285750" indent="-285750">
              <a:buFont typeface="Arial" panose="020B0604020202020204" pitchFamily="34" charset="0"/>
              <a:buChar char="•"/>
            </a:pPr>
            <a:r>
              <a:rPr lang="ja-JP" altLang="en-US" dirty="0"/>
              <a:t>ブロックチェーンを用いたアプリケーションの開発（主にバックエンド）</a:t>
            </a:r>
            <a:endParaRPr lang="en-US" altLang="ja-JP" dirty="0"/>
          </a:p>
          <a:p>
            <a:pPr marL="285750" indent="-285750">
              <a:buFont typeface="Arial" panose="020B0604020202020204" pitchFamily="34" charset="0"/>
              <a:buChar char="•"/>
            </a:pPr>
            <a:r>
              <a:rPr kumimoji="1" lang="ja-JP" altLang="en-US" dirty="0"/>
              <a:t>プライベート・パブリックブロックチェーンの開発</a:t>
            </a:r>
            <a:endParaRPr kumimoji="1" lang="en-US" altLang="ja-JP" dirty="0"/>
          </a:p>
          <a:p>
            <a:pPr marL="285750" indent="-285750">
              <a:buFont typeface="Arial" panose="020B0604020202020204" pitchFamily="34" charset="0"/>
              <a:buChar char="•"/>
            </a:pPr>
            <a:r>
              <a:rPr lang="ja-JP" altLang="en-US" dirty="0"/>
              <a:t>自然言語処理</a:t>
            </a:r>
            <a:r>
              <a:rPr lang="en-US" altLang="ja-JP" dirty="0"/>
              <a:t>AI</a:t>
            </a:r>
            <a:r>
              <a:rPr lang="ja-JP" altLang="en-US" dirty="0"/>
              <a:t>の開発</a:t>
            </a:r>
            <a:endParaRPr lang="en-US" altLang="ja-JP" dirty="0"/>
          </a:p>
          <a:p>
            <a:pPr marL="285750" indent="-285750">
              <a:buFont typeface="Arial" panose="020B0604020202020204" pitchFamily="34" charset="0"/>
              <a:buChar char="•"/>
            </a:pPr>
            <a:r>
              <a:rPr kumimoji="1" lang="ja-JP" altLang="en-US" dirty="0"/>
              <a:t>特許業務効率化のための</a:t>
            </a:r>
            <a:r>
              <a:rPr kumimoji="1" lang="en-US" altLang="ja-JP" dirty="0"/>
              <a:t>Web</a:t>
            </a:r>
            <a:r>
              <a:rPr kumimoji="1" lang="ja-JP" altLang="en-US" dirty="0"/>
              <a:t>アプリケーション開発（フルスタック）</a:t>
            </a:r>
            <a:endParaRPr kumimoji="1" lang="en-US" altLang="ja-JP" dirty="0"/>
          </a:p>
          <a:p>
            <a:pPr marL="285750" indent="-285750">
              <a:buFont typeface="Arial" panose="020B0604020202020204" pitchFamily="34" charset="0"/>
              <a:buChar char="•"/>
            </a:pPr>
            <a:endParaRPr lang="en-US" altLang="ja-JP" dirty="0"/>
          </a:p>
          <a:p>
            <a:r>
              <a:rPr kumimoji="1" lang="ja-JP" altLang="en-US" dirty="0"/>
              <a:t>趣味：</a:t>
            </a:r>
            <a:endParaRPr kumimoji="1" lang="en-US" altLang="ja-JP" dirty="0"/>
          </a:p>
          <a:p>
            <a:pPr marL="285750" indent="-285750">
              <a:buFont typeface="Arial" panose="020B0604020202020204" pitchFamily="34" charset="0"/>
              <a:buChar char="•"/>
            </a:pPr>
            <a:r>
              <a:rPr lang="ja-JP" altLang="en-US" dirty="0"/>
              <a:t>ゲーム（</a:t>
            </a:r>
            <a:r>
              <a:rPr lang="en-US" altLang="ja-JP" dirty="0"/>
              <a:t>RPG</a:t>
            </a:r>
            <a:r>
              <a:rPr lang="ja-JP" altLang="en-US" dirty="0"/>
              <a:t>、最近はストリートファイター６始めました）</a:t>
            </a:r>
            <a:endParaRPr lang="en-US" altLang="ja-JP" dirty="0"/>
          </a:p>
          <a:p>
            <a:pPr marL="285750" indent="-285750">
              <a:buFont typeface="Arial" panose="020B0604020202020204" pitchFamily="34" charset="0"/>
              <a:buChar char="•"/>
            </a:pPr>
            <a:r>
              <a:rPr lang="en-US" altLang="ja-JP" dirty="0"/>
              <a:t>(</a:t>
            </a:r>
            <a:r>
              <a:rPr kumimoji="1" lang="ja-JP" altLang="en-US" dirty="0"/>
              <a:t>最近は忙しくてできていないが</a:t>
            </a:r>
            <a:r>
              <a:rPr kumimoji="1" lang="en-US" altLang="ja-JP" dirty="0"/>
              <a:t>) Kaggle </a:t>
            </a:r>
            <a:r>
              <a:rPr kumimoji="1" lang="ja-JP" altLang="en-US" dirty="0"/>
              <a:t>やってました </a:t>
            </a:r>
            <a:r>
              <a:rPr kumimoji="1" lang="en-US" altLang="ja-JP" dirty="0"/>
              <a:t>(Kaggle Master)</a:t>
            </a:r>
            <a:endParaRPr kumimoji="1" lang="ja-JP" altLang="en-US" dirty="0"/>
          </a:p>
        </p:txBody>
      </p:sp>
      <p:sp>
        <p:nvSpPr>
          <p:cNvPr id="4" name="タイトル 3">
            <a:extLst>
              <a:ext uri="{FF2B5EF4-FFF2-40B4-BE49-F238E27FC236}">
                <a16:creationId xmlns:a16="http://schemas.microsoft.com/office/drawing/2014/main" id="{A53D04DF-5950-5AE4-78D7-D0A0A050EFF9}"/>
              </a:ext>
            </a:extLst>
          </p:cNvPr>
          <p:cNvSpPr>
            <a:spLocks noGrp="1"/>
          </p:cNvSpPr>
          <p:nvPr>
            <p:ph type="title"/>
          </p:nvPr>
        </p:nvSpPr>
        <p:spPr/>
        <p:txBody>
          <a:bodyPr/>
          <a:lstStyle/>
          <a:p>
            <a:r>
              <a:rPr kumimoji="1" lang="ja-JP" altLang="en-US" dirty="0"/>
              <a:t>自己紹介</a:t>
            </a:r>
          </a:p>
        </p:txBody>
      </p:sp>
    </p:spTree>
    <p:extLst>
      <p:ext uri="{BB962C8B-B14F-4D97-AF65-F5344CB8AC3E}">
        <p14:creationId xmlns:p14="http://schemas.microsoft.com/office/powerpoint/2010/main" val="3722788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E5A61AF5-9699-6104-59D9-A88F44665D99}"/>
              </a:ext>
            </a:extLst>
          </p:cNvPr>
          <p:cNvSpPr>
            <a:spLocks noGrp="1"/>
          </p:cNvSpPr>
          <p:nvPr>
            <p:ph type="title"/>
          </p:nvPr>
        </p:nvSpPr>
        <p:spPr/>
        <p:txBody>
          <a:bodyPr/>
          <a:lstStyle/>
          <a:p>
            <a:r>
              <a:rPr lang="en-US" altLang="ja-JP" dirty="0"/>
              <a:t>DTPF </a:t>
            </a:r>
            <a:r>
              <a:rPr lang="ja-JP" altLang="en-US" dirty="0"/>
              <a:t>チームについて</a:t>
            </a:r>
          </a:p>
        </p:txBody>
      </p:sp>
      <p:sp>
        <p:nvSpPr>
          <p:cNvPr id="7" name="テキスト プレースホルダー 6">
            <a:extLst>
              <a:ext uri="{FF2B5EF4-FFF2-40B4-BE49-F238E27FC236}">
                <a16:creationId xmlns:a16="http://schemas.microsoft.com/office/drawing/2014/main" id="{2B56E45F-F862-5CF8-3BEB-0BF1479E1E2E}"/>
              </a:ext>
            </a:extLst>
          </p:cNvPr>
          <p:cNvSpPr>
            <a:spLocks noGrp="1"/>
          </p:cNvSpPr>
          <p:nvPr>
            <p:ph type="body" idx="1"/>
          </p:nvPr>
        </p:nvSpPr>
        <p:spPr/>
        <p:txBody>
          <a:bodyPr/>
          <a:lstStyle/>
          <a:p>
            <a:endParaRPr lang="ja-JP" altLang="en-US" dirty="0"/>
          </a:p>
        </p:txBody>
      </p:sp>
    </p:spTree>
    <p:extLst>
      <p:ext uri="{BB962C8B-B14F-4D97-AF65-F5344CB8AC3E}">
        <p14:creationId xmlns:p14="http://schemas.microsoft.com/office/powerpoint/2010/main" val="1008089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9E7DB843-1713-1377-10C9-4563A23368E6}"/>
              </a:ext>
            </a:extLst>
          </p:cNvPr>
          <p:cNvSpPr>
            <a:spLocks noGrp="1"/>
          </p:cNvSpPr>
          <p:nvPr>
            <p:ph type="sldNum" sz="quarter" idx="10"/>
          </p:nvPr>
        </p:nvSpPr>
        <p:spPr/>
        <p:txBody>
          <a:bodyPr/>
          <a:lstStyle/>
          <a:p>
            <a:fld id="{9FB9FBB1-FD5B-41A6-B84B-A229A6B4BB39}" type="slidenum">
              <a:rPr lang="en-US" altLang="ja-JP" smtClean="0"/>
              <a:pPr/>
              <a:t>5</a:t>
            </a:fld>
            <a:endParaRPr lang="en-US" dirty="0"/>
          </a:p>
        </p:txBody>
      </p:sp>
      <p:sp>
        <p:nvSpPr>
          <p:cNvPr id="3" name="テキスト プレースホルダー 2">
            <a:extLst>
              <a:ext uri="{FF2B5EF4-FFF2-40B4-BE49-F238E27FC236}">
                <a16:creationId xmlns:a16="http://schemas.microsoft.com/office/drawing/2014/main" id="{0962CC1E-B3C1-5EB6-C39E-B26E73D75546}"/>
              </a:ext>
            </a:extLst>
          </p:cNvPr>
          <p:cNvSpPr>
            <a:spLocks noGrp="1"/>
          </p:cNvSpPr>
          <p:nvPr>
            <p:ph type="body" sz="quarter" idx="11"/>
          </p:nvPr>
        </p:nvSpPr>
        <p:spPr/>
        <p:txBody>
          <a:bodyPr/>
          <a:lstStyle/>
          <a:p>
            <a:r>
              <a:rPr kumimoji="1" lang="ja-JP" altLang="en-US" dirty="0">
                <a:hlinkClick r:id="rId2"/>
              </a:rPr>
              <a:t>説明資料</a:t>
            </a:r>
            <a:endParaRPr kumimoji="1" lang="ja-JP" altLang="en-US" dirty="0"/>
          </a:p>
        </p:txBody>
      </p:sp>
      <p:sp>
        <p:nvSpPr>
          <p:cNvPr id="4" name="タイトル 3">
            <a:extLst>
              <a:ext uri="{FF2B5EF4-FFF2-40B4-BE49-F238E27FC236}">
                <a16:creationId xmlns:a16="http://schemas.microsoft.com/office/drawing/2014/main" id="{363275D2-9388-3178-39A4-9D03680FA3F3}"/>
              </a:ext>
            </a:extLst>
          </p:cNvPr>
          <p:cNvSpPr>
            <a:spLocks noGrp="1"/>
          </p:cNvSpPr>
          <p:nvPr>
            <p:ph type="title"/>
          </p:nvPr>
        </p:nvSpPr>
        <p:spPr/>
        <p:txBody>
          <a:bodyPr/>
          <a:lstStyle/>
          <a:p>
            <a:r>
              <a:rPr lang="en-US" altLang="ja-JP" dirty="0"/>
              <a:t>DTPF</a:t>
            </a:r>
            <a:r>
              <a:rPr lang="ja-JP" altLang="en-US" dirty="0"/>
              <a:t>チームのプロジェクト概要</a:t>
            </a:r>
            <a:endParaRPr kumimoji="1" lang="ja-JP" altLang="en-US" dirty="0"/>
          </a:p>
        </p:txBody>
      </p:sp>
    </p:spTree>
    <p:extLst>
      <p:ext uri="{BB962C8B-B14F-4D97-AF65-F5344CB8AC3E}">
        <p14:creationId xmlns:p14="http://schemas.microsoft.com/office/powerpoint/2010/main" val="2964940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ABF71147-9E6C-539F-CC89-C216BDA55FF8}"/>
              </a:ext>
            </a:extLst>
          </p:cNvPr>
          <p:cNvSpPr>
            <a:spLocks noGrp="1"/>
          </p:cNvSpPr>
          <p:nvPr>
            <p:ph type="sldNum" sz="quarter" idx="10"/>
          </p:nvPr>
        </p:nvSpPr>
        <p:spPr/>
        <p:txBody>
          <a:bodyPr/>
          <a:lstStyle/>
          <a:p>
            <a:fld id="{9FB9FBB1-FD5B-41A6-B84B-A229A6B4BB39}" type="slidenum">
              <a:rPr lang="en-US" altLang="ja-JP" smtClean="0"/>
              <a:pPr/>
              <a:t>6</a:t>
            </a:fld>
            <a:endParaRPr lang="en-US" dirty="0"/>
          </a:p>
        </p:txBody>
      </p:sp>
      <p:sp>
        <p:nvSpPr>
          <p:cNvPr id="3" name="テキスト プレースホルダー 2">
            <a:extLst>
              <a:ext uri="{FF2B5EF4-FFF2-40B4-BE49-F238E27FC236}">
                <a16:creationId xmlns:a16="http://schemas.microsoft.com/office/drawing/2014/main" id="{F8BFD886-60C3-5B13-9651-4BCA05B5D695}"/>
              </a:ext>
            </a:extLst>
          </p:cNvPr>
          <p:cNvSpPr>
            <a:spLocks noGrp="1"/>
          </p:cNvSpPr>
          <p:nvPr>
            <p:ph type="body" sz="quarter" idx="11"/>
          </p:nvPr>
        </p:nvSpPr>
        <p:spPr/>
        <p:txBody>
          <a:bodyPr/>
          <a:lstStyle/>
          <a:p>
            <a:r>
              <a:rPr kumimoji="1" lang="ja-JP" altLang="en-US" dirty="0">
                <a:hlinkClick r:id="rId2"/>
              </a:rPr>
              <a:t>サプライヤ連携ビデオ</a:t>
            </a:r>
            <a:endParaRPr kumimoji="1" lang="ja-JP" altLang="en-US" dirty="0"/>
          </a:p>
        </p:txBody>
      </p:sp>
      <p:sp>
        <p:nvSpPr>
          <p:cNvPr id="4" name="タイトル 3">
            <a:extLst>
              <a:ext uri="{FF2B5EF4-FFF2-40B4-BE49-F238E27FC236}">
                <a16:creationId xmlns:a16="http://schemas.microsoft.com/office/drawing/2014/main" id="{997B5035-3861-787A-8E68-EB1C2F4BBA93}"/>
              </a:ext>
            </a:extLst>
          </p:cNvPr>
          <p:cNvSpPr>
            <a:spLocks noGrp="1"/>
          </p:cNvSpPr>
          <p:nvPr>
            <p:ph type="title"/>
          </p:nvPr>
        </p:nvSpPr>
        <p:spPr/>
        <p:txBody>
          <a:bodyPr/>
          <a:lstStyle/>
          <a:p>
            <a:r>
              <a:rPr lang="ja-JP" altLang="en-US" dirty="0"/>
              <a:t>サプライヤ連携ユースケースビデオ</a:t>
            </a:r>
            <a:endParaRPr kumimoji="1" lang="ja-JP" altLang="en-US" dirty="0"/>
          </a:p>
        </p:txBody>
      </p:sp>
    </p:spTree>
    <p:extLst>
      <p:ext uri="{BB962C8B-B14F-4D97-AF65-F5344CB8AC3E}">
        <p14:creationId xmlns:p14="http://schemas.microsoft.com/office/powerpoint/2010/main" val="3210663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E5A61AF5-9699-6104-59D9-A88F44665D99}"/>
              </a:ext>
            </a:extLst>
          </p:cNvPr>
          <p:cNvSpPr>
            <a:spLocks noGrp="1"/>
          </p:cNvSpPr>
          <p:nvPr>
            <p:ph type="title"/>
          </p:nvPr>
        </p:nvSpPr>
        <p:spPr/>
        <p:txBody>
          <a:bodyPr/>
          <a:lstStyle/>
          <a:p>
            <a:r>
              <a:rPr lang="ja-JP" altLang="en-US" dirty="0"/>
              <a:t>インターンの内容</a:t>
            </a:r>
          </a:p>
        </p:txBody>
      </p:sp>
      <p:sp>
        <p:nvSpPr>
          <p:cNvPr id="7" name="テキスト プレースホルダー 6">
            <a:extLst>
              <a:ext uri="{FF2B5EF4-FFF2-40B4-BE49-F238E27FC236}">
                <a16:creationId xmlns:a16="http://schemas.microsoft.com/office/drawing/2014/main" id="{2B56E45F-F862-5CF8-3BEB-0BF1479E1E2E}"/>
              </a:ext>
            </a:extLst>
          </p:cNvPr>
          <p:cNvSpPr>
            <a:spLocks noGrp="1"/>
          </p:cNvSpPr>
          <p:nvPr>
            <p:ph type="body" idx="1"/>
          </p:nvPr>
        </p:nvSpPr>
        <p:spPr/>
        <p:txBody>
          <a:bodyPr/>
          <a:lstStyle/>
          <a:p>
            <a:endParaRPr lang="ja-JP" altLang="en-US" dirty="0"/>
          </a:p>
        </p:txBody>
      </p:sp>
    </p:spTree>
    <p:extLst>
      <p:ext uri="{BB962C8B-B14F-4D97-AF65-F5344CB8AC3E}">
        <p14:creationId xmlns:p14="http://schemas.microsoft.com/office/powerpoint/2010/main" val="1989250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8C35F01B-579A-479B-946C-42EBD25B55CD}"/>
              </a:ext>
            </a:extLst>
          </p:cNvPr>
          <p:cNvSpPr>
            <a:spLocks noGrp="1"/>
          </p:cNvSpPr>
          <p:nvPr>
            <p:ph type="sldNum" sz="quarter" idx="10"/>
          </p:nvPr>
        </p:nvSpPr>
        <p:spPr/>
        <p:txBody>
          <a:bodyPr/>
          <a:lstStyle/>
          <a:p>
            <a:fld id="{9FB9FBB1-FD5B-41A6-B84B-A229A6B4BB39}" type="slidenum">
              <a:rPr lang="en-US" altLang="ja-JP" smtClean="0"/>
              <a:pPr/>
              <a:t>8</a:t>
            </a:fld>
            <a:endParaRPr lang="en-US" dirty="0"/>
          </a:p>
        </p:txBody>
      </p:sp>
      <p:sp>
        <p:nvSpPr>
          <p:cNvPr id="3" name="テキスト プレースホルダー 2">
            <a:extLst>
              <a:ext uri="{FF2B5EF4-FFF2-40B4-BE49-F238E27FC236}">
                <a16:creationId xmlns:a16="http://schemas.microsoft.com/office/drawing/2014/main" id="{05C21268-1CCC-4D67-920E-ADEA81727DED}"/>
              </a:ext>
            </a:extLst>
          </p:cNvPr>
          <p:cNvSpPr>
            <a:spLocks noGrp="1"/>
          </p:cNvSpPr>
          <p:nvPr>
            <p:ph type="body" sz="quarter" idx="11"/>
          </p:nvPr>
        </p:nvSpPr>
        <p:spPr>
          <a:xfrm>
            <a:off x="539552" y="905534"/>
            <a:ext cx="8064698" cy="3816000"/>
          </a:xfrm>
        </p:spPr>
        <p:txBody>
          <a:bodyPr/>
          <a:lstStyle/>
          <a:p>
            <a:r>
              <a:rPr lang="ja-JP" altLang="en-US" kern="0" dirty="0">
                <a:latin typeface="メイリオ" panose="020B0604030504040204" pitchFamily="50" charset="-128"/>
                <a:ea typeface="メイリオ" panose="020B0604030504040204" pitchFamily="50" charset="-128"/>
              </a:rPr>
              <a:t>期間：　　　</a:t>
            </a:r>
            <a:r>
              <a:rPr lang="en-US" altLang="ja-JP" kern="0" dirty="0">
                <a:latin typeface="メイリオ" panose="020B0604030504040204" pitchFamily="50" charset="-128"/>
                <a:ea typeface="メイリオ" panose="020B0604030504040204" pitchFamily="50" charset="-128"/>
              </a:rPr>
              <a:t>8/21(</a:t>
            </a:r>
            <a:r>
              <a:rPr lang="ja-JP" altLang="en-US" kern="0" dirty="0">
                <a:latin typeface="メイリオ" panose="020B0604030504040204" pitchFamily="50" charset="-128"/>
                <a:ea typeface="メイリオ" panose="020B0604030504040204" pitchFamily="50" charset="-128"/>
              </a:rPr>
              <a:t>月</a:t>
            </a:r>
            <a:r>
              <a:rPr lang="en-US" altLang="ja-JP" kern="0" dirty="0">
                <a:latin typeface="メイリオ" panose="020B0604030504040204" pitchFamily="50" charset="-128"/>
                <a:ea typeface="メイリオ" panose="020B0604030504040204" pitchFamily="50" charset="-128"/>
              </a:rPr>
              <a:t>)</a:t>
            </a:r>
            <a:r>
              <a:rPr lang="ja-JP" altLang="en-US" kern="0" dirty="0">
                <a:latin typeface="メイリオ" panose="020B0604030504040204" pitchFamily="50" charset="-128"/>
                <a:ea typeface="メイリオ" panose="020B0604030504040204" pitchFamily="50" charset="-128"/>
              </a:rPr>
              <a:t>～</a:t>
            </a:r>
            <a:r>
              <a:rPr lang="en-US" altLang="ja-JP" kern="0" dirty="0">
                <a:latin typeface="メイリオ" panose="020B0604030504040204" pitchFamily="50" charset="-128"/>
                <a:ea typeface="メイリオ" panose="020B0604030504040204" pitchFamily="50" charset="-128"/>
              </a:rPr>
              <a:t>9/1(</a:t>
            </a:r>
            <a:r>
              <a:rPr lang="ja-JP" altLang="en-US" kern="0" dirty="0">
                <a:latin typeface="メイリオ" panose="020B0604030504040204" pitchFamily="50" charset="-128"/>
                <a:ea typeface="メイリオ" panose="020B0604030504040204" pitchFamily="50" charset="-128"/>
              </a:rPr>
              <a:t>金</a:t>
            </a:r>
            <a:r>
              <a:rPr lang="en-US" altLang="ja-JP" kern="0" dirty="0">
                <a:latin typeface="メイリオ" panose="020B0604030504040204" pitchFamily="50" charset="-128"/>
                <a:ea typeface="メイリオ" panose="020B0604030504040204" pitchFamily="50" charset="-128"/>
              </a:rPr>
              <a:t>)  09:00~17:40</a:t>
            </a:r>
          </a:p>
          <a:p>
            <a:endParaRPr lang="en-US" altLang="ja-JP" kern="0" dirty="0">
              <a:latin typeface="メイリオ" panose="020B0604030504040204" pitchFamily="50" charset="-128"/>
              <a:ea typeface="メイリオ" panose="020B0604030504040204" pitchFamily="50" charset="-128"/>
            </a:endParaRPr>
          </a:p>
          <a:p>
            <a:r>
              <a:rPr lang="ja-JP" altLang="en-US" kern="0" dirty="0">
                <a:latin typeface="メイリオ" panose="020B0604030504040204" pitchFamily="50" charset="-128"/>
                <a:ea typeface="メイリオ" panose="020B0604030504040204" pitchFamily="50" charset="-128"/>
              </a:rPr>
              <a:t>場所：　　　富士フイルム 東京ミッドタウン本社 </a:t>
            </a:r>
            <a:r>
              <a:rPr lang="en-US" altLang="ja-JP" kern="0" dirty="0">
                <a:latin typeface="メイリオ" panose="020B0604030504040204" pitchFamily="50" charset="-128"/>
                <a:ea typeface="メイリオ" panose="020B0604030504040204" pitchFamily="50" charset="-128"/>
              </a:rPr>
              <a:t>(TMT)</a:t>
            </a:r>
          </a:p>
          <a:p>
            <a:endParaRPr lang="en-US" altLang="ja-JP" kern="0" dirty="0">
              <a:latin typeface="メイリオ" panose="020B0604030504040204" pitchFamily="50" charset="-128"/>
              <a:ea typeface="メイリオ" panose="020B0604030504040204" pitchFamily="50" charset="-128"/>
            </a:endParaRPr>
          </a:p>
          <a:p>
            <a:r>
              <a:rPr lang="ja-JP" altLang="en-US" kern="0" dirty="0">
                <a:latin typeface="メイリオ" panose="020B0604030504040204" pitchFamily="50" charset="-128"/>
                <a:ea typeface="メイリオ" panose="020B0604030504040204" pitchFamily="50" charset="-128"/>
              </a:rPr>
              <a:t>配属部署：　インフォマティクス研究所 </a:t>
            </a:r>
            <a:r>
              <a:rPr lang="en-US" altLang="ja-JP" kern="0" dirty="0">
                <a:latin typeface="メイリオ" panose="020B0604030504040204" pitchFamily="50" charset="-128"/>
                <a:ea typeface="メイリオ" panose="020B0604030504040204" pitchFamily="50" charset="-128"/>
              </a:rPr>
              <a:t>(IM</a:t>
            </a:r>
            <a:r>
              <a:rPr lang="ja-JP" altLang="en-US" kern="0" dirty="0">
                <a:latin typeface="メイリオ" panose="020B0604030504040204" pitchFamily="50" charset="-128"/>
                <a:ea typeface="メイリオ" panose="020B0604030504040204" pitchFamily="50" charset="-128"/>
              </a:rPr>
              <a:t>研</a:t>
            </a:r>
            <a:r>
              <a:rPr lang="en-US" altLang="ja-JP" kern="0" dirty="0">
                <a:latin typeface="メイリオ" panose="020B0604030504040204" pitchFamily="50" charset="-128"/>
                <a:ea typeface="メイリオ" panose="020B0604030504040204" pitchFamily="50" charset="-128"/>
              </a:rPr>
              <a:t>) DTPF </a:t>
            </a:r>
            <a:r>
              <a:rPr lang="ja-JP" altLang="en-US" kern="0" dirty="0">
                <a:latin typeface="メイリオ" panose="020B0604030504040204" pitchFamily="50" charset="-128"/>
                <a:ea typeface="メイリオ" panose="020B0604030504040204" pitchFamily="50" charset="-128"/>
              </a:rPr>
              <a:t>グループ</a:t>
            </a:r>
            <a:endParaRPr lang="en-US" altLang="ja-JP" kern="0" dirty="0">
              <a:latin typeface="メイリオ" panose="020B0604030504040204" pitchFamily="50" charset="-128"/>
              <a:ea typeface="メイリオ" panose="020B0604030504040204" pitchFamily="50" charset="-128"/>
            </a:endParaRPr>
          </a:p>
          <a:p>
            <a:endParaRPr lang="en-US" altLang="ja-JP" kern="0" dirty="0">
              <a:latin typeface="メイリオ" panose="020B0604030504040204" pitchFamily="50" charset="-128"/>
              <a:ea typeface="メイリオ" panose="020B0604030504040204" pitchFamily="50" charset="-128"/>
            </a:endParaRPr>
          </a:p>
          <a:p>
            <a:r>
              <a:rPr lang="ja-JP" altLang="en-US" kern="0" dirty="0">
                <a:latin typeface="メイリオ" panose="020B0604030504040204" pitchFamily="50" charset="-128"/>
                <a:ea typeface="メイリオ" panose="020B0604030504040204" pitchFamily="50" charset="-128"/>
              </a:rPr>
              <a:t>内容：　　　</a:t>
            </a:r>
            <a:r>
              <a:rPr lang="en-US" altLang="ja-JP" sz="1800" b="1" kern="0" dirty="0">
                <a:latin typeface="メイリオ" panose="020B0604030504040204" pitchFamily="50" charset="-128"/>
                <a:ea typeface="メイリオ" panose="020B0604030504040204" pitchFamily="50" charset="-128"/>
              </a:rPr>
              <a:t>NFT</a:t>
            </a:r>
            <a:r>
              <a:rPr lang="ja-JP" altLang="en-US" sz="1800" b="1" kern="0" dirty="0">
                <a:latin typeface="メイリオ" panose="020B0604030504040204" pitchFamily="50" charset="-128"/>
                <a:ea typeface="メイリオ" panose="020B0604030504040204" pitchFamily="50" charset="-128"/>
              </a:rPr>
              <a:t>・</a:t>
            </a:r>
            <a:r>
              <a:rPr lang="en-US" altLang="ja-JP" sz="1800" b="1" kern="0" dirty="0">
                <a:latin typeface="メイリオ" panose="020B0604030504040204" pitchFamily="50" charset="-128"/>
                <a:ea typeface="メイリオ" panose="020B0604030504040204" pitchFamily="50" charset="-128"/>
              </a:rPr>
              <a:t>VC </a:t>
            </a:r>
            <a:r>
              <a:rPr lang="ja-JP" altLang="en-US" sz="1800" b="1" kern="0" dirty="0">
                <a:latin typeface="メイリオ" panose="020B0604030504040204" pitchFamily="50" charset="-128"/>
                <a:ea typeface="メイリオ" panose="020B0604030504040204" pitchFamily="50" charset="-128"/>
              </a:rPr>
              <a:t>を用いた健診データレンタルシステムの構築</a:t>
            </a:r>
            <a:endParaRPr lang="en-US" altLang="ja-JP" sz="1800" b="1" kern="0" dirty="0">
              <a:latin typeface="メイリオ" panose="020B0604030504040204" pitchFamily="50" charset="-128"/>
              <a:ea typeface="メイリオ" panose="020B0604030504040204" pitchFamily="50" charset="-128"/>
            </a:endParaRPr>
          </a:p>
          <a:p>
            <a:endParaRPr lang="en-US" altLang="ja-JP" kern="0" dirty="0">
              <a:latin typeface="メイリオ" panose="020B0604030504040204" pitchFamily="50" charset="-128"/>
              <a:ea typeface="メイリオ" panose="020B0604030504040204" pitchFamily="50" charset="-128"/>
            </a:endParaRPr>
          </a:p>
          <a:p>
            <a:r>
              <a:rPr lang="ja-JP" altLang="en-US" kern="0" dirty="0">
                <a:latin typeface="メイリオ" panose="020B0604030504040204" pitchFamily="50" charset="-128"/>
                <a:ea typeface="メイリオ" panose="020B0604030504040204" pitchFamily="50" charset="-128"/>
              </a:rPr>
              <a:t>目的：　　　</a:t>
            </a:r>
            <a:r>
              <a:rPr lang="en-US" altLang="ja-JP" sz="1800" b="1" kern="0" dirty="0">
                <a:latin typeface="メイリオ" panose="020B0604030504040204" pitchFamily="50" charset="-128"/>
                <a:ea typeface="メイリオ" panose="020B0604030504040204" pitchFamily="50" charset="-128"/>
              </a:rPr>
              <a:t>NFT</a:t>
            </a:r>
            <a:r>
              <a:rPr lang="ja-JP" altLang="en-US" sz="1800" b="1" kern="0" dirty="0">
                <a:latin typeface="メイリオ" panose="020B0604030504040204" pitchFamily="50" charset="-128"/>
                <a:ea typeface="メイリオ" panose="020B0604030504040204" pitchFamily="50" charset="-128"/>
              </a:rPr>
              <a:t>・</a:t>
            </a:r>
            <a:r>
              <a:rPr lang="en-US" altLang="ja-JP" sz="1800" b="1" kern="0" dirty="0">
                <a:latin typeface="メイリオ" panose="020B0604030504040204" pitchFamily="50" charset="-128"/>
                <a:ea typeface="メイリオ" panose="020B0604030504040204" pitchFamily="50" charset="-128"/>
              </a:rPr>
              <a:t>VC </a:t>
            </a:r>
            <a:r>
              <a:rPr lang="ja-JP" altLang="en-US" sz="1800" b="1" kern="0" dirty="0">
                <a:latin typeface="メイリオ" panose="020B0604030504040204" pitchFamily="50" charset="-128"/>
                <a:ea typeface="メイリオ" panose="020B0604030504040204" pitchFamily="50" charset="-128"/>
              </a:rPr>
              <a:t>に関する技術調査を行い知見を共有する</a:t>
            </a:r>
            <a:endParaRPr lang="en-US" altLang="ja-JP" sz="1800" b="1" kern="0" dirty="0">
              <a:latin typeface="メイリオ" panose="020B0604030504040204" pitchFamily="50" charset="-128"/>
              <a:ea typeface="メイリオ" panose="020B0604030504040204" pitchFamily="50" charset="-128"/>
            </a:endParaRPr>
          </a:p>
        </p:txBody>
      </p:sp>
      <p:sp>
        <p:nvSpPr>
          <p:cNvPr id="4" name="タイトル 3">
            <a:extLst>
              <a:ext uri="{FF2B5EF4-FFF2-40B4-BE49-F238E27FC236}">
                <a16:creationId xmlns:a16="http://schemas.microsoft.com/office/drawing/2014/main" id="{6FA82F31-1A8E-4376-B925-93D138D55454}"/>
              </a:ext>
            </a:extLst>
          </p:cNvPr>
          <p:cNvSpPr>
            <a:spLocks noGrp="1"/>
          </p:cNvSpPr>
          <p:nvPr>
            <p:ph type="title"/>
          </p:nvPr>
        </p:nvSpPr>
        <p:spPr/>
        <p:txBody>
          <a:bodyPr/>
          <a:lstStyle/>
          <a:p>
            <a:r>
              <a:rPr kumimoji="1" lang="ja-JP" altLang="en-US" dirty="0"/>
              <a:t>インターン</a:t>
            </a:r>
            <a:r>
              <a:rPr lang="ja-JP" altLang="en-US" dirty="0"/>
              <a:t>概要</a:t>
            </a:r>
            <a:endParaRPr kumimoji="1" lang="ja-JP" altLang="en-US" dirty="0"/>
          </a:p>
        </p:txBody>
      </p:sp>
    </p:spTree>
    <p:extLst>
      <p:ext uri="{BB962C8B-B14F-4D97-AF65-F5344CB8AC3E}">
        <p14:creationId xmlns:p14="http://schemas.microsoft.com/office/powerpoint/2010/main" val="1103170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19F7031F-37C2-1C0D-85B9-D9F8DDA2D697}"/>
              </a:ext>
            </a:extLst>
          </p:cNvPr>
          <p:cNvSpPr>
            <a:spLocks noGrp="1"/>
          </p:cNvSpPr>
          <p:nvPr>
            <p:ph type="sldNum" sz="quarter" idx="10"/>
          </p:nvPr>
        </p:nvSpPr>
        <p:spPr/>
        <p:txBody>
          <a:bodyPr/>
          <a:lstStyle/>
          <a:p>
            <a:fld id="{9FB9FBB1-FD5B-41A6-B84B-A229A6B4BB39}" type="slidenum">
              <a:rPr lang="en-US" altLang="ja-JP" smtClean="0"/>
              <a:pPr/>
              <a:t>9</a:t>
            </a:fld>
            <a:endParaRPr lang="en-US" dirty="0"/>
          </a:p>
        </p:txBody>
      </p:sp>
      <p:sp>
        <p:nvSpPr>
          <p:cNvPr id="4" name="タイトル 3">
            <a:extLst>
              <a:ext uri="{FF2B5EF4-FFF2-40B4-BE49-F238E27FC236}">
                <a16:creationId xmlns:a16="http://schemas.microsoft.com/office/drawing/2014/main" id="{9161AF2E-33F6-C820-56D4-893B13CE5CBD}"/>
              </a:ext>
            </a:extLst>
          </p:cNvPr>
          <p:cNvSpPr>
            <a:spLocks noGrp="1"/>
          </p:cNvSpPr>
          <p:nvPr>
            <p:ph type="title"/>
          </p:nvPr>
        </p:nvSpPr>
        <p:spPr/>
        <p:txBody>
          <a:bodyPr/>
          <a:lstStyle/>
          <a:p>
            <a:r>
              <a:rPr kumimoji="1" lang="en-US" altLang="ja-JP" dirty="0"/>
              <a:t>NFT</a:t>
            </a:r>
            <a:r>
              <a:rPr lang="ja-JP" altLang="en-US" dirty="0"/>
              <a:t>・</a:t>
            </a:r>
            <a:r>
              <a:rPr lang="en-US" altLang="ja-JP" dirty="0"/>
              <a:t>VC </a:t>
            </a:r>
            <a:r>
              <a:rPr lang="ja-JP" altLang="en-US" dirty="0"/>
              <a:t>とは</a:t>
            </a:r>
            <a:endParaRPr kumimoji="1" lang="ja-JP" altLang="en-US" dirty="0"/>
          </a:p>
        </p:txBody>
      </p:sp>
      <p:sp>
        <p:nvSpPr>
          <p:cNvPr id="7" name="正方形/長方形 6">
            <a:extLst>
              <a:ext uri="{FF2B5EF4-FFF2-40B4-BE49-F238E27FC236}">
                <a16:creationId xmlns:a16="http://schemas.microsoft.com/office/drawing/2014/main" id="{C1BAAFE2-4415-A758-595F-00C7FEFB2574}"/>
              </a:ext>
            </a:extLst>
          </p:cNvPr>
          <p:cNvSpPr/>
          <p:nvPr/>
        </p:nvSpPr>
        <p:spPr>
          <a:xfrm>
            <a:off x="1221381" y="2553535"/>
            <a:ext cx="833933" cy="5632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NFT</a:t>
            </a:r>
            <a:r>
              <a:rPr kumimoji="1" lang="ja-JP" altLang="en-US" dirty="0"/>
              <a:t>１</a:t>
            </a:r>
          </a:p>
        </p:txBody>
      </p:sp>
      <p:pic>
        <p:nvPicPr>
          <p:cNvPr id="9" name="グラフィックス 8" descr="ゲーム コントローラー 単色塗りつぶし">
            <a:extLst>
              <a:ext uri="{FF2B5EF4-FFF2-40B4-BE49-F238E27FC236}">
                <a16:creationId xmlns:a16="http://schemas.microsoft.com/office/drawing/2014/main" id="{D4041BD9-B53B-23F9-A17C-689E3098470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929481" y="2473067"/>
            <a:ext cx="643738" cy="643738"/>
          </a:xfrm>
          <a:prstGeom prst="rect">
            <a:avLst/>
          </a:prstGeom>
        </p:spPr>
      </p:pic>
      <p:sp>
        <p:nvSpPr>
          <p:cNvPr id="10" name="正方形/長方形 9">
            <a:extLst>
              <a:ext uri="{FF2B5EF4-FFF2-40B4-BE49-F238E27FC236}">
                <a16:creationId xmlns:a16="http://schemas.microsoft.com/office/drawing/2014/main" id="{1208CF3A-EED0-73FA-9365-1ED95E6AA0E1}"/>
              </a:ext>
            </a:extLst>
          </p:cNvPr>
          <p:cNvSpPr/>
          <p:nvPr/>
        </p:nvSpPr>
        <p:spPr>
          <a:xfrm>
            <a:off x="2834383" y="4016118"/>
            <a:ext cx="833933" cy="56327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NFT</a:t>
            </a:r>
            <a:r>
              <a:rPr kumimoji="1" lang="ja-JP" altLang="en-US" dirty="0"/>
              <a:t>２</a:t>
            </a:r>
          </a:p>
        </p:txBody>
      </p:sp>
      <p:sp>
        <p:nvSpPr>
          <p:cNvPr id="11" name="矢印: 上下 10">
            <a:extLst>
              <a:ext uri="{FF2B5EF4-FFF2-40B4-BE49-F238E27FC236}">
                <a16:creationId xmlns:a16="http://schemas.microsoft.com/office/drawing/2014/main" id="{8A473B12-1DC7-084F-59BE-8F779B1C9DD5}"/>
              </a:ext>
            </a:extLst>
          </p:cNvPr>
          <p:cNvSpPr/>
          <p:nvPr/>
        </p:nvSpPr>
        <p:spPr>
          <a:xfrm rot="19463108">
            <a:off x="2144925" y="3270223"/>
            <a:ext cx="226772" cy="1060704"/>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乗算記号 11">
            <a:extLst>
              <a:ext uri="{FF2B5EF4-FFF2-40B4-BE49-F238E27FC236}">
                <a16:creationId xmlns:a16="http://schemas.microsoft.com/office/drawing/2014/main" id="{390BAB71-48A2-D609-2572-7D6895508F34}"/>
              </a:ext>
            </a:extLst>
          </p:cNvPr>
          <p:cNvSpPr/>
          <p:nvPr/>
        </p:nvSpPr>
        <p:spPr>
          <a:xfrm>
            <a:off x="1877806" y="3414316"/>
            <a:ext cx="651053" cy="629106"/>
          </a:xfrm>
          <a:prstGeom prst="mathMultiply">
            <a:avLst>
              <a:gd name="adj1" fmla="val 10533"/>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矢印: 右 12">
            <a:extLst>
              <a:ext uri="{FF2B5EF4-FFF2-40B4-BE49-F238E27FC236}">
                <a16:creationId xmlns:a16="http://schemas.microsoft.com/office/drawing/2014/main" id="{F6DB9408-AB50-0B34-2CBD-883FCFD5BA80}"/>
              </a:ext>
            </a:extLst>
          </p:cNvPr>
          <p:cNvSpPr/>
          <p:nvPr/>
        </p:nvSpPr>
        <p:spPr>
          <a:xfrm>
            <a:off x="2258311" y="2674235"/>
            <a:ext cx="468172" cy="2414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ローチャート: せん孔テープ 13">
            <a:extLst>
              <a:ext uri="{FF2B5EF4-FFF2-40B4-BE49-F238E27FC236}">
                <a16:creationId xmlns:a16="http://schemas.microsoft.com/office/drawing/2014/main" id="{A12E393B-09B2-92A0-7932-3FD66C52474B}"/>
              </a:ext>
            </a:extLst>
          </p:cNvPr>
          <p:cNvSpPr/>
          <p:nvPr/>
        </p:nvSpPr>
        <p:spPr>
          <a:xfrm>
            <a:off x="533836" y="3204646"/>
            <a:ext cx="1058819" cy="910482"/>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t>スマートコントラクト</a:t>
            </a:r>
          </a:p>
        </p:txBody>
      </p:sp>
      <p:sp>
        <p:nvSpPr>
          <p:cNvPr id="15" name="テキスト ボックス 14">
            <a:extLst>
              <a:ext uri="{FF2B5EF4-FFF2-40B4-BE49-F238E27FC236}">
                <a16:creationId xmlns:a16="http://schemas.microsoft.com/office/drawing/2014/main" id="{D9EBAB0F-9BBE-93CB-EC94-86444A8282BD}"/>
              </a:ext>
            </a:extLst>
          </p:cNvPr>
          <p:cNvSpPr txBox="1"/>
          <p:nvPr/>
        </p:nvSpPr>
        <p:spPr>
          <a:xfrm>
            <a:off x="2393434" y="3300974"/>
            <a:ext cx="1296214" cy="531171"/>
          </a:xfrm>
          <a:prstGeom prst="rect">
            <a:avLst/>
          </a:prstGeom>
          <a:noFill/>
        </p:spPr>
        <p:txBody>
          <a:bodyPr wrap="square" rtlCol="0">
            <a:spAutoFit/>
          </a:bodyPr>
          <a:lstStyle/>
          <a:p>
            <a:r>
              <a:rPr kumimoji="1" lang="ja-JP" altLang="en-US" dirty="0"/>
              <a:t>②他の</a:t>
            </a:r>
            <a:r>
              <a:rPr kumimoji="1" lang="en-US" altLang="ja-JP" dirty="0"/>
              <a:t>NFT</a:t>
            </a:r>
            <a:r>
              <a:rPr kumimoji="1" lang="ja-JP" altLang="en-US" dirty="0"/>
              <a:t>と代替できない</a:t>
            </a:r>
          </a:p>
        </p:txBody>
      </p:sp>
      <p:sp>
        <p:nvSpPr>
          <p:cNvPr id="16" name="テキスト ボックス 15">
            <a:extLst>
              <a:ext uri="{FF2B5EF4-FFF2-40B4-BE49-F238E27FC236}">
                <a16:creationId xmlns:a16="http://schemas.microsoft.com/office/drawing/2014/main" id="{1E21D442-50F6-CC86-B066-AD028F8E0E0B}"/>
              </a:ext>
            </a:extLst>
          </p:cNvPr>
          <p:cNvSpPr txBox="1"/>
          <p:nvPr/>
        </p:nvSpPr>
        <p:spPr>
          <a:xfrm>
            <a:off x="456686" y="4237302"/>
            <a:ext cx="1737617" cy="531171"/>
          </a:xfrm>
          <a:prstGeom prst="rect">
            <a:avLst/>
          </a:prstGeom>
          <a:noFill/>
        </p:spPr>
        <p:txBody>
          <a:bodyPr wrap="square" rtlCol="0">
            <a:spAutoFit/>
          </a:bodyPr>
          <a:lstStyle/>
          <a:p>
            <a:r>
              <a:rPr kumimoji="1" lang="ja-JP" altLang="en-US" dirty="0"/>
              <a:t>①実体はスマートコントラクト</a:t>
            </a:r>
          </a:p>
        </p:txBody>
      </p:sp>
      <p:sp>
        <p:nvSpPr>
          <p:cNvPr id="17" name="テキスト ボックス 16">
            <a:extLst>
              <a:ext uri="{FF2B5EF4-FFF2-40B4-BE49-F238E27FC236}">
                <a16:creationId xmlns:a16="http://schemas.microsoft.com/office/drawing/2014/main" id="{BD9E9D8D-2702-3C5C-BEB0-92532A46FBB1}"/>
              </a:ext>
            </a:extLst>
          </p:cNvPr>
          <p:cNvSpPr txBox="1"/>
          <p:nvPr/>
        </p:nvSpPr>
        <p:spPr>
          <a:xfrm>
            <a:off x="1592655" y="2020890"/>
            <a:ext cx="2194816" cy="531171"/>
          </a:xfrm>
          <a:prstGeom prst="rect">
            <a:avLst/>
          </a:prstGeom>
          <a:noFill/>
        </p:spPr>
        <p:txBody>
          <a:bodyPr wrap="square" rtlCol="0">
            <a:spAutoFit/>
          </a:bodyPr>
          <a:lstStyle/>
          <a:p>
            <a:r>
              <a:rPr kumimoji="1" lang="ja-JP" altLang="en-US" dirty="0"/>
              <a:t>③何かしらのリソースへ一意に紐づいている</a:t>
            </a:r>
          </a:p>
        </p:txBody>
      </p:sp>
      <p:sp>
        <p:nvSpPr>
          <p:cNvPr id="18" name="四角形: 角を丸くする 17">
            <a:extLst>
              <a:ext uri="{FF2B5EF4-FFF2-40B4-BE49-F238E27FC236}">
                <a16:creationId xmlns:a16="http://schemas.microsoft.com/office/drawing/2014/main" id="{2070FFF6-0475-FFF1-DDB2-B3DBDD829286}"/>
              </a:ext>
            </a:extLst>
          </p:cNvPr>
          <p:cNvSpPr/>
          <p:nvPr/>
        </p:nvSpPr>
        <p:spPr>
          <a:xfrm>
            <a:off x="5935562" y="1305390"/>
            <a:ext cx="790041" cy="5311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発行者</a:t>
            </a:r>
          </a:p>
        </p:txBody>
      </p:sp>
      <p:sp>
        <p:nvSpPr>
          <p:cNvPr id="19" name="四角形: 角を丸くする 18">
            <a:extLst>
              <a:ext uri="{FF2B5EF4-FFF2-40B4-BE49-F238E27FC236}">
                <a16:creationId xmlns:a16="http://schemas.microsoft.com/office/drawing/2014/main" id="{B631C8FB-3149-686A-C4F7-F7B9D45E82B0}"/>
              </a:ext>
            </a:extLst>
          </p:cNvPr>
          <p:cNvSpPr/>
          <p:nvPr/>
        </p:nvSpPr>
        <p:spPr>
          <a:xfrm>
            <a:off x="5935562" y="2772225"/>
            <a:ext cx="790041" cy="5311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所持者</a:t>
            </a:r>
          </a:p>
        </p:txBody>
      </p:sp>
      <p:sp>
        <p:nvSpPr>
          <p:cNvPr id="20" name="四角形: 角を丸くする 19">
            <a:extLst>
              <a:ext uri="{FF2B5EF4-FFF2-40B4-BE49-F238E27FC236}">
                <a16:creationId xmlns:a16="http://schemas.microsoft.com/office/drawing/2014/main" id="{E5784A07-356E-EF01-31B2-22869502C043}"/>
              </a:ext>
            </a:extLst>
          </p:cNvPr>
          <p:cNvSpPr/>
          <p:nvPr/>
        </p:nvSpPr>
        <p:spPr>
          <a:xfrm>
            <a:off x="5935562" y="4239060"/>
            <a:ext cx="790041" cy="5311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検証者</a:t>
            </a:r>
          </a:p>
        </p:txBody>
      </p:sp>
      <p:sp>
        <p:nvSpPr>
          <p:cNvPr id="21" name="円柱 20">
            <a:extLst>
              <a:ext uri="{FF2B5EF4-FFF2-40B4-BE49-F238E27FC236}">
                <a16:creationId xmlns:a16="http://schemas.microsoft.com/office/drawing/2014/main" id="{1B94F6D5-3ABE-EFAC-D1DB-21B579355D08}"/>
              </a:ext>
            </a:extLst>
          </p:cNvPr>
          <p:cNvSpPr/>
          <p:nvPr/>
        </p:nvSpPr>
        <p:spPr>
          <a:xfrm>
            <a:off x="7639491" y="2539412"/>
            <a:ext cx="1279489" cy="103265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信頼できるデータストア</a:t>
            </a:r>
          </a:p>
        </p:txBody>
      </p:sp>
      <p:sp>
        <p:nvSpPr>
          <p:cNvPr id="22" name="矢印: 右 21">
            <a:extLst>
              <a:ext uri="{FF2B5EF4-FFF2-40B4-BE49-F238E27FC236}">
                <a16:creationId xmlns:a16="http://schemas.microsoft.com/office/drawing/2014/main" id="{C9A9B0C3-30C0-F155-3533-E2097786DB27}"/>
              </a:ext>
            </a:extLst>
          </p:cNvPr>
          <p:cNvSpPr/>
          <p:nvPr/>
        </p:nvSpPr>
        <p:spPr>
          <a:xfrm rot="5400000">
            <a:off x="6155015" y="3689204"/>
            <a:ext cx="351130" cy="1590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矢印: 右 22">
            <a:extLst>
              <a:ext uri="{FF2B5EF4-FFF2-40B4-BE49-F238E27FC236}">
                <a16:creationId xmlns:a16="http://schemas.microsoft.com/office/drawing/2014/main" id="{4EBBDB2B-8616-D96E-23D8-5443A9961777}"/>
              </a:ext>
            </a:extLst>
          </p:cNvPr>
          <p:cNvSpPr/>
          <p:nvPr/>
        </p:nvSpPr>
        <p:spPr>
          <a:xfrm rot="5400000">
            <a:off x="6155016" y="2208727"/>
            <a:ext cx="351130" cy="1590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9F985B8F-9DCA-D58A-31CC-1B6FC1E266C3}"/>
              </a:ext>
            </a:extLst>
          </p:cNvPr>
          <p:cNvSpPr txBox="1"/>
          <p:nvPr/>
        </p:nvSpPr>
        <p:spPr>
          <a:xfrm>
            <a:off x="6554418" y="1901754"/>
            <a:ext cx="1152225" cy="769441"/>
          </a:xfrm>
          <a:prstGeom prst="rect">
            <a:avLst/>
          </a:prstGeom>
          <a:noFill/>
        </p:spPr>
        <p:txBody>
          <a:bodyPr wrap="square" rtlCol="0">
            <a:spAutoFit/>
          </a:bodyPr>
          <a:lstStyle/>
          <a:p>
            <a:r>
              <a:rPr kumimoji="1" lang="en-US" altLang="ja-JP" sz="1100" dirty="0"/>
              <a:t>{</a:t>
            </a:r>
          </a:p>
          <a:p>
            <a:r>
              <a:rPr kumimoji="1" lang="en-US" altLang="ja-JP" sz="1100" dirty="0"/>
              <a:t>  name: Yano,</a:t>
            </a:r>
          </a:p>
          <a:p>
            <a:r>
              <a:rPr kumimoji="1" lang="en-US" altLang="ja-JP" sz="1100" dirty="0"/>
              <a:t>  age: 25</a:t>
            </a:r>
          </a:p>
          <a:p>
            <a:r>
              <a:rPr kumimoji="1" lang="en-US" altLang="ja-JP" sz="1100" dirty="0"/>
              <a:t>}</a:t>
            </a:r>
            <a:endParaRPr kumimoji="1" lang="ja-JP" altLang="en-US" sz="1100" dirty="0"/>
          </a:p>
        </p:txBody>
      </p:sp>
      <p:sp>
        <p:nvSpPr>
          <p:cNvPr id="25" name="テキスト ボックス 24">
            <a:extLst>
              <a:ext uri="{FF2B5EF4-FFF2-40B4-BE49-F238E27FC236}">
                <a16:creationId xmlns:a16="http://schemas.microsoft.com/office/drawing/2014/main" id="{66C64439-4EC1-19E0-8C08-08701B1817FE}"/>
              </a:ext>
            </a:extLst>
          </p:cNvPr>
          <p:cNvSpPr txBox="1"/>
          <p:nvPr/>
        </p:nvSpPr>
        <p:spPr>
          <a:xfrm>
            <a:off x="6554417" y="3394351"/>
            <a:ext cx="1152225" cy="769441"/>
          </a:xfrm>
          <a:prstGeom prst="rect">
            <a:avLst/>
          </a:prstGeom>
          <a:noFill/>
        </p:spPr>
        <p:txBody>
          <a:bodyPr wrap="square" rtlCol="0">
            <a:spAutoFit/>
          </a:bodyPr>
          <a:lstStyle/>
          <a:p>
            <a:r>
              <a:rPr kumimoji="1" lang="en-US" altLang="ja-JP" sz="1100" dirty="0"/>
              <a:t>{</a:t>
            </a:r>
          </a:p>
          <a:p>
            <a:r>
              <a:rPr kumimoji="1" lang="en-US" altLang="ja-JP" sz="1100" dirty="0"/>
              <a:t>  name: xxx,</a:t>
            </a:r>
          </a:p>
          <a:p>
            <a:r>
              <a:rPr kumimoji="1" lang="en-US" altLang="ja-JP" sz="1100" dirty="0"/>
              <a:t>  age: 25</a:t>
            </a:r>
          </a:p>
          <a:p>
            <a:r>
              <a:rPr kumimoji="1" lang="en-US" altLang="ja-JP" sz="1100" dirty="0"/>
              <a:t>}</a:t>
            </a:r>
            <a:endParaRPr kumimoji="1" lang="ja-JP" altLang="en-US" sz="1100" dirty="0"/>
          </a:p>
        </p:txBody>
      </p:sp>
      <p:sp>
        <p:nvSpPr>
          <p:cNvPr id="26" name="矢印: 左カーブ 25">
            <a:extLst>
              <a:ext uri="{FF2B5EF4-FFF2-40B4-BE49-F238E27FC236}">
                <a16:creationId xmlns:a16="http://schemas.microsoft.com/office/drawing/2014/main" id="{47AC8364-0CBA-FC49-BE11-AF2D9498C8C8}"/>
              </a:ext>
            </a:extLst>
          </p:cNvPr>
          <p:cNvSpPr/>
          <p:nvPr/>
        </p:nvSpPr>
        <p:spPr>
          <a:xfrm rot="10800000">
            <a:off x="5275290" y="1538711"/>
            <a:ext cx="509283" cy="2998195"/>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8" name="乗算記号 27">
            <a:extLst>
              <a:ext uri="{FF2B5EF4-FFF2-40B4-BE49-F238E27FC236}">
                <a16:creationId xmlns:a16="http://schemas.microsoft.com/office/drawing/2014/main" id="{C99E530B-8565-B026-682A-3F0413DBA754}"/>
              </a:ext>
            </a:extLst>
          </p:cNvPr>
          <p:cNvSpPr/>
          <p:nvPr/>
        </p:nvSpPr>
        <p:spPr>
          <a:xfrm>
            <a:off x="4949762" y="2723256"/>
            <a:ext cx="651053" cy="629106"/>
          </a:xfrm>
          <a:prstGeom prst="mathMultiply">
            <a:avLst>
              <a:gd name="adj1" fmla="val 10533"/>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矢印: 右 28">
            <a:extLst>
              <a:ext uri="{FF2B5EF4-FFF2-40B4-BE49-F238E27FC236}">
                <a16:creationId xmlns:a16="http://schemas.microsoft.com/office/drawing/2014/main" id="{50AE69DF-83F8-8D82-28DB-A282A3BE5D94}"/>
              </a:ext>
            </a:extLst>
          </p:cNvPr>
          <p:cNvSpPr/>
          <p:nvPr/>
        </p:nvSpPr>
        <p:spPr>
          <a:xfrm rot="19636065">
            <a:off x="6844352" y="4031883"/>
            <a:ext cx="1262710" cy="1664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矢印: 右 29">
            <a:extLst>
              <a:ext uri="{FF2B5EF4-FFF2-40B4-BE49-F238E27FC236}">
                <a16:creationId xmlns:a16="http://schemas.microsoft.com/office/drawing/2014/main" id="{BE734ED5-8E74-7CF5-BF73-DA2E9F42D4E1}"/>
              </a:ext>
            </a:extLst>
          </p:cNvPr>
          <p:cNvSpPr/>
          <p:nvPr/>
        </p:nvSpPr>
        <p:spPr>
          <a:xfrm rot="1809066">
            <a:off x="6832980" y="1818508"/>
            <a:ext cx="1262710" cy="1664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矢印: 右 30">
            <a:extLst>
              <a:ext uri="{FF2B5EF4-FFF2-40B4-BE49-F238E27FC236}">
                <a16:creationId xmlns:a16="http://schemas.microsoft.com/office/drawing/2014/main" id="{E9B09C74-5CB5-D380-C385-D512E924D21C}"/>
              </a:ext>
            </a:extLst>
          </p:cNvPr>
          <p:cNvSpPr/>
          <p:nvPr/>
        </p:nvSpPr>
        <p:spPr>
          <a:xfrm>
            <a:off x="6951755" y="2976237"/>
            <a:ext cx="351130" cy="1590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ボックス 31">
            <a:extLst>
              <a:ext uri="{FF2B5EF4-FFF2-40B4-BE49-F238E27FC236}">
                <a16:creationId xmlns:a16="http://schemas.microsoft.com/office/drawing/2014/main" id="{DCEFECC7-0887-29A9-17CB-5D82FF523AA9}"/>
              </a:ext>
            </a:extLst>
          </p:cNvPr>
          <p:cNvSpPr txBox="1"/>
          <p:nvPr/>
        </p:nvSpPr>
        <p:spPr>
          <a:xfrm>
            <a:off x="4183275" y="3347140"/>
            <a:ext cx="1558137" cy="970009"/>
          </a:xfrm>
          <a:prstGeom prst="rect">
            <a:avLst/>
          </a:prstGeom>
          <a:solidFill>
            <a:schemeClr val="bg1"/>
          </a:solidFill>
        </p:spPr>
        <p:txBody>
          <a:bodyPr wrap="square" rtlCol="0">
            <a:spAutoFit/>
          </a:bodyPr>
          <a:lstStyle/>
          <a:p>
            <a:r>
              <a:rPr kumimoji="1" lang="ja-JP" altLang="en-US" dirty="0"/>
              <a:t>③発行者に直接問い合わせなくても</a:t>
            </a:r>
            <a:r>
              <a:rPr kumimoji="1" lang="en-US" altLang="ja-JP" dirty="0"/>
              <a:t> VC </a:t>
            </a:r>
            <a:r>
              <a:rPr kumimoji="1" lang="ja-JP" altLang="en-US" dirty="0"/>
              <a:t>の真正性を確認できる</a:t>
            </a:r>
          </a:p>
        </p:txBody>
      </p:sp>
      <p:sp>
        <p:nvSpPr>
          <p:cNvPr id="33" name="テキスト ボックス 32">
            <a:extLst>
              <a:ext uri="{FF2B5EF4-FFF2-40B4-BE49-F238E27FC236}">
                <a16:creationId xmlns:a16="http://schemas.microsoft.com/office/drawing/2014/main" id="{17F13B40-D57B-16C0-F0B6-C2D4137BB167}"/>
              </a:ext>
            </a:extLst>
          </p:cNvPr>
          <p:cNvSpPr txBox="1"/>
          <p:nvPr/>
        </p:nvSpPr>
        <p:spPr>
          <a:xfrm>
            <a:off x="7155009" y="3969870"/>
            <a:ext cx="1633098" cy="750590"/>
          </a:xfrm>
          <a:prstGeom prst="rect">
            <a:avLst/>
          </a:prstGeom>
          <a:solidFill>
            <a:schemeClr val="bg1"/>
          </a:solidFill>
        </p:spPr>
        <p:txBody>
          <a:bodyPr wrap="square" rtlCol="0">
            <a:spAutoFit/>
          </a:bodyPr>
          <a:lstStyle/>
          <a:p>
            <a:r>
              <a:rPr kumimoji="1" lang="ja-JP" altLang="en-US" dirty="0"/>
              <a:t>②</a:t>
            </a:r>
            <a:r>
              <a:rPr kumimoji="1" lang="en-US" altLang="ja-JP" dirty="0"/>
              <a:t>VC </a:t>
            </a:r>
            <a:r>
              <a:rPr kumimoji="1" lang="ja-JP" altLang="en-US" dirty="0"/>
              <a:t>の一部を隠して真正性の検証を行える</a:t>
            </a:r>
          </a:p>
        </p:txBody>
      </p:sp>
      <p:sp>
        <p:nvSpPr>
          <p:cNvPr id="34" name="テキスト ボックス 33">
            <a:extLst>
              <a:ext uri="{FF2B5EF4-FFF2-40B4-BE49-F238E27FC236}">
                <a16:creationId xmlns:a16="http://schemas.microsoft.com/office/drawing/2014/main" id="{B2CF3B8C-5E30-981F-A76E-732EECDD956D}"/>
              </a:ext>
            </a:extLst>
          </p:cNvPr>
          <p:cNvSpPr txBox="1"/>
          <p:nvPr/>
        </p:nvSpPr>
        <p:spPr>
          <a:xfrm>
            <a:off x="4392747" y="2158053"/>
            <a:ext cx="1861744" cy="531171"/>
          </a:xfrm>
          <a:prstGeom prst="rect">
            <a:avLst/>
          </a:prstGeom>
          <a:solidFill>
            <a:schemeClr val="bg1"/>
          </a:solidFill>
        </p:spPr>
        <p:txBody>
          <a:bodyPr wrap="square" rtlCol="0">
            <a:spAutoFit/>
          </a:bodyPr>
          <a:lstStyle/>
          <a:p>
            <a:r>
              <a:rPr kumimoji="1" lang="ja-JP" altLang="en-US" dirty="0"/>
              <a:t>①所持者が </a:t>
            </a:r>
            <a:r>
              <a:rPr kumimoji="1" lang="en-US" altLang="ja-JP" dirty="0"/>
              <a:t>VC </a:t>
            </a:r>
            <a:r>
              <a:rPr kumimoji="1" lang="ja-JP" altLang="en-US" dirty="0"/>
              <a:t>を管理することができる</a:t>
            </a:r>
          </a:p>
        </p:txBody>
      </p:sp>
      <p:sp>
        <p:nvSpPr>
          <p:cNvPr id="35" name="テキスト ボックス 34">
            <a:extLst>
              <a:ext uri="{FF2B5EF4-FFF2-40B4-BE49-F238E27FC236}">
                <a16:creationId xmlns:a16="http://schemas.microsoft.com/office/drawing/2014/main" id="{8E1D4692-CD25-AC3E-50AD-755A4B1CAF72}"/>
              </a:ext>
            </a:extLst>
          </p:cNvPr>
          <p:cNvSpPr txBox="1"/>
          <p:nvPr/>
        </p:nvSpPr>
        <p:spPr>
          <a:xfrm>
            <a:off x="252273" y="790088"/>
            <a:ext cx="2680764" cy="531171"/>
          </a:xfrm>
          <a:prstGeom prst="rect">
            <a:avLst/>
          </a:prstGeom>
          <a:noFill/>
        </p:spPr>
        <p:txBody>
          <a:bodyPr wrap="square" rtlCol="0">
            <a:spAutoFit/>
          </a:bodyPr>
          <a:lstStyle/>
          <a:p>
            <a:r>
              <a:rPr kumimoji="1" lang="en-US" altLang="ja-JP" dirty="0"/>
              <a:t>NFT (Non-Fungible Token, </a:t>
            </a:r>
            <a:r>
              <a:rPr kumimoji="1" lang="ja-JP" altLang="en-US" dirty="0"/>
              <a:t>非代替性トークン</a:t>
            </a:r>
            <a:r>
              <a:rPr kumimoji="1" lang="en-US" altLang="ja-JP" dirty="0"/>
              <a:t>)</a:t>
            </a:r>
            <a:r>
              <a:rPr kumimoji="1" lang="ja-JP" altLang="en-US" dirty="0"/>
              <a:t>とは</a:t>
            </a:r>
            <a:r>
              <a:rPr kumimoji="1" lang="en-US" altLang="ja-JP" dirty="0"/>
              <a:t> </a:t>
            </a:r>
            <a:endParaRPr kumimoji="1" lang="ja-JP" altLang="en-US" dirty="0"/>
          </a:p>
        </p:txBody>
      </p:sp>
      <p:sp>
        <p:nvSpPr>
          <p:cNvPr id="36" name="テキスト ボックス 35">
            <a:extLst>
              <a:ext uri="{FF2B5EF4-FFF2-40B4-BE49-F238E27FC236}">
                <a16:creationId xmlns:a16="http://schemas.microsoft.com/office/drawing/2014/main" id="{43FE904F-367B-F4E7-727C-2E08D43E5878}"/>
              </a:ext>
            </a:extLst>
          </p:cNvPr>
          <p:cNvSpPr txBox="1"/>
          <p:nvPr/>
        </p:nvSpPr>
        <p:spPr>
          <a:xfrm>
            <a:off x="5098694" y="790088"/>
            <a:ext cx="2607948" cy="531171"/>
          </a:xfrm>
          <a:prstGeom prst="rect">
            <a:avLst/>
          </a:prstGeom>
          <a:noFill/>
        </p:spPr>
        <p:txBody>
          <a:bodyPr wrap="square" rtlCol="0">
            <a:spAutoFit/>
          </a:bodyPr>
          <a:lstStyle/>
          <a:p>
            <a:r>
              <a:rPr kumimoji="1" lang="en-US" altLang="ja-JP" dirty="0"/>
              <a:t>VC (Verifiable Credential, </a:t>
            </a:r>
            <a:r>
              <a:rPr kumimoji="1" lang="ja-JP" altLang="en-US" dirty="0"/>
              <a:t>検証可能な資格情報</a:t>
            </a:r>
            <a:r>
              <a:rPr kumimoji="1" lang="en-US" altLang="ja-JP" dirty="0"/>
              <a:t>) </a:t>
            </a:r>
            <a:r>
              <a:rPr kumimoji="1" lang="ja-JP" altLang="en-US" dirty="0"/>
              <a:t>とは</a:t>
            </a:r>
          </a:p>
        </p:txBody>
      </p:sp>
    </p:spTree>
    <p:extLst>
      <p:ext uri="{BB962C8B-B14F-4D97-AF65-F5344CB8AC3E}">
        <p14:creationId xmlns:p14="http://schemas.microsoft.com/office/powerpoint/2010/main" val="2137978647"/>
      </p:ext>
    </p:extLst>
  </p:cSld>
  <p:clrMapOvr>
    <a:masterClrMapping/>
  </p:clrMapOvr>
</p:sld>
</file>

<file path=ppt/theme/theme1.xml><?xml version="1.0" encoding="utf-8"?>
<a:theme xmlns:a="http://schemas.openxmlformats.org/drawingml/2006/main" name="テンプレート">
  <a:themeElements>
    <a:clrScheme name="ユーザー定義 1">
      <a:dk1>
        <a:sysClr val="windowText" lastClr="000000"/>
      </a:dk1>
      <a:lt1>
        <a:sysClr val="window" lastClr="FFFFFF"/>
      </a:lt1>
      <a:dk2>
        <a:srgbClr val="67AC1E"/>
      </a:dk2>
      <a:lt2>
        <a:srgbClr val="FB0020"/>
      </a:lt2>
      <a:accent1>
        <a:srgbClr val="01916D"/>
      </a:accent1>
      <a:accent2>
        <a:srgbClr val="333333"/>
      </a:accent2>
      <a:accent3>
        <a:srgbClr val="1E83BE"/>
      </a:accent3>
      <a:accent4>
        <a:srgbClr val="8E58AD"/>
      </a:accent4>
      <a:accent5>
        <a:srgbClr val="E0356C"/>
      </a:accent5>
      <a:accent6>
        <a:srgbClr val="EA5504"/>
      </a:accent6>
      <a:hlink>
        <a:srgbClr val="0000FF"/>
      </a:hlink>
      <a:folHlink>
        <a:srgbClr val="800080"/>
      </a:folHlink>
    </a:clrScheme>
    <a:fontScheme name="FFBI">
      <a:majorFont>
        <a:latin typeface="メイリオ"/>
        <a:ea typeface="メイリオ"/>
        <a:cs typeface=""/>
      </a:majorFont>
      <a:minorFont>
        <a:latin typeface="メイリオ"/>
        <a:ea typeface="メイリオ"/>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プレゼンテーション7" id="{25FD51FF-EDC7-40BA-86B4-D8907E1E09B5}" vid="{D03881B6-9EF9-4795-AADC-48ED312C5C6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AutoArchive xmlns="9c7d9dc3-5420-4220-aaa6-d8dc02ee07d5">true</AutoArchive>
    <CustomAttrDateTime03 xmlns="9c7d9dc3-5420-4220-aaa6-d8dc02ee07d5" xsi:nil="true"/>
    <CustomAttrDateTime09 xmlns="9c7d9dc3-5420-4220-aaa6-d8dc02ee07d5" xsi:nil="true"/>
    <lcf76f155ced4ddcb4097134ff3c332f xmlns="bb6f897f-3280-4f45-9aa1-9ce321cdf454">
      <Terms xmlns="http://schemas.microsoft.com/office/infopath/2007/PartnerControls"/>
    </lcf76f155ced4ddcb4097134ff3c332f>
    <CustomAttrString02 xmlns="9c7d9dc3-5420-4220-aaa6-d8dc02ee07d5" xsi:nil="true"/>
    <CustomAttrString07 xmlns="9c7d9dc3-5420-4220-aaa6-d8dc02ee07d5" xsi:nil="true"/>
    <CustomAttrString09 xmlns="9c7d9dc3-5420-4220-aaa6-d8dc02ee07d5" xsi:nil="true"/>
    <CustomAttrChoice10 xmlns="9c7d9dc3-5420-4220-aaa6-d8dc02ee07d5" xsi:nil="true"/>
    <CustomAttrDateTime02 xmlns="9c7d9dc3-5420-4220-aaa6-d8dc02ee07d5" xsi:nil="true"/>
    <CustomAttrDateTime07 xmlns="9c7d9dc3-5420-4220-aaa6-d8dc02ee07d5" xsi:nil="true"/>
    <CustomAttrDateTime08 xmlns="9c7d9dc3-5420-4220-aaa6-d8dc02ee07d5" xsi:nil="true"/>
    <CustomAttrString06 xmlns="9c7d9dc3-5420-4220-aaa6-d8dc02ee07d5" xsi:nil="true"/>
    <CustomAttrString08 xmlns="9c7d9dc3-5420-4220-aaa6-d8dc02ee07d5" xsi:nil="true"/>
    <CustomAttrChoice07 xmlns="9c7d9dc3-5420-4220-aaa6-d8dc02ee07d5" xsi:nil="true"/>
    <CustomAttrChoice09 xmlns="9c7d9dc3-5420-4220-aaa6-d8dc02ee07d5" xsi:nil="true"/>
    <RetentionDate xmlns="9c7d9dc3-5420-4220-aaa6-d8dc02ee07d5" xsi:nil="true"/>
    <CustomAttrDateTime01 xmlns="9c7d9dc3-5420-4220-aaa6-d8dc02ee07d5" xsi:nil="true"/>
    <CustomAttrDateTime06 xmlns="9c7d9dc3-5420-4220-aaa6-d8dc02ee07d5" xsi:nil="true"/>
    <Archiveable xmlns="9c7d9dc3-5420-4220-aaa6-d8dc02ee07d5">false</Archiveable>
    <CustomAttrString01 xmlns="9c7d9dc3-5420-4220-aaa6-d8dc02ee07d5" xsi:nil="true"/>
    <CustomAttrChoice03 xmlns="9c7d9dc3-5420-4220-aaa6-d8dc02ee07d5" xsi:nil="true"/>
    <CustomAttrChoice06 xmlns="9c7d9dc3-5420-4220-aaa6-d8dc02ee07d5" xsi:nil="true"/>
    <CustomAttrChoice08 xmlns="9c7d9dc3-5420-4220-aaa6-d8dc02ee07d5" xsi:nil="true"/>
    <CustomAttrDateTime05 xmlns="9c7d9dc3-5420-4220-aaa6-d8dc02ee07d5" xsi:nil="true"/>
    <CustomAttrDateTime10 xmlns="9c7d9dc3-5420-4220-aaa6-d8dc02ee07d5" xsi:nil="true"/>
    <CustomAttrString05 xmlns="9c7d9dc3-5420-4220-aaa6-d8dc02ee07d5" xsi:nil="true"/>
    <CustomAttrChoice02 xmlns="9c7d9dc3-5420-4220-aaa6-d8dc02ee07d5" xsi:nil="true"/>
    <CustomAttrChoice05 xmlns="9c7d9dc3-5420-4220-aaa6-d8dc02ee07d5" xsi:nil="true"/>
    <DocumentLanguage xmlns="9c7d9dc3-5420-4220-aaa6-d8dc02ee07d5">ja</DocumentLanguage>
    <CustomAttrString10 xmlns="9c7d9dc3-5420-4220-aaa6-d8dc02ee07d5" xsi:nil="true"/>
    <TaxCatchAll xmlns="dbdfc3bb-2c54-43c3-b58b-d30a733cc84b" xsi:nil="true"/>
    <CustomAttrDateTime04 xmlns="9c7d9dc3-5420-4220-aaa6-d8dc02ee07d5" xsi:nil="true"/>
    <CustomAttrString03 xmlns="9c7d9dc3-5420-4220-aaa6-d8dc02ee07d5" xsi:nil="true"/>
    <CustomAttrString04 xmlns="9c7d9dc3-5420-4220-aaa6-d8dc02ee07d5" xsi:nil="true"/>
    <CustomAttrChoice01 xmlns="9c7d9dc3-5420-4220-aaa6-d8dc02ee07d5" xsi:nil="true"/>
    <CustomAttrChoice04 xmlns="9c7d9dc3-5420-4220-aaa6-d8dc02ee07d5" xsi:nil="true"/>
    <_dlc_DocId xmlns="dbdfc3bb-2c54-43c3-b58b-d30a733cc84b">2RCSK6Y4WYSM-256135150-92770</_dlc_DocId>
    <_dlc_DocIdUrl xmlns="dbdfc3bb-2c54-43c3-b58b-d30a733cc84b">
      <Url>https://fujifilm0.sharepoint.com/sites/jp-dms-fh2/03/_layouts/15/DocIdRedir.aspx?ID=2RCSK6Y4WYSM-256135150-92770</Url>
      <Description>2RCSK6Y4WYSM-256135150-92770</Description>
    </_dlc_DocIdUrl>
    <SharedWithUsers xmlns="9c7d9dc3-5420-4220-aaa6-d8dc02ee07d5">
      <UserInfo>
        <DisplayName>Yasuhiro Iwai</DisplayName>
        <AccountId>12308</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一般文書" ma:contentTypeID="0x010100EDD0ECE172EDB142B5548E7F6B1A64E7004538E7C75DFF1C4FA9D1DD17A0FD3783" ma:contentTypeVersion="80" ma:contentTypeDescription="新しいドキュメントを作成します。" ma:contentTypeScope="" ma:versionID="a2efb0f2168e77d2fe103b97ffba6b92">
  <xsd:schema xmlns:xsd="http://www.w3.org/2001/XMLSchema" xmlns:xs="http://www.w3.org/2001/XMLSchema" xmlns:p="http://schemas.microsoft.com/office/2006/metadata/properties" xmlns:ns2="9c7d9dc3-5420-4220-aaa6-d8dc02ee07d5" xmlns:ns3="dbdfc3bb-2c54-43c3-b58b-d30a733cc84b" xmlns:ns4="bb6f897f-3280-4f45-9aa1-9ce321cdf454" targetNamespace="http://schemas.microsoft.com/office/2006/metadata/properties" ma:root="true" ma:fieldsID="ad6caa251195ddb9b140768b2acabbc5" ns2:_="" ns3:_="" ns4:_="">
    <xsd:import namespace="9c7d9dc3-5420-4220-aaa6-d8dc02ee07d5"/>
    <xsd:import namespace="dbdfc3bb-2c54-43c3-b58b-d30a733cc84b"/>
    <xsd:import namespace="bb6f897f-3280-4f45-9aa1-9ce321cdf454"/>
    <xsd:element name="properties">
      <xsd:complexType>
        <xsd:sequence>
          <xsd:element name="documentManagement">
            <xsd:complexType>
              <xsd:all>
                <xsd:element ref="ns2:Archiveable" minOccurs="0"/>
                <xsd:element ref="ns2:AutoArchive" minOccurs="0"/>
                <xsd:element ref="ns2:RetentionDate" minOccurs="0"/>
                <xsd:element ref="ns2:DocumentLanguage" minOccurs="0"/>
                <xsd:element ref="ns2:CustomAttrString01" minOccurs="0"/>
                <xsd:element ref="ns2:CustomAttrString02" minOccurs="0"/>
                <xsd:element ref="ns2:CustomAttrString03" minOccurs="0"/>
                <xsd:element ref="ns2:CustomAttrString04" minOccurs="0"/>
                <xsd:element ref="ns2:CustomAttrString05" minOccurs="0"/>
                <xsd:element ref="ns2:CustomAttrString06" minOccurs="0"/>
                <xsd:element ref="ns2:CustomAttrString07" minOccurs="0"/>
                <xsd:element ref="ns2:CustomAttrString08" minOccurs="0"/>
                <xsd:element ref="ns2:CustomAttrString09" minOccurs="0"/>
                <xsd:element ref="ns2:CustomAttrString10" minOccurs="0"/>
                <xsd:element ref="ns2:CustomAttrChoice01" minOccurs="0"/>
                <xsd:element ref="ns2:CustomAttrChoice02" minOccurs="0"/>
                <xsd:element ref="ns2:CustomAttrChoice03" minOccurs="0"/>
                <xsd:element ref="ns2:CustomAttrChoice04" minOccurs="0"/>
                <xsd:element ref="ns2:CustomAttrChoice05" minOccurs="0"/>
                <xsd:element ref="ns2:CustomAttrChoice06" minOccurs="0"/>
                <xsd:element ref="ns2:CustomAttrChoice07" minOccurs="0"/>
                <xsd:element ref="ns2:CustomAttrChoice08" minOccurs="0"/>
                <xsd:element ref="ns2:CustomAttrChoice09" minOccurs="0"/>
                <xsd:element ref="ns2:CustomAttrChoice10" minOccurs="0"/>
                <xsd:element ref="ns2:CustomAttrDateTime01" minOccurs="0"/>
                <xsd:element ref="ns2:CustomAttrDateTime02" minOccurs="0"/>
                <xsd:element ref="ns2:CustomAttrDateTime03" minOccurs="0"/>
                <xsd:element ref="ns2:CustomAttrDateTime04" minOccurs="0"/>
                <xsd:element ref="ns2:CustomAttrDateTime05" minOccurs="0"/>
                <xsd:element ref="ns2:CustomAttrDateTime06" minOccurs="0"/>
                <xsd:element ref="ns2:CustomAttrDateTime07" minOccurs="0"/>
                <xsd:element ref="ns2:CustomAttrDateTime08" minOccurs="0"/>
                <xsd:element ref="ns2:CustomAttrDateTime09" minOccurs="0"/>
                <xsd:element ref="ns2:CustomAttrDateTime10" minOccurs="0"/>
                <xsd:element ref="ns3:_dlc_DocId" minOccurs="0"/>
                <xsd:element ref="ns3:_dlc_DocIdUrl" minOccurs="0"/>
                <xsd:element ref="ns3:_dlc_DocIdPersistId" minOccurs="0"/>
                <xsd:element ref="ns2:SharedWithUsers" minOccurs="0"/>
                <xsd:element ref="ns2:SharedWithDetails" minOccurs="0"/>
                <xsd:element ref="ns4:lcf76f155ced4ddcb4097134ff3c332f" minOccurs="0"/>
                <xsd:element ref="ns3:TaxCatchAll" minOccurs="0"/>
                <xsd:element ref="ns4:MediaServiceMetadata" minOccurs="0"/>
                <xsd:element ref="ns4:MediaServiceFastMetadata" minOccurs="0"/>
                <xsd:element ref="ns4:MediaServiceDateTaken" minOccurs="0"/>
                <xsd:element ref="ns4:MediaServiceOCR" minOccurs="0"/>
                <xsd:element ref="ns4:MediaServiceGenerationTime" minOccurs="0"/>
                <xsd:element ref="ns4:MediaServiceEventHashCode" minOccurs="0"/>
                <xsd:element ref="ns4:MediaLengthInSeconds" minOccurs="0"/>
                <xsd:element ref="ns4:MediaServiceObjectDetectorVersions" minOccurs="0"/>
                <xsd:element ref="ns4: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c7d9dc3-5420-4220-aaa6-d8dc02ee07d5" elementFormDefault="qualified">
    <xsd:import namespace="http://schemas.microsoft.com/office/2006/documentManagement/types"/>
    <xsd:import namespace="http://schemas.microsoft.com/office/infopath/2007/PartnerControls"/>
    <xsd:element name="Archiveable" ma:index="2" nillable="true" ma:displayName="すぐにアーカイブする" ma:default="0" ma:internalName="Archiveable">
      <xsd:simpleType>
        <xsd:restriction base="dms:Boolean"/>
      </xsd:simpleType>
    </xsd:element>
    <xsd:element name="AutoArchive" ma:index="3" nillable="true" ma:displayName="アーカイブ対象" ma:default="1" ma:internalName="AutoArchive">
      <xsd:simpleType>
        <xsd:restriction base="dms:Boolean"/>
      </xsd:simpleType>
    </xsd:element>
    <xsd:element name="RetentionDate" ma:index="4" nillable="true" ma:displayName="保存期限" ma:decimals="0" ma:internalName="RetentionDate" ma:percentage="FALSE">
      <xsd:simpleType>
        <xsd:restriction base="dms:Number">
          <xsd:minInclusive value="2000"/>
        </xsd:restriction>
      </xsd:simpleType>
    </xsd:element>
    <xsd:element name="DocumentLanguage" ma:index="5" nillable="true" ma:displayName="文書の言語" ma:default="ja" ma:format="Dropdown" ma:internalName="DocumentLanguage">
      <xsd:simpleType>
        <xsd:restriction base="dms:Choice">
          <xsd:enumeration value="ja"/>
          <xsd:enumeration value="en"/>
        </xsd:restriction>
      </xsd:simpleType>
    </xsd:element>
    <xsd:element name="CustomAttrString01" ma:index="6" nillable="true" ma:displayName="カスタム属性(文字列)01" ma:hidden="true" ma:internalName="CustomAttrString01" ma:readOnly="false">
      <xsd:simpleType>
        <xsd:restriction base="dms:Text">
          <xsd:maxLength value="255"/>
        </xsd:restriction>
      </xsd:simpleType>
    </xsd:element>
    <xsd:element name="CustomAttrString02" ma:index="7" nillable="true" ma:displayName="カスタム属性(文字列)02" ma:hidden="true" ma:internalName="CustomAttrString02" ma:readOnly="false">
      <xsd:simpleType>
        <xsd:restriction base="dms:Text">
          <xsd:maxLength value="255"/>
        </xsd:restriction>
      </xsd:simpleType>
    </xsd:element>
    <xsd:element name="CustomAttrString03" ma:index="8" nillable="true" ma:displayName="カスタム属性(文字列)03" ma:hidden="true" ma:internalName="CustomAttrString03" ma:readOnly="false">
      <xsd:simpleType>
        <xsd:restriction base="dms:Text">
          <xsd:maxLength value="255"/>
        </xsd:restriction>
      </xsd:simpleType>
    </xsd:element>
    <xsd:element name="CustomAttrString04" ma:index="9" nillable="true" ma:displayName="カスタム属性(文字列)04" ma:hidden="true" ma:internalName="CustomAttrString04" ma:readOnly="false">
      <xsd:simpleType>
        <xsd:restriction base="dms:Text">
          <xsd:maxLength value="255"/>
        </xsd:restriction>
      </xsd:simpleType>
    </xsd:element>
    <xsd:element name="CustomAttrString05" ma:index="10" nillable="true" ma:displayName="カスタム属性(文字列)05" ma:hidden="true" ma:internalName="CustomAttrString05" ma:readOnly="false">
      <xsd:simpleType>
        <xsd:restriction base="dms:Text">
          <xsd:maxLength value="255"/>
        </xsd:restriction>
      </xsd:simpleType>
    </xsd:element>
    <xsd:element name="CustomAttrString06" ma:index="11" nillable="true" ma:displayName="カスタム属性(文字列)06" ma:hidden="true" ma:internalName="CustomAttrString06" ma:readOnly="false">
      <xsd:simpleType>
        <xsd:restriction base="dms:Text">
          <xsd:maxLength value="255"/>
        </xsd:restriction>
      </xsd:simpleType>
    </xsd:element>
    <xsd:element name="CustomAttrString07" ma:index="12" nillable="true" ma:displayName="カスタム属性(文字列)07" ma:hidden="true" ma:internalName="CustomAttrString07" ma:readOnly="false">
      <xsd:simpleType>
        <xsd:restriction base="dms:Text">
          <xsd:maxLength value="255"/>
        </xsd:restriction>
      </xsd:simpleType>
    </xsd:element>
    <xsd:element name="CustomAttrString08" ma:index="13" nillable="true" ma:displayName="カスタム属性(文字列)08" ma:hidden="true" ma:internalName="CustomAttrString08" ma:readOnly="false">
      <xsd:simpleType>
        <xsd:restriction base="dms:Text">
          <xsd:maxLength value="255"/>
        </xsd:restriction>
      </xsd:simpleType>
    </xsd:element>
    <xsd:element name="CustomAttrString09" ma:index="14" nillable="true" ma:displayName="カスタム属性(文字列)09" ma:hidden="true" ma:internalName="CustomAttrString09" ma:readOnly="false">
      <xsd:simpleType>
        <xsd:restriction base="dms:Text">
          <xsd:maxLength value="255"/>
        </xsd:restriction>
      </xsd:simpleType>
    </xsd:element>
    <xsd:element name="CustomAttrString10" ma:index="15" nillable="true" ma:displayName="カスタム属性(文字列)10" ma:hidden="true" ma:internalName="CustomAttrString10" ma:readOnly="false">
      <xsd:simpleType>
        <xsd:restriction base="dms:Text">
          <xsd:maxLength value="255"/>
        </xsd:restriction>
      </xsd:simpleType>
    </xsd:element>
    <xsd:element name="CustomAttrChoice01" ma:index="16" nillable="true" ma:displayName="カスタム属性(選択肢)01" ma:format="Dropdown" ma:hidden="true" ma:internalName="CustomAttrChoice01" ma:readOnly="false">
      <xsd:simpleType>
        <xsd:restriction base="dms:Choice">
          <xsd:enumeration value="選択肢 #1 を入力してください"/>
          <xsd:enumeration value="選択肢 #2 を入力してください"/>
          <xsd:enumeration value="選択肢 #3 を入力してください"/>
        </xsd:restriction>
      </xsd:simpleType>
    </xsd:element>
    <xsd:element name="CustomAttrChoice02" ma:index="17" nillable="true" ma:displayName="カスタム属性(選択肢)02" ma:format="Dropdown" ma:hidden="true" ma:internalName="CustomAttrChoice02" ma:readOnly="false">
      <xsd:simpleType>
        <xsd:restriction base="dms:Choice">
          <xsd:enumeration value="選択肢 #1 を入力してください"/>
          <xsd:enumeration value="選択肢 #2 を入力してください"/>
          <xsd:enumeration value="選択肢 #3 を入力してください"/>
        </xsd:restriction>
      </xsd:simpleType>
    </xsd:element>
    <xsd:element name="CustomAttrChoice03" ma:index="18" nillable="true" ma:displayName="カスタム属性(選択肢)03" ma:format="Dropdown" ma:hidden="true" ma:internalName="CustomAttrChoice03" ma:readOnly="false">
      <xsd:simpleType>
        <xsd:restriction base="dms:Choice">
          <xsd:enumeration value="選択肢 #1 を入力してください"/>
          <xsd:enumeration value="選択肢 #2 を入力してください"/>
          <xsd:enumeration value="選択肢 #3 を入力してください"/>
        </xsd:restriction>
      </xsd:simpleType>
    </xsd:element>
    <xsd:element name="CustomAttrChoice04" ma:index="19" nillable="true" ma:displayName="カスタム属性(選択肢)04" ma:format="Dropdown" ma:hidden="true" ma:internalName="CustomAttrChoice04" ma:readOnly="false">
      <xsd:simpleType>
        <xsd:restriction base="dms:Choice">
          <xsd:enumeration value="選択肢 #1 を入力してください"/>
          <xsd:enumeration value="選択肢 #2 を入力してください"/>
          <xsd:enumeration value="選択肢 #3 を入力してください"/>
        </xsd:restriction>
      </xsd:simpleType>
    </xsd:element>
    <xsd:element name="CustomAttrChoice05" ma:index="20" nillable="true" ma:displayName="カスタム属性(選択肢)05" ma:format="Dropdown" ma:hidden="true" ma:internalName="CustomAttrChoice05" ma:readOnly="false">
      <xsd:simpleType>
        <xsd:restriction base="dms:Choice">
          <xsd:enumeration value="選択肢 #1 を入力してください"/>
          <xsd:enumeration value="選択肢 #2 を入力してください"/>
          <xsd:enumeration value="選択肢 #3 を入力してください"/>
        </xsd:restriction>
      </xsd:simpleType>
    </xsd:element>
    <xsd:element name="CustomAttrChoice06" ma:index="21" nillable="true" ma:displayName="カスタム属性(選択肢)06" ma:format="Dropdown" ma:hidden="true" ma:internalName="CustomAttrChoice06" ma:readOnly="false">
      <xsd:simpleType>
        <xsd:restriction base="dms:Choice">
          <xsd:enumeration value="選択肢 #1 を入力してください"/>
          <xsd:enumeration value="選択肢 #2 を入力してください"/>
          <xsd:enumeration value="選択肢 #3 を入力してください"/>
        </xsd:restriction>
      </xsd:simpleType>
    </xsd:element>
    <xsd:element name="CustomAttrChoice07" ma:index="22" nillable="true" ma:displayName="カスタム属性(選択肢)07" ma:format="Dropdown" ma:hidden="true" ma:internalName="CustomAttrChoice07" ma:readOnly="false">
      <xsd:simpleType>
        <xsd:restriction base="dms:Choice">
          <xsd:enumeration value="選択肢 #1 を入力してください"/>
          <xsd:enumeration value="選択肢 #2 を入力してください"/>
          <xsd:enumeration value="選択肢 #3 を入力してください"/>
        </xsd:restriction>
      </xsd:simpleType>
    </xsd:element>
    <xsd:element name="CustomAttrChoice08" ma:index="23" nillable="true" ma:displayName="カスタム属性(選択肢)08" ma:format="Dropdown" ma:hidden="true" ma:internalName="CustomAttrChoice08" ma:readOnly="false">
      <xsd:simpleType>
        <xsd:restriction base="dms:Choice">
          <xsd:enumeration value="選択肢 #1 を入力してください"/>
          <xsd:enumeration value="選択肢 #2 を入力してください"/>
          <xsd:enumeration value="選択肢 #3 を入力してください"/>
        </xsd:restriction>
      </xsd:simpleType>
    </xsd:element>
    <xsd:element name="CustomAttrChoice09" ma:index="24" nillable="true" ma:displayName="カスタム属性(選択肢)09" ma:format="Dropdown" ma:hidden="true" ma:internalName="CustomAttrChoice09" ma:readOnly="false">
      <xsd:simpleType>
        <xsd:restriction base="dms:Choice">
          <xsd:enumeration value="選択肢 #1 を入力してください"/>
          <xsd:enumeration value="選択肢 #2 を入力してください"/>
          <xsd:enumeration value="選択肢 #3 を入力してください"/>
        </xsd:restriction>
      </xsd:simpleType>
    </xsd:element>
    <xsd:element name="CustomAttrChoice10" ma:index="25" nillable="true" ma:displayName="カスタム属性(選択肢)10" ma:format="Dropdown" ma:hidden="true" ma:internalName="CustomAttrChoice10" ma:readOnly="false">
      <xsd:simpleType>
        <xsd:restriction base="dms:Choice">
          <xsd:enumeration value="選択肢 #1 を入力してください"/>
          <xsd:enumeration value="選択肢 #2 を入力してください"/>
          <xsd:enumeration value="選択肢 #3 を入力してください"/>
        </xsd:restriction>
      </xsd:simpleType>
    </xsd:element>
    <xsd:element name="CustomAttrDateTime01" ma:index="26" nillable="true" ma:displayName="カスタム属性(日付)01" ma:format="DateOnly" ma:hidden="true" ma:internalName="CustomAttrDateTime01" ma:readOnly="false">
      <xsd:simpleType>
        <xsd:restriction base="dms:DateTime"/>
      </xsd:simpleType>
    </xsd:element>
    <xsd:element name="CustomAttrDateTime02" ma:index="27" nillable="true" ma:displayName="カスタム属性(日付)02" ma:format="DateOnly" ma:hidden="true" ma:internalName="CustomAttrDateTime02" ma:readOnly="false">
      <xsd:simpleType>
        <xsd:restriction base="dms:DateTime"/>
      </xsd:simpleType>
    </xsd:element>
    <xsd:element name="CustomAttrDateTime03" ma:index="28" nillable="true" ma:displayName="カスタム属性(日付)03" ma:format="DateOnly" ma:hidden="true" ma:internalName="CustomAttrDateTime03" ma:readOnly="false">
      <xsd:simpleType>
        <xsd:restriction base="dms:DateTime"/>
      </xsd:simpleType>
    </xsd:element>
    <xsd:element name="CustomAttrDateTime04" ma:index="29" nillable="true" ma:displayName="カスタム属性(日付)04" ma:format="DateOnly" ma:hidden="true" ma:internalName="CustomAttrDateTime04" ma:readOnly="false">
      <xsd:simpleType>
        <xsd:restriction base="dms:DateTime"/>
      </xsd:simpleType>
    </xsd:element>
    <xsd:element name="CustomAttrDateTime05" ma:index="30" nillable="true" ma:displayName="カスタム属性(日付)05" ma:format="DateOnly" ma:hidden="true" ma:internalName="CustomAttrDateTime05" ma:readOnly="false">
      <xsd:simpleType>
        <xsd:restriction base="dms:DateTime"/>
      </xsd:simpleType>
    </xsd:element>
    <xsd:element name="CustomAttrDateTime06" ma:index="31" nillable="true" ma:displayName="カスタム属性(日付)06" ma:format="DateOnly" ma:hidden="true" ma:internalName="CustomAttrDateTime06" ma:readOnly="false">
      <xsd:simpleType>
        <xsd:restriction base="dms:DateTime"/>
      </xsd:simpleType>
    </xsd:element>
    <xsd:element name="CustomAttrDateTime07" ma:index="32" nillable="true" ma:displayName="カスタム属性(日付)07" ma:format="DateOnly" ma:hidden="true" ma:internalName="CustomAttrDateTime07" ma:readOnly="false">
      <xsd:simpleType>
        <xsd:restriction base="dms:DateTime"/>
      </xsd:simpleType>
    </xsd:element>
    <xsd:element name="CustomAttrDateTime08" ma:index="33" nillable="true" ma:displayName="カスタム属性(日付)08" ma:format="DateOnly" ma:hidden="true" ma:internalName="CustomAttrDateTime08" ma:readOnly="false">
      <xsd:simpleType>
        <xsd:restriction base="dms:DateTime"/>
      </xsd:simpleType>
    </xsd:element>
    <xsd:element name="CustomAttrDateTime09" ma:index="34" nillable="true" ma:displayName="カスタム属性(日付)09" ma:format="DateOnly" ma:hidden="true" ma:internalName="CustomAttrDateTime09" ma:readOnly="false">
      <xsd:simpleType>
        <xsd:restriction base="dms:DateTime"/>
      </xsd:simpleType>
    </xsd:element>
    <xsd:element name="CustomAttrDateTime10" ma:index="35" nillable="true" ma:displayName="カスタム属性(日付)10" ma:format="DateOnly" ma:hidden="true" ma:internalName="CustomAttrDateTime10" ma:readOnly="false">
      <xsd:simpleType>
        <xsd:restriction base="dms:DateTime"/>
      </xsd:simpleType>
    </xsd:element>
    <xsd:element name="SharedWithUsers" ma:index="45"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46" nillable="true" ma:displayName="共有相手の詳細情報"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bdfc3bb-2c54-43c3-b58b-d30a733cc84b" elementFormDefault="qualified">
    <xsd:import namespace="http://schemas.microsoft.com/office/2006/documentManagement/types"/>
    <xsd:import namespace="http://schemas.microsoft.com/office/infopath/2007/PartnerControls"/>
    <xsd:element name="_dlc_DocId" ma:index="40" nillable="true" ma:displayName="ドキュメント ID 値" ma:description="このアイテムに割り当てられているドキュメント ID の値です。" ma:indexed="true" ma:internalName="_dlc_DocId" ma:readOnly="true">
      <xsd:simpleType>
        <xsd:restriction base="dms:Text"/>
      </xsd:simpleType>
    </xsd:element>
    <xsd:element name="_dlc_DocIdUrl" ma:index="41" nillable="true" ma:displayName="ドキュメントID:" ma:description="このドキュメントへの常時接続リンクです。"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42" nillable="true" ma:displayName="ID を保持" ma:description="追加時に ID を保持します。" ma:hidden="true" ma:internalName="_dlc_DocIdPersistId" ma:readOnly="true">
      <xsd:simpleType>
        <xsd:restriction base="dms:Boolean"/>
      </xsd:simpleType>
    </xsd:element>
    <xsd:element name="TaxCatchAll" ma:index="49" nillable="true" ma:displayName="Taxonomy Catch All Column" ma:hidden="true" ma:list="{44c0df30-7064-45f9-894c-6e9c6e7f6434}" ma:internalName="TaxCatchAll" ma:showField="CatchAllData" ma:web="dbdfc3bb-2c54-43c3-b58b-d30a733cc84b">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bb6f897f-3280-4f45-9aa1-9ce321cdf454" elementFormDefault="qualified">
    <xsd:import namespace="http://schemas.microsoft.com/office/2006/documentManagement/types"/>
    <xsd:import namespace="http://schemas.microsoft.com/office/infopath/2007/PartnerControls"/>
    <xsd:element name="lcf76f155ced4ddcb4097134ff3c332f" ma:index="48" nillable="true" ma:taxonomy="true" ma:internalName="lcf76f155ced4ddcb4097134ff3c332f" ma:taxonomyFieldName="MediaServiceImageTags" ma:displayName="画像タグ" ma:readOnly="false" ma:fieldId="{5cf76f15-5ced-4ddc-b409-7134ff3c332f}" ma:taxonomyMulti="true" ma:sspId="7c342a8c-b427-4ddf-ac8c-7978289b67cc" ma:termSetId="09814cd3-568e-fe90-9814-8d621ff8fb84" ma:anchorId="fba54fb3-c3e1-fe81-a776-ca4b69148c4d" ma:open="true" ma:isKeyword="false">
      <xsd:complexType>
        <xsd:sequence>
          <xsd:element ref="pc:Terms" minOccurs="0" maxOccurs="1"/>
        </xsd:sequence>
      </xsd:complexType>
    </xsd:element>
    <xsd:element name="MediaServiceMetadata" ma:index="50" nillable="true" ma:displayName="MediaServiceMetadata" ma:hidden="true" ma:internalName="MediaServiceMetadata" ma:readOnly="true">
      <xsd:simpleType>
        <xsd:restriction base="dms:Note"/>
      </xsd:simpleType>
    </xsd:element>
    <xsd:element name="MediaServiceFastMetadata" ma:index="51" nillable="true" ma:displayName="MediaServiceFastMetadata" ma:hidden="true" ma:internalName="MediaServiceFastMetadata" ma:readOnly="true">
      <xsd:simpleType>
        <xsd:restriction base="dms:Note"/>
      </xsd:simpleType>
    </xsd:element>
    <xsd:element name="MediaServiceDateTaken" ma:index="52" nillable="true" ma:displayName="MediaServiceDateTaken" ma:hidden="true" ma:indexed="true" ma:internalName="MediaServiceDateTaken" ma:readOnly="true">
      <xsd:simpleType>
        <xsd:restriction base="dms:Text"/>
      </xsd:simpleType>
    </xsd:element>
    <xsd:element name="MediaServiceOCR" ma:index="53" nillable="true" ma:displayName="Extracted Text" ma:internalName="MediaServiceOCR" ma:readOnly="true">
      <xsd:simpleType>
        <xsd:restriction base="dms:Note">
          <xsd:maxLength value="255"/>
        </xsd:restriction>
      </xsd:simpleType>
    </xsd:element>
    <xsd:element name="MediaServiceGenerationTime" ma:index="54" nillable="true" ma:displayName="MediaServiceGenerationTime" ma:hidden="true" ma:internalName="MediaServiceGenerationTime" ma:readOnly="true">
      <xsd:simpleType>
        <xsd:restriction base="dms:Text"/>
      </xsd:simpleType>
    </xsd:element>
    <xsd:element name="MediaServiceEventHashCode" ma:index="55" nillable="true" ma:displayName="MediaServiceEventHashCode" ma:hidden="true" ma:internalName="MediaServiceEventHashCode" ma:readOnly="true">
      <xsd:simpleType>
        <xsd:restriction base="dms:Text"/>
      </xsd:simpleType>
    </xsd:element>
    <xsd:element name="MediaLengthInSeconds" ma:index="56" nillable="true" ma:displayName="MediaLengthInSeconds" ma:hidden="true" ma:internalName="MediaLengthInSeconds" ma:readOnly="true">
      <xsd:simpleType>
        <xsd:restriction base="dms:Unknown"/>
      </xsd:simpleType>
    </xsd:element>
    <xsd:element name="MediaServiceObjectDetectorVersions" ma:index="57" nillable="true" ma:displayName="MediaServiceObjectDetectorVersions" ma:hidden="true" ma:indexed="true" ma:internalName="MediaServiceObjectDetectorVersions" ma:readOnly="true">
      <xsd:simpleType>
        <xsd:restriction base="dms:Text"/>
      </xsd:simpleType>
    </xsd:element>
    <xsd:element name="MediaServiceLocation" ma:index="58" nillable="true" ma:displayName="Location" ma:indexed="true"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3" ma:displayName="コンテンツ タイプ"/>
        <xsd:element ref="dc:title" minOccurs="0" maxOccurs="1" ma:index="1"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DBFD149-72F0-43CD-8C76-68EF5EDB9F20}">
  <ds:schemaRefs>
    <ds:schemaRef ds:uri="http://purl.org/dc/elements/1.1/"/>
    <ds:schemaRef ds:uri="http://schemas.microsoft.com/office/infopath/2007/PartnerControls"/>
    <ds:schemaRef ds:uri="http://purl.org/dc/dcmitype/"/>
    <ds:schemaRef ds:uri="http://schemas.openxmlformats.org/package/2006/metadata/core-properties"/>
    <ds:schemaRef ds:uri="bb6f897f-3280-4f45-9aa1-9ce321cdf454"/>
    <ds:schemaRef ds:uri="dbdfc3bb-2c54-43c3-b58b-d30a733cc84b"/>
    <ds:schemaRef ds:uri="http://schemas.microsoft.com/office/2006/metadata/properties"/>
    <ds:schemaRef ds:uri="http://schemas.microsoft.com/office/2006/documentManagement/types"/>
    <ds:schemaRef ds:uri="9c7d9dc3-5420-4220-aaa6-d8dc02ee07d5"/>
    <ds:schemaRef ds:uri="http://www.w3.org/XML/1998/namespace"/>
    <ds:schemaRef ds:uri="http://purl.org/dc/terms/"/>
  </ds:schemaRefs>
</ds:datastoreItem>
</file>

<file path=customXml/itemProps2.xml><?xml version="1.0" encoding="utf-8"?>
<ds:datastoreItem xmlns:ds="http://schemas.openxmlformats.org/officeDocument/2006/customXml" ds:itemID="{11A10108-0CF5-4AD9-8D67-66CC78882C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c7d9dc3-5420-4220-aaa6-d8dc02ee07d5"/>
    <ds:schemaRef ds:uri="dbdfc3bb-2c54-43c3-b58b-d30a733cc84b"/>
    <ds:schemaRef ds:uri="bb6f897f-3280-4f45-9aa1-9ce321cdf45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B550B6A-E2C8-4C4B-A83C-678E7A106AAE}">
  <ds:schemaRefs>
    <ds:schemaRef ds:uri="http://schemas.microsoft.com/sharepoint/events"/>
  </ds:schemaRefs>
</ds:datastoreItem>
</file>

<file path=customXml/itemProps4.xml><?xml version="1.0" encoding="utf-8"?>
<ds:datastoreItem xmlns:ds="http://schemas.openxmlformats.org/officeDocument/2006/customXml" ds:itemID="{200195F8-47DB-43DE-9DCE-26D8AD840E74}">
  <ds:schemaRefs>
    <ds:schemaRef ds:uri="http://schemas.microsoft.com/sharepoint/v3/contenttype/forms"/>
  </ds:schemaRefs>
</ds:datastoreItem>
</file>

<file path=docMetadata/LabelInfo.xml><?xml version="1.0" encoding="utf-8"?>
<clbl:labelList xmlns:clbl="http://schemas.microsoft.com/office/2020/mipLabelMetadata">
  <clbl:label id="{92592a10-8bc2-45ea-880e-f62ba16d46ed}" enabled="0" method="" siteId="{92592a10-8bc2-45ea-880e-f62ba16d46ed}" removed="1"/>
</clbl:labelList>
</file>

<file path=docProps/app.xml><?xml version="1.0" encoding="utf-8"?>
<Properties xmlns="http://schemas.openxmlformats.org/officeDocument/2006/extended-properties" xmlns:vt="http://schemas.openxmlformats.org/officeDocument/2006/docPropsVTypes">
  <Template>Fujifilm_template_yano</Template>
  <TotalTime>1424</TotalTime>
  <Words>959</Words>
  <Application>Microsoft Office PowerPoint</Application>
  <PresentationFormat>画面に合わせる (16:9)</PresentationFormat>
  <Paragraphs>140</Paragraphs>
  <Slides>16</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16</vt:i4>
      </vt:variant>
    </vt:vector>
  </HeadingPairs>
  <TitlesOfParts>
    <vt:vector size="21" baseType="lpstr">
      <vt:lpstr>メイリオ</vt:lpstr>
      <vt:lpstr>メイリオ</vt:lpstr>
      <vt:lpstr>游ゴシック</vt:lpstr>
      <vt:lpstr>Arial</vt:lpstr>
      <vt:lpstr>テンプレート</vt:lpstr>
      <vt:lpstr>インターンキックオフ資料</vt:lpstr>
      <vt:lpstr>自己紹介</vt:lpstr>
      <vt:lpstr>自己紹介</vt:lpstr>
      <vt:lpstr>DTPF チームについて</vt:lpstr>
      <vt:lpstr>DTPFチームのプロジェクト概要</vt:lpstr>
      <vt:lpstr>サプライヤ連携ユースケースビデオ</vt:lpstr>
      <vt:lpstr>インターンの内容</vt:lpstr>
      <vt:lpstr>インターン概要</vt:lpstr>
      <vt:lpstr>NFT・VC とは</vt:lpstr>
      <vt:lpstr>取り組んでいただく具体的内容</vt:lpstr>
      <vt:lpstr>シナリオ</vt:lpstr>
      <vt:lpstr>システム概要</vt:lpstr>
      <vt:lpstr>システム仕様</vt:lpstr>
      <vt:lpstr>想定スケジュール</vt:lpstr>
      <vt:lpstr>参考URL</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表紙タイトルの書式設定 22pt</dc:title>
  <dc:creator>Shohei Yano</dc:creator>
  <cp:lastModifiedBy>Shohei Yano</cp:lastModifiedBy>
  <cp:revision>1</cp:revision>
  <dcterms:created xsi:type="dcterms:W3CDTF">2023-08-14T01:53:10Z</dcterms:created>
  <dcterms:modified xsi:type="dcterms:W3CDTF">2023-08-17T23:46:03Z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0x010100EDD0ECE172EDB142B5548E7F6B1A64E7004538E7C75DFF1C4FA9D1DD17A0FD3783</vt:lpwstr>
  </property>
  <property fmtid="{D5CDD505-2E9C-101B-9397-08002B2CF9AE}" pid="3" name="_dlc_DocIdItemGuid">
    <vt:lpwstr>c9e264a7-7d44-4aaa-b85d-c35d6ec9cf92</vt:lpwstr>
  </property>
  <property fmtid="{D5CDD505-2E9C-101B-9397-08002B2CF9AE}" pid="4" name="MediaServiceImageTags">
    <vt:lpwstr/>
  </property>
</Properties>
</file>