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MCTV </a:t>
            </a:r>
            <a:r>
              <a:rPr lang="en-IE" dirty="0" err="1"/>
              <a:t>Presention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Group Q: Fouad Animashaun (Leader), Ciaran brady, Joshua Hall and </a:t>
            </a:r>
            <a:r>
              <a:rPr lang="en-IE" dirty="0" err="1"/>
              <a:t>Yuzhang</a:t>
            </a:r>
            <a:r>
              <a:rPr lang="en-IE" dirty="0"/>
              <a:t> Chen</a:t>
            </a:r>
          </a:p>
        </p:txBody>
      </p:sp>
    </p:spTree>
    <p:extLst>
      <p:ext uri="{BB962C8B-B14F-4D97-AF65-F5344CB8AC3E}">
        <p14:creationId xmlns:p14="http://schemas.microsoft.com/office/powerpoint/2010/main" val="183645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Introduction to MCTV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62938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 outline of the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172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Overview of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10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E" dirty="0"/>
              <a:t>Overview of UML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363" y="2603500"/>
            <a:ext cx="9523828" cy="3416300"/>
          </a:xfrm>
        </p:spPr>
      </p:pic>
    </p:spTree>
    <p:extLst>
      <p:ext uri="{BB962C8B-B14F-4D97-AF65-F5344CB8AC3E}">
        <p14:creationId xmlns:p14="http://schemas.microsoft.com/office/powerpoint/2010/main" val="307882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User guides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612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Branding and Colour scheme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2472" y="2603500"/>
            <a:ext cx="4771368" cy="3416300"/>
          </a:xfrm>
        </p:spPr>
      </p:pic>
    </p:spTree>
    <p:extLst>
      <p:ext uri="{BB962C8B-B14F-4D97-AF65-F5344CB8AC3E}">
        <p14:creationId xmlns:p14="http://schemas.microsoft.com/office/powerpoint/2010/main" val="131754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8718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45</TotalTime>
  <Words>39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MCTV Presention</vt:lpstr>
      <vt:lpstr>Introduction to MCTV</vt:lpstr>
      <vt:lpstr>An outline of the tasks</vt:lpstr>
      <vt:lpstr>Overview of Database</vt:lpstr>
      <vt:lpstr>Overview of UML</vt:lpstr>
      <vt:lpstr>User guides</vt:lpstr>
      <vt:lpstr>Branding and Colour scheme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MCTV Presention</dc:title>
  <dc:creator>Fouad Animashaun</dc:creator>
  <cp:lastModifiedBy>Fouad Animashaun</cp:lastModifiedBy>
  <cp:revision>3</cp:revision>
  <dcterms:created xsi:type="dcterms:W3CDTF">2017-04-14T08:13:50Z</dcterms:created>
  <dcterms:modified xsi:type="dcterms:W3CDTF">2017-04-14T08:59:05Z</dcterms:modified>
</cp:coreProperties>
</file>