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MCTV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Group Q: Fouad Animashaun (Leader), Ciaran brady, Joshua Hall and </a:t>
            </a:r>
            <a:r>
              <a:rPr lang="en-IE" dirty="0" err="1"/>
              <a:t>Yuzhang</a:t>
            </a:r>
            <a:r>
              <a:rPr lang="en-IE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183645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guides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612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Branding and Colour scheme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472" y="2603500"/>
            <a:ext cx="4771368" cy="3416300"/>
          </a:xfrm>
        </p:spPr>
      </p:pic>
    </p:spTree>
    <p:extLst>
      <p:ext uri="{BB962C8B-B14F-4D97-AF65-F5344CB8AC3E}">
        <p14:creationId xmlns:p14="http://schemas.microsoft.com/office/powerpoint/2010/main" val="131754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871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MCTV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MCTV is a small retail company wanting to expand their business to the cloud. </a:t>
            </a:r>
          </a:p>
          <a:p>
            <a:r>
              <a:rPr lang="en-IE" dirty="0"/>
              <a:t>There’s four areas for investment however only one can get the money, sales, marketing, purchasing, and stock management. </a:t>
            </a:r>
          </a:p>
          <a:p>
            <a:r>
              <a:rPr lang="en-IE" dirty="0"/>
              <a:t>Each group member will be tasked with writing an individual report on why their chosen software should get the investment.</a:t>
            </a:r>
          </a:p>
        </p:txBody>
      </p:sp>
    </p:spTree>
    <p:extLst>
      <p:ext uri="{BB962C8B-B14F-4D97-AF65-F5344CB8AC3E}">
        <p14:creationId xmlns:p14="http://schemas.microsoft.com/office/powerpoint/2010/main" val="216293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outline of the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	We decided as a group how the tasks will be assigned,</a:t>
            </a:r>
          </a:p>
          <a:p>
            <a:r>
              <a:rPr lang="en-IE" dirty="0"/>
              <a:t>Ayo (Mark) – Group leader, </a:t>
            </a:r>
            <a:r>
              <a:rPr lang="en-IE" dirty="0" err="1"/>
              <a:t>wordpress</a:t>
            </a:r>
            <a:r>
              <a:rPr lang="en-IE" dirty="0"/>
              <a:t> site and </a:t>
            </a:r>
            <a:r>
              <a:rPr lang="en-IE" dirty="0" err="1"/>
              <a:t>uml</a:t>
            </a:r>
            <a:r>
              <a:rPr lang="en-IE" dirty="0"/>
              <a:t> chart.</a:t>
            </a:r>
          </a:p>
          <a:p>
            <a:r>
              <a:rPr lang="en-IE" dirty="0"/>
              <a:t>Ciaran (Derek) – Microsoft database and </a:t>
            </a:r>
            <a:r>
              <a:rPr lang="en-IE" dirty="0" err="1"/>
              <a:t>github</a:t>
            </a:r>
            <a:r>
              <a:rPr lang="en-IE" dirty="0"/>
              <a:t>.</a:t>
            </a:r>
          </a:p>
          <a:p>
            <a:r>
              <a:rPr lang="en-IE" dirty="0"/>
              <a:t>Richard (Liam) – Presentation and grant chart.</a:t>
            </a:r>
          </a:p>
          <a:p>
            <a:r>
              <a:rPr lang="en-IE" dirty="0"/>
              <a:t>Josh (Roberta) – Microsoft database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417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193061"/>
            <a:ext cx="3649668" cy="205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7" y="1193061"/>
            <a:ext cx="3649667" cy="2056166"/>
          </a:xfrm>
          <a:prstGeom prst="rect">
            <a:avLst/>
          </a:prstGeom>
        </p:spPr>
      </p:pic>
      <p:pic>
        <p:nvPicPr>
          <p:cNvPr id="48" name="Content Placeholder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07" y="3897796"/>
            <a:ext cx="3113903" cy="17671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236" y="3897798"/>
            <a:ext cx="3649668" cy="2056166"/>
          </a:xfrm>
          <a:prstGeom prst="rect">
            <a:avLst/>
          </a:prstGeom>
        </p:spPr>
      </p:pic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 dirty="0"/>
              <a:t>Overview of Database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decided to create a table, for each of the headings customers, employees, inventory and suppliers.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193061"/>
            <a:ext cx="3113904" cy="176714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7" y="2545430"/>
            <a:ext cx="3113903" cy="1767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36" y="3897798"/>
            <a:ext cx="3113904" cy="1767140"/>
          </a:xfrm>
          <a:prstGeom prst="rect">
            <a:avLst/>
          </a:prstGeom>
        </p:spPr>
      </p:pic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Overview of Database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the queries heading we created a table for each of the following headings, Employee email and phone number query, Employee Information query, and inventory product name, cost &amp; quantity in stock query.</a:t>
            </a:r>
          </a:p>
        </p:txBody>
      </p:sp>
    </p:spTree>
    <p:extLst>
      <p:ext uri="{BB962C8B-B14F-4D97-AF65-F5344CB8AC3E}">
        <p14:creationId xmlns:p14="http://schemas.microsoft.com/office/powerpoint/2010/main" val="41903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193061"/>
            <a:ext cx="3113904" cy="1767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7" y="2545430"/>
            <a:ext cx="3113903" cy="1767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36" y="3897798"/>
            <a:ext cx="3113904" cy="1767140"/>
          </a:xfrm>
          <a:prstGeom prst="rect">
            <a:avLst/>
          </a:prstGeom>
        </p:spPr>
      </p:pic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Overview of Database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we created forms for easy entry of customer, employee and inventory data.</a:t>
            </a:r>
          </a:p>
        </p:txBody>
      </p:sp>
    </p:spTree>
    <p:extLst>
      <p:ext uri="{BB962C8B-B14F-4D97-AF65-F5344CB8AC3E}">
        <p14:creationId xmlns:p14="http://schemas.microsoft.com/office/powerpoint/2010/main" val="309094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1533" y="406525"/>
            <a:ext cx="3832501" cy="29524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29" y="1250059"/>
            <a:ext cx="3557016" cy="201860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Overview </a:t>
            </a:r>
            <a:r>
              <a:rPr lang="en-US" sz="6000"/>
              <a:t>of Database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3494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193061"/>
            <a:ext cx="3113904" cy="1767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7" y="1193061"/>
            <a:ext cx="3113903" cy="176714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07" y="3897796"/>
            <a:ext cx="3113903" cy="1767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236" y="3897798"/>
            <a:ext cx="3113904" cy="1767140"/>
          </a:xfrm>
          <a:prstGeom prst="rect">
            <a:avLst/>
          </a:prstGeom>
        </p:spPr>
      </p:pic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300"/>
              <a:t>Overview of Database</a:t>
            </a:r>
          </a:p>
        </p:txBody>
      </p:sp>
      <p:sp>
        <p:nvSpPr>
          <p:cNvPr id="43" name="Content Placeholder 11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4 automatically generated report, showing the list for suppliers, employee, inventory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210699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 dirty="0"/>
              <a:t>Overview of UML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63" y="2603500"/>
            <a:ext cx="9523828" cy="3416300"/>
          </a:xfrm>
        </p:spPr>
      </p:pic>
    </p:spTree>
    <p:extLst>
      <p:ext uri="{BB962C8B-B14F-4D97-AF65-F5344CB8AC3E}">
        <p14:creationId xmlns:p14="http://schemas.microsoft.com/office/powerpoint/2010/main" val="3078828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</TotalTime>
  <Words>202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MCTV Presentation</vt:lpstr>
      <vt:lpstr>Introduction to MCTV</vt:lpstr>
      <vt:lpstr>An outline of the tasks</vt:lpstr>
      <vt:lpstr>Overview of Database</vt:lpstr>
      <vt:lpstr>Overview of Database</vt:lpstr>
      <vt:lpstr>Overview of Database</vt:lpstr>
      <vt:lpstr>Overview of Database</vt:lpstr>
      <vt:lpstr>Overview of Database</vt:lpstr>
      <vt:lpstr>Overview of UML</vt:lpstr>
      <vt:lpstr>User guides</vt:lpstr>
      <vt:lpstr>Branding and Colour scheme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Presention</dc:title>
  <dc:creator>Fouad Animashaun</dc:creator>
  <cp:lastModifiedBy>Richard Chen</cp:lastModifiedBy>
  <cp:revision>12</cp:revision>
  <dcterms:created xsi:type="dcterms:W3CDTF">2017-04-14T08:13:50Z</dcterms:created>
  <dcterms:modified xsi:type="dcterms:W3CDTF">2017-04-15T11:21:51Z</dcterms:modified>
</cp:coreProperties>
</file>