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2439-708A-7AA9-4728-C9BCC5DA5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7FFBB-06E4-95B8-A24F-9D6667C6D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D904A-0B77-E00D-2B8F-7354C3AC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C83-1ACF-4C60-B186-D2F98F823605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9D114-FEE6-B060-E5A4-2927507D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9DFD6-0AF5-96E9-76C2-CC0FB601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0217-8AA3-4367-B478-A8D8243D92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18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E6EA-BE02-EBF1-A711-46DD01DE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C9289-9E31-9D30-EE22-26211DBCD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B48AB-B973-8C1D-F040-97847A87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C83-1ACF-4C60-B186-D2F98F823605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3B1B5-EAF1-3E64-FC36-C73B47B7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03A83-AE7E-574F-DB53-D72140F7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0217-8AA3-4367-B478-A8D8243D92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309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BBA29-5221-8431-60D2-A2C536ABA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095EB-256E-1E7F-786F-10773DAC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AA10-5464-A594-E0A7-C4535184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C83-1ACF-4C60-B186-D2F98F823605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1F0B1-D56F-D9AB-2C95-A79CD4E8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36722-EEE9-F278-AF7B-B64346F5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0217-8AA3-4367-B478-A8D8243D92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89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1570-ACF3-E532-3378-02830AE5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FD11B-07E2-D772-E8C8-6AA12E971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1B9AA-6181-5093-5A79-04DB076D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C83-1ACF-4C60-B186-D2F98F823605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8C39C-5E08-BF13-64AB-60F92356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F37B2-EEAE-87B7-22F6-001C5FB2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0217-8AA3-4367-B478-A8D8243D92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02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D82F-1EDA-A7A3-63E7-2BB7586E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80ED3-0E6D-6ADE-1060-F904ECDE0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8BC6A-DE5B-C992-82A4-A7297CCC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C83-1ACF-4C60-B186-D2F98F823605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CC38A-9F05-F871-EB29-DCD7C425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5BBF3-50E8-845A-7CA3-B522A048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0217-8AA3-4367-B478-A8D8243D92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354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8220-477B-8F2D-1745-1D6DA8CC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77279-CB5E-71EB-14BF-9A9C255B5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16244-99E3-1798-36D3-EE74B111F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6F791-5A6B-EF67-995C-ED7F6B9D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C83-1ACF-4C60-B186-D2F98F823605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80EBA-9AAE-8E80-0098-1E5965BD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8262A-5B92-C54B-694F-3BD3AFC0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0217-8AA3-4367-B478-A8D8243D92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838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78A0-98E0-8DF2-953D-2825EB5D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3742B-E6DD-CD4D-0051-1B8F9747B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F4182-BF7C-59F3-3ACA-FFC75C326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27E2C-410B-49EF-7DA9-44BE37C73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D4DC8-CD83-CE58-C0B5-545928D4E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71141-1463-AC94-5E1A-AB56EDE3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C83-1ACF-4C60-B186-D2F98F823605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761E9-0846-F254-E8D0-99634E27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1E41C-6745-37EB-F22C-AD6ECF26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0217-8AA3-4367-B478-A8D8243D92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740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F25D-42C7-3BB1-969C-B27FC4B5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D77EB-8A94-FF71-89B4-B079B87E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C83-1ACF-4C60-B186-D2F98F823605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3B852-57F0-3EA8-57B8-017B807D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8595B-8A2E-75AF-4E82-7FFBAA7C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0217-8AA3-4367-B478-A8D8243D92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13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91610-3493-D8FA-3A12-8F1C4C9C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C83-1ACF-4C60-B186-D2F98F823605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E39A7-E8F5-5BF3-A43D-E0D06866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D1E36-3CA5-5AC9-97AC-3D7180F9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0217-8AA3-4367-B478-A8D8243D92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89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BAA0-AB19-9DC4-A5DE-9144D793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37902-BEBF-2833-46BB-BF3B6EF9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2655A-4DC4-8B10-B812-41A37CE47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D32AC-CA24-0BE7-8CFD-B0369B64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C83-1ACF-4C60-B186-D2F98F823605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A74F8-9E81-E6E4-4186-6BA0AFCE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5D1A8-BBB2-EE77-BEBA-DA46DA76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0217-8AA3-4367-B478-A8D8243D92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494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77AE-B112-59A9-D9EF-69BD18AF6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7762C-C900-23BB-1D36-9F5C6F2B1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3B2EE-3CBF-4F0A-7596-320538166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2D37A-8511-D824-0619-A92A6E24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C83-1ACF-4C60-B186-D2F98F823605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35964-316B-FD52-0897-3E34BA6E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B7F6A-659D-546A-9598-0E9BA34B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0217-8AA3-4367-B478-A8D8243D92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074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7BCA4-1046-0D99-35E9-BEFA184E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07728-7FC1-3507-8459-92AEFAF57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A59B2-F197-E074-1F4A-4F7E97613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3C83-1ACF-4C60-B186-D2F98F823605}" type="datetimeFigureOut">
              <a:rPr lang="en-AU" smtClean="0"/>
              <a:t>14/04/2023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5A53E-0973-2455-B69B-DF0BE71AC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A41AC-5381-C3A0-99E4-0CBA1BE56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60217-8AA3-4367-B478-A8D8243D92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205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87A6-73C8-3545-CB70-87244C5E06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CS4215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83AA3-B8A5-0D30-F4C6-8E551BF5B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907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CA42-5962-C85B-41EB-2F4AF80E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Main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2551E-EE77-1CFB-75EA-5AC1782B1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510"/>
            <a:ext cx="10515600" cy="5057365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Correct type checking and casting (including aliases)</a:t>
            </a:r>
          </a:p>
          <a:p>
            <a:r>
              <a:rPr lang="en-AU" dirty="0"/>
              <a:t>Allow variables of the majority of types including Char, Short, Int, Long, Functions, Pointers of any type</a:t>
            </a:r>
          </a:p>
          <a:p>
            <a:pPr lvl="1"/>
            <a:r>
              <a:rPr lang="en-AU" dirty="0"/>
              <a:t>These variables should be able to have differently sized memory</a:t>
            </a:r>
          </a:p>
          <a:p>
            <a:r>
              <a:rPr lang="en-AU" dirty="0"/>
              <a:t>Correct and Complete type-checking</a:t>
            </a:r>
          </a:p>
          <a:p>
            <a:r>
              <a:rPr lang="en-AU" dirty="0"/>
              <a:t>Const qualifier has also been included</a:t>
            </a:r>
          </a:p>
          <a:p>
            <a:r>
              <a:rPr lang="en-AU" dirty="0"/>
              <a:t>Partially optimised memory allocation on the Heap</a:t>
            </a:r>
          </a:p>
          <a:p>
            <a:r>
              <a:rPr lang="en-AU" dirty="0"/>
              <a:t>All “permanent” memory stored in the central memory</a:t>
            </a:r>
          </a:p>
          <a:p>
            <a:pPr lvl="1"/>
            <a:r>
              <a:rPr lang="en-AU" dirty="0"/>
              <a:t>This excludes working memory. E.g. Values popped from the stash</a:t>
            </a:r>
          </a:p>
          <a:p>
            <a:r>
              <a:rPr lang="en-AU" dirty="0"/>
              <a:t>Execution of the program to match official C as closely as possible</a:t>
            </a:r>
          </a:p>
          <a:p>
            <a:r>
              <a:rPr lang="en-AU" dirty="0"/>
              <a:t>Ensure correctness of evaluator memory by ensuring non-data values are protected</a:t>
            </a:r>
          </a:p>
          <a:p>
            <a:r>
              <a:rPr lang="en-AU" dirty="0"/>
              <a:t>Basic visualisation of heap</a:t>
            </a:r>
          </a:p>
        </p:txBody>
      </p:sp>
    </p:spTree>
    <p:extLst>
      <p:ext uri="{BB962C8B-B14F-4D97-AF65-F5344CB8AC3E}">
        <p14:creationId xmlns:p14="http://schemas.microsoft.com/office/powerpoint/2010/main" val="365963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16CF-C458-9AD3-E523-635757D2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Reach Goals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DDE7B-E248-19AC-0972-EA32EDD1A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Typedef, struct and </a:t>
            </a:r>
            <a:r>
              <a:rPr lang="en-AU" dirty="0" err="1"/>
              <a:t>enum</a:t>
            </a:r>
            <a:r>
              <a:rPr lang="en-AU" dirty="0"/>
              <a:t>-based variables</a:t>
            </a:r>
          </a:p>
          <a:p>
            <a:r>
              <a:rPr lang="en-AU" dirty="0"/>
              <a:t>Arrays including array initialisers</a:t>
            </a:r>
          </a:p>
          <a:p>
            <a:r>
              <a:rPr lang="en-AU" dirty="0"/>
              <a:t>Pre-processing to allow for #include and #define keywords</a:t>
            </a:r>
          </a:p>
          <a:p>
            <a:r>
              <a:rPr lang="en-AU" dirty="0"/>
              <a:t>Modify to use a compiler instead of an explicit-control evaluator to significantly reduce memory consumption and increase speed</a:t>
            </a:r>
          </a:p>
          <a:p>
            <a:r>
              <a:rPr lang="en-AU" dirty="0"/>
              <a:t>Floats/Doubles added to the language including correct type-casting</a:t>
            </a:r>
          </a:p>
          <a:p>
            <a:r>
              <a:rPr lang="en-AU" dirty="0"/>
              <a:t>Improved visualisation of Heap and Runtime Stack</a:t>
            </a:r>
          </a:p>
          <a:p>
            <a:r>
              <a:rPr lang="en-AU" dirty="0"/>
              <a:t>Better error messages to help the user</a:t>
            </a:r>
          </a:p>
          <a:p>
            <a:r>
              <a:rPr lang="en-AU" dirty="0"/>
              <a:t>Adding a front-end application to access the code</a:t>
            </a:r>
          </a:p>
          <a:p>
            <a:r>
              <a:rPr lang="en-AU" dirty="0"/>
              <a:t>Including the standard libraries for additional reference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1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1036-DF4C-B3E6-9029-A459D487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Explanation of Memory within program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AD3CC-F700-BE2D-B6B7-999DED802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Shown on the whiteboard – See code for the detail</a:t>
            </a:r>
          </a:p>
          <a:p>
            <a:r>
              <a:rPr lang="en-AU" dirty="0"/>
              <a:t>To be explained</a:t>
            </a:r>
          </a:p>
          <a:p>
            <a:pPr lvl="1"/>
            <a:r>
              <a:rPr lang="en-AU" dirty="0"/>
              <a:t>General Memory – Explain the structure and also how it functions with the </a:t>
            </a:r>
            <a:r>
              <a:rPr lang="en-AU" dirty="0" err="1"/>
              <a:t>RestrictedHeap</a:t>
            </a:r>
            <a:endParaRPr lang="en-AU" dirty="0"/>
          </a:p>
          <a:p>
            <a:pPr lvl="1"/>
            <a:r>
              <a:rPr lang="en-AU" dirty="0"/>
              <a:t>Stack</a:t>
            </a:r>
          </a:p>
          <a:p>
            <a:pPr lvl="1"/>
            <a:r>
              <a:rPr lang="en-AU" dirty="0" err="1"/>
              <a:t>Blockframes</a:t>
            </a:r>
            <a:endParaRPr lang="en-AU" dirty="0"/>
          </a:p>
          <a:p>
            <a:pPr lvl="1"/>
            <a:r>
              <a:rPr lang="en-AU" dirty="0"/>
              <a:t>Environment</a:t>
            </a:r>
          </a:p>
          <a:p>
            <a:pPr lvl="1"/>
            <a:r>
              <a:rPr lang="en-AU" dirty="0"/>
              <a:t>Variables</a:t>
            </a:r>
          </a:p>
          <a:p>
            <a:pPr lvl="1"/>
            <a:r>
              <a:rPr lang="en-AU" dirty="0"/>
              <a:t>Stash</a:t>
            </a:r>
          </a:p>
          <a:p>
            <a:pPr lvl="1"/>
            <a:r>
              <a:rPr lang="en-AU" dirty="0" err="1"/>
              <a:t>StashValues</a:t>
            </a:r>
            <a:endParaRPr lang="en-AU" dirty="0"/>
          </a:p>
          <a:p>
            <a:pPr lvl="1"/>
            <a:r>
              <a:rPr lang="en-AU" dirty="0"/>
              <a:t>Malloc/Empty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027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5E0C-2563-00D0-EA24-899EB53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Objectives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67338-1E4D-CF83-1F18-6AF9F8497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Memory management has been completed for the most part</a:t>
            </a:r>
          </a:p>
          <a:p>
            <a:r>
              <a:rPr lang="en-AU" dirty="0"/>
              <a:t>Basic heap visualisation is present</a:t>
            </a:r>
          </a:p>
          <a:p>
            <a:r>
              <a:rPr lang="en-AU" dirty="0"/>
              <a:t>Error messages are generally helpful for the user</a:t>
            </a:r>
          </a:p>
          <a:p>
            <a:r>
              <a:rPr lang="en-AU" dirty="0"/>
              <a:t>Type-casting is complete for pointers, to void, and to basic integer types (I.e. char/short/int/long)</a:t>
            </a:r>
          </a:p>
          <a:p>
            <a:r>
              <a:rPr lang="en-AU" dirty="0"/>
              <a:t>Evaluation can be simulated manually using function calls</a:t>
            </a:r>
          </a:p>
          <a:p>
            <a:r>
              <a:rPr lang="en-AU" dirty="0"/>
              <a:t>Functions have yet to be implemented – These will work by utilising a </a:t>
            </a:r>
            <a:r>
              <a:rPr lang="en-AU" dirty="0" err="1"/>
              <a:t>Javascript</a:t>
            </a:r>
            <a:r>
              <a:rPr lang="en-AU" dirty="0"/>
              <a:t> Object that maps integer values to functions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344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74D3-FCB1-C55A-384E-2F65E37A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01CAB-2588-36EC-BAA4-A41C36BE8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Can show the tests conducted and their results (with the successful outcomes)</a:t>
            </a:r>
          </a:p>
          <a:p>
            <a:pPr lvl="1"/>
            <a:r>
              <a:rPr lang="en-AU" dirty="0"/>
              <a:t>Main focus on the Stack, Environment and Stash tests</a:t>
            </a:r>
          </a:p>
          <a:p>
            <a:r>
              <a:rPr lang="en-AU" dirty="0"/>
              <a:t>Also the (basic) visualisation of the heap showing how data is shown</a:t>
            </a:r>
          </a:p>
        </p:txBody>
      </p:sp>
    </p:spTree>
    <p:extLst>
      <p:ext uri="{BB962C8B-B14F-4D97-AF65-F5344CB8AC3E}">
        <p14:creationId xmlns:p14="http://schemas.microsoft.com/office/powerpoint/2010/main" val="91489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D291-BA4D-20AD-413F-4ECCF107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6DD3-088E-F07B-4583-BCEF0E2C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evaluator is generally inefficient with memory</a:t>
            </a:r>
          </a:p>
          <a:p>
            <a:pPr lvl="1"/>
            <a:r>
              <a:rPr lang="en-AU" dirty="0"/>
              <a:t>Allocating just a single char using malloc will take 9 bytes minimum</a:t>
            </a:r>
          </a:p>
          <a:p>
            <a:r>
              <a:rPr lang="en-AU" dirty="0"/>
              <a:t>Visualisation of the heap is currently limited</a:t>
            </a:r>
          </a:p>
          <a:p>
            <a:r>
              <a:rPr lang="en-AU" dirty="0"/>
              <a:t>Due to parser being developed with Antlr4, error messages cannot show specific information such as the line</a:t>
            </a:r>
          </a:p>
          <a:p>
            <a:pPr lvl="1"/>
            <a:r>
              <a:rPr lang="en-AU" dirty="0"/>
              <a:t>It could still potentially </a:t>
            </a:r>
            <a:r>
              <a:rPr lang="en-AU" dirty="0" err="1"/>
              <a:t>unparse</a:t>
            </a:r>
            <a:r>
              <a:rPr lang="en-AU" dirty="0"/>
              <a:t> nearby code and show the visualisation with additional time</a:t>
            </a:r>
          </a:p>
          <a:p>
            <a:r>
              <a:rPr lang="en-AU" dirty="0"/>
              <a:t>Lack of an interface makes running code more difficult</a:t>
            </a:r>
          </a:p>
        </p:txBody>
      </p:sp>
    </p:spTree>
    <p:extLst>
      <p:ext uri="{BB962C8B-B14F-4D97-AF65-F5344CB8AC3E}">
        <p14:creationId xmlns:p14="http://schemas.microsoft.com/office/powerpoint/2010/main" val="349425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68EA-013E-DA57-EE39-80B17BE9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A6EF1-8A77-6AC3-44E3-2EB17C111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With improved visualisation, it can be used to help people learn about how C works in the backend</a:t>
            </a:r>
          </a:p>
          <a:p>
            <a:r>
              <a:rPr lang="en-AU" dirty="0"/>
              <a:t>Allowing interoperability between </a:t>
            </a:r>
            <a:r>
              <a:rPr lang="en-AU" dirty="0" err="1"/>
              <a:t>Javascript</a:t>
            </a:r>
            <a:r>
              <a:rPr lang="en-AU" dirty="0"/>
              <a:t> and C, so that </a:t>
            </a:r>
            <a:r>
              <a:rPr lang="en-AU" dirty="0" err="1"/>
              <a:t>Javascript</a:t>
            </a:r>
            <a:r>
              <a:rPr lang="en-AU" dirty="0"/>
              <a:t> can call simple C programs and get results</a:t>
            </a:r>
          </a:p>
          <a:p>
            <a:r>
              <a:rPr lang="en-AU" dirty="0"/>
              <a:t>Working within an IDE to help identify symbols within a C program to help improve refactoring and make it more efficient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149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482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CS4215 Presentation</vt:lpstr>
      <vt:lpstr>Main Objectives</vt:lpstr>
      <vt:lpstr>Reach Goals </vt:lpstr>
      <vt:lpstr>Explanation of Memory within program</vt:lpstr>
      <vt:lpstr>Objectives Progress</vt:lpstr>
      <vt:lpstr>Demo</vt:lpstr>
      <vt:lpstr>Project Limitations</vt:lpstr>
      <vt:lpstr>Future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CS4215 Presentation</dc:title>
  <dc:creator>Gruber Ciaran Alfred Valentine</dc:creator>
  <cp:lastModifiedBy>Gruber Ciaran Alfred Valentine</cp:lastModifiedBy>
  <cp:revision>1</cp:revision>
  <dcterms:created xsi:type="dcterms:W3CDTF">2023-04-14T00:45:47Z</dcterms:created>
  <dcterms:modified xsi:type="dcterms:W3CDTF">2023-04-14T01:38:58Z</dcterms:modified>
</cp:coreProperties>
</file>