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77" r:id="rId3"/>
    <p:sldId id="292" r:id="rId4"/>
    <p:sldId id="294" r:id="rId5"/>
    <p:sldId id="278" r:id="rId6"/>
    <p:sldId id="279" r:id="rId7"/>
    <p:sldId id="280" r:id="rId8"/>
    <p:sldId id="291" r:id="rId9"/>
    <p:sldId id="295" r:id="rId10"/>
    <p:sldId id="282" r:id="rId11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9641-B733-4E88-9103-527EB8A7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32" y="423920"/>
            <a:ext cx="15525572" cy="2356556"/>
          </a:xfrm>
        </p:spPr>
        <p:txBody>
          <a:bodyPr/>
          <a:lstStyle/>
          <a:p>
            <a:r>
              <a:rPr lang="en-GB" dirty="0"/>
              <a:t>Topology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394FA-512C-4F40-81DE-091EC9A1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46" y="2780476"/>
            <a:ext cx="13742240" cy="941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7C46D-6160-4875-853F-CE937EC891D2}"/>
              </a:ext>
            </a:extLst>
          </p:cNvPr>
          <p:cNvSpPr txBox="1"/>
          <p:nvPr/>
        </p:nvSpPr>
        <p:spPr>
          <a:xfrm>
            <a:off x="609600" y="4229100"/>
            <a:ext cx="4328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Idea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Spatial segregation of Smad2 phosphorylation by </a:t>
            </a:r>
            <a:r>
              <a:rPr lang="en-GB" dirty="0" err="1"/>
              <a:t>pAkt</a:t>
            </a:r>
            <a:r>
              <a:rPr lang="en-GB" dirty="0"/>
              <a:t> and </a:t>
            </a:r>
            <a:r>
              <a:rPr lang="en-GB" dirty="0" err="1"/>
              <a:t>dephos</a:t>
            </a:r>
            <a:r>
              <a:rPr lang="en-GB" dirty="0"/>
              <a:t> by </a:t>
            </a:r>
            <a:r>
              <a:rPr lang="en-GB" dirty="0" err="1"/>
              <a:t>ppErk</a:t>
            </a:r>
            <a:r>
              <a:rPr lang="en-GB" dirty="0"/>
              <a:t> as part of the mechanism for Smad2 regulation.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did not work as the amount of Smad2 phosphorylation was not limited to a maximum value (as we are hypothesising)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97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30690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2A77-68E0-4AFD-BF69-9B4E7F55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4D10-CAA5-4A4A-824C-41B1769B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time we spoke we:</a:t>
            </a:r>
          </a:p>
          <a:p>
            <a:pPr lvl="1"/>
            <a:r>
              <a:rPr lang="en-GB" dirty="0"/>
              <a:t>Suggested restricting total Smad2 levels available in the system for reproducing the saturation effect observed in the Smad2 data. </a:t>
            </a:r>
          </a:p>
          <a:p>
            <a:pPr lvl="2"/>
            <a:r>
              <a:rPr lang="en-GB" dirty="0"/>
              <a:t>This did not have the desired effect since reducing the amount of total Smad2 only scaled the simulation, not affect its behaviour</a:t>
            </a:r>
          </a:p>
          <a:p>
            <a:pPr lvl="1"/>
            <a:r>
              <a:rPr lang="en-GB" dirty="0"/>
              <a:t>Adding TSC complex to try and get S6K simulating according to the data. </a:t>
            </a:r>
          </a:p>
          <a:p>
            <a:pPr marL="812810" lvl="1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Unfortunately, neither of these hypotheses worked in reproducing the behaviour. </a:t>
            </a:r>
          </a:p>
        </p:txBody>
      </p:sp>
    </p:spTree>
    <p:extLst>
      <p:ext uri="{BB962C8B-B14F-4D97-AF65-F5344CB8AC3E}">
        <p14:creationId xmlns:p14="http://schemas.microsoft.com/office/powerpoint/2010/main" val="40114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48A8-DD12-456F-98F5-12328F2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746" y="191914"/>
            <a:ext cx="4667954" cy="684386"/>
          </a:xfrm>
        </p:spPr>
        <p:txBody>
          <a:bodyPr>
            <a:normAutofit fontScale="90000"/>
          </a:bodyPr>
          <a:lstStyle/>
          <a:p>
            <a:r>
              <a:rPr lang="en-GB" dirty="0"/>
              <a:t>Topology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6FDF3-84B2-4C1C-98C0-D6839DA9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80" y="1244600"/>
            <a:ext cx="11829563" cy="93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8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7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7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807" y="7210868"/>
            <a:ext cx="4679793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85" y="1669041"/>
            <a:ext cx="4572997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4" y="6896712"/>
            <a:ext cx="496276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72" y="7198842"/>
            <a:ext cx="4438199" cy="4445399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020961" y="2228861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2608782" y="7397737"/>
            <a:ext cx="5754034" cy="4794263"/>
            <a:chOff x="11861473" y="4730736"/>
            <a:chExt cx="5754034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1861473" y="62313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57" y="2533720"/>
            <a:ext cx="4096297" cy="4076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29B04-58DC-4052-9AEB-B51ECE79AEF7}"/>
              </a:ext>
            </a:extLst>
          </p:cNvPr>
          <p:cNvSpPr txBox="1"/>
          <p:nvPr/>
        </p:nvSpPr>
        <p:spPr>
          <a:xfrm flipH="1">
            <a:off x="14351361" y="757099"/>
            <a:ext cx="204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pSmad2Tot is the sum of all pSmad2 species</a:t>
            </a:r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F06F-6146-49C1-BD38-2D5CDDC7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doing to drive the model forwards.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21C-62B6-4505-848A-C7D73E01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S6K simulations do not resemble the experimental data. Solution: topology changes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Smad2 simulations do not resemble the experimental data. Again, the solution requires topology changes. </a:t>
            </a:r>
          </a:p>
        </p:txBody>
      </p:sp>
    </p:spTree>
    <p:extLst>
      <p:ext uri="{BB962C8B-B14F-4D97-AF65-F5344CB8AC3E}">
        <p14:creationId xmlns:p14="http://schemas.microsoft.com/office/powerpoint/2010/main" val="14048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420</Words>
  <Application>Microsoft Office PowerPoint</Application>
  <PresentationFormat>Custom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Topology 3</vt:lpstr>
      <vt:lpstr>Experimental Design – and similarly for MK2206</vt:lpstr>
      <vt:lpstr>Reminder</vt:lpstr>
      <vt:lpstr>Topology 4</vt:lpstr>
      <vt:lpstr>pAkt</vt:lpstr>
      <vt:lpstr>pErk / ppErk</vt:lpstr>
      <vt:lpstr>pS6K</vt:lpstr>
      <vt:lpstr>Smad2 simulations</vt:lpstr>
      <vt:lpstr>What needs doing to drive the model forwards. 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69</cp:revision>
  <dcterms:created xsi:type="dcterms:W3CDTF">2018-12-11T09:59:22Z</dcterms:created>
  <dcterms:modified xsi:type="dcterms:W3CDTF">2019-01-10T17:25:48Z</dcterms:modified>
</cp:coreProperties>
</file>