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56" r:id="rId8"/>
    <p:sldId id="280" r:id="rId9"/>
    <p:sldId id="281" r:id="rId10"/>
    <p:sldId id="287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82" r:id="rId20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F7B93-73EE-496E-9917-32C1CB9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1196046"/>
            <a:ext cx="15501989" cy="1099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3F02D-F204-4ACE-812C-D4D2F36F9145}"/>
              </a:ext>
            </a:extLst>
          </p:cNvPr>
          <p:cNvSpPr/>
          <p:nvPr/>
        </p:nvSpPr>
        <p:spPr>
          <a:xfrm>
            <a:off x="13590616" y="974636"/>
            <a:ext cx="4410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is the same as previous,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362684"/>
            <a:ext cx="14957539" cy="1082931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1273885-697D-4865-9086-C5005D1D4EF8}"/>
              </a:ext>
            </a:extLst>
          </p:cNvPr>
          <p:cNvSpPr/>
          <p:nvPr/>
        </p:nvSpPr>
        <p:spPr>
          <a:xfrm>
            <a:off x="696686" y="5646057"/>
            <a:ext cx="3759200" cy="72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-45928" y="7196393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478" y="2951392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AZD6244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1" y="975431"/>
            <a:ext cx="441679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86" y="6367957"/>
            <a:ext cx="449300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1464" y="8431368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MK2206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247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716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1172</Words>
  <Application>Microsoft Office PowerPoint</Application>
  <PresentationFormat>Custom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PowerPoint Presentation</vt:lpstr>
      <vt:lpstr>pS6K</vt:lpstr>
      <vt:lpstr>pSmad2</vt:lpstr>
      <vt:lpstr>Topology 2</vt:lpstr>
      <vt:lpstr>Smad2 Interpretation</vt:lpstr>
      <vt:lpstr>Some questions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49</cp:revision>
  <dcterms:created xsi:type="dcterms:W3CDTF">2018-12-11T09:59:22Z</dcterms:created>
  <dcterms:modified xsi:type="dcterms:W3CDTF">2019-01-08T16:25:47Z</dcterms:modified>
</cp:coreProperties>
</file>