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D3C4-CFC4-490D-8635-91B69981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DDF0F-1724-4ABC-B72D-7CB5877A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E023F-1788-4ABE-AE65-A67DE2B4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0D92-597D-459C-AD4E-74F7B6A4AAC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44F1E-4C5D-41B7-AF74-91180D4B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EFC4C-182A-4063-BBF7-1AD69DF2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768-3684-43AE-BFC3-0757E9D6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57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4D29-FAA8-4293-8DA9-0547341C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0E8C0-4901-467A-8F5E-CE5B25318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BC2C9-2990-4670-B002-910E4D0B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0D92-597D-459C-AD4E-74F7B6A4AAC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7C9A-9443-4B5C-8527-9FF576E0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C11-1539-4FCA-B21B-3C9E3250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768-3684-43AE-BFC3-0757E9D6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74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7E67D-B874-492B-A7E8-081DD10AE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1CA19-7328-48D8-AD17-F5329F6EB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AB29-7687-4026-B0C9-7B9C4093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0D92-597D-459C-AD4E-74F7B6A4AAC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AF3B7-3E38-4CE3-95D9-B8689EAB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4C64B-4DB4-4024-8F6A-84055C08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768-3684-43AE-BFC3-0757E9D6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91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F0F3-66DA-476C-BA13-72B2834B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17A9-7E67-4BBC-B001-F707C3FB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7175-A9A4-4FF9-809B-6FE3693D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0D92-597D-459C-AD4E-74F7B6A4AAC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7615-3373-484B-8EC6-723FE83D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6C9CE-0B45-41F2-BBDA-F973A63B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768-3684-43AE-BFC3-0757E9D6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0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7247-7316-4D96-A2EF-C679B71D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7A390-8940-44D8-928B-64E73D72C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0BDF0-41DC-4F84-9A3E-9D6B9112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0D92-597D-459C-AD4E-74F7B6A4AAC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7179C-FC31-49B2-BC17-CA9460BB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C5E02-3C15-4E8B-B7F9-BD55DA5D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768-3684-43AE-BFC3-0757E9D6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7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E869-0295-4351-93B5-37EEE395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17D6D-01A5-4B81-867B-4E2506F54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EF01F-00ED-4858-BEBA-548A32C9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08AF3-B642-4F1D-9334-A15F2B7A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0D92-597D-459C-AD4E-74F7B6A4AAC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F4BC4-F80C-4D8F-AC6F-F353A171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C199A-2713-42B4-971C-610D5E18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768-3684-43AE-BFC3-0757E9D6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54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B82E-FF14-44BD-A131-B95FF88A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EADA0-97B0-45FE-9A08-3CF05C0FE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924D-65D5-4E40-A5A6-08DA1AD24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16F28-797C-4F42-9549-B92AD25DF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32E20-E298-48B9-8D24-F376032C7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B39B8-DCA1-4786-8126-7968E5D2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0D92-597D-459C-AD4E-74F7B6A4AAC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9E2B9-4936-48A9-B037-E1CF20F8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F1BE5-3974-40D8-AC09-CAF2ADB7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768-3684-43AE-BFC3-0757E9D6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65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2697-B720-4559-8248-1C32B4A7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0A721-D280-498E-971D-81DCA34D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0D92-597D-459C-AD4E-74F7B6A4AAC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3D6E7-BB35-4281-8CB1-AD09D544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074F0-EDA9-49E2-830D-83EAC21A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768-3684-43AE-BFC3-0757E9D6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30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FB32A-8CEF-474B-858A-5F6D2051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0D92-597D-459C-AD4E-74F7B6A4AAC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33F52-0A9A-4CD3-9439-B90CC8E8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DCEA5-2DB7-4871-9110-A175C093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768-3684-43AE-BFC3-0757E9D6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76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114D-5C4A-45AD-A1B7-9D3B5707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8930-0DE2-40B8-9FBC-9F9EB324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2F6F3-95E0-4A26-AD50-9D860C56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834FA-3597-4113-B722-C697C238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0D92-597D-459C-AD4E-74F7B6A4AAC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F8537-E46B-4FA4-94CA-54A9484B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55D47-DE21-47AB-8E91-D53B6C38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768-3684-43AE-BFC3-0757E9D6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6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66DA-788F-42ED-BAE1-30E74321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29AF9-BE8F-428A-95E0-17BEA163D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7BDC2-E390-47E7-916F-3D15058F4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97E2E-440F-43DA-810D-70A7380B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0D92-597D-459C-AD4E-74F7B6A4AAC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169A0-FE31-42AC-A53B-2322E30E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869AF-D718-4B4E-BD28-B73B2C90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768-3684-43AE-BFC3-0757E9D6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87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8BFB2-39C1-4393-BED0-480323D2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7BCDC-AF0F-47EF-861E-0495972D1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5EB99-0879-4CCE-9455-728F588E9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F0D92-597D-459C-AD4E-74F7B6A4AAC5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47413-A11F-421E-8F8A-99FFA640D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AEE32-01F4-4224-A27B-67478AC24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2B768-3684-43AE-BFC3-0757E9D6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4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2EBF-AB87-4E20-8335-F341D7859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68A73-91F1-46D0-8ECA-95CA665B3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B1976-7164-474B-8603-D99A910F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242"/>
            <a:ext cx="12192000" cy="61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1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A72F-E9F5-49A3-9BF6-385A45F1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4E52F-F5DF-46A7-BBAF-549F4C7E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BEBE2-D9DB-4C82-B102-4B4A25CC5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9" y="0"/>
            <a:ext cx="12055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5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85FA-9FDB-4F08-918A-66BE165A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79E8-BC23-4041-9F1F-39FDC602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D582D-1E60-4A3F-9A73-A389E6227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58"/>
            <a:ext cx="12192000" cy="671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3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3BF5-8C33-4CD7-91E7-19B62D23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8BFC-DE39-406A-B1BD-0257A687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BBBA2-3344-49FF-92CD-4C8E1C3ED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38" y="0"/>
            <a:ext cx="10184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1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7BFF-DA02-47AE-9EC9-B1C4EAFE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E400-7C54-4328-9CB8-E3CDCEE6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B43A4-E97D-4816-A9FD-BFA78D0C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65"/>
            <a:ext cx="12192000" cy="66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2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2988-E625-4EB8-AB90-2D37D02F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4D37-ECF7-45B8-A693-AC9077992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D5588-292D-45B9-95F0-C27F355C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51"/>
            <a:ext cx="12192000" cy="635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9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D00D-4A3B-4DE0-8D42-51FB7923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82D7-D513-4CFF-9CBF-6B4F67A1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1E562-113A-4603-B13A-A4ADE59D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771525"/>
            <a:ext cx="69151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0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Ciaran Welsh (PGR)</dc:creator>
  <cp:lastModifiedBy>Ciaran Welsh (PGR)</cp:lastModifiedBy>
  <cp:revision>3</cp:revision>
  <dcterms:created xsi:type="dcterms:W3CDTF">2019-09-17T14:31:03Z</dcterms:created>
  <dcterms:modified xsi:type="dcterms:W3CDTF">2019-09-17T15:40:16Z</dcterms:modified>
</cp:coreProperties>
</file>