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7757-1977-4CD7-9EB3-8905B2521337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EDF-476F-456B-8F4A-067BF4EE6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76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7757-1977-4CD7-9EB3-8905B2521337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EDF-476F-456B-8F4A-067BF4EE6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26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7757-1977-4CD7-9EB3-8905B2521337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EDF-476F-456B-8F4A-067BF4EE6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88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7757-1977-4CD7-9EB3-8905B2521337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EDF-476F-456B-8F4A-067BF4EE6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90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7757-1977-4CD7-9EB3-8905B2521337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EDF-476F-456B-8F4A-067BF4EE6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37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7757-1977-4CD7-9EB3-8905B2521337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EDF-476F-456B-8F4A-067BF4EE6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6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7757-1977-4CD7-9EB3-8905B2521337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EDF-476F-456B-8F4A-067BF4EE6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73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7757-1977-4CD7-9EB3-8905B2521337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EDF-476F-456B-8F4A-067BF4EE6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0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7757-1977-4CD7-9EB3-8905B2521337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EDF-476F-456B-8F4A-067BF4EE6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3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7757-1977-4CD7-9EB3-8905B2521337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EDF-476F-456B-8F4A-067BF4EE6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25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7757-1977-4CD7-9EB3-8905B2521337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EDF-476F-456B-8F4A-067BF4EE6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42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67757-1977-4CD7-9EB3-8905B2521337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3BEDF-476F-456B-8F4A-067BF4EE6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70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86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322832" y="627887"/>
            <a:ext cx="3532632" cy="3562530"/>
            <a:chOff x="1322832" y="627887"/>
            <a:chExt cx="3532632" cy="3562530"/>
          </a:xfrm>
        </p:grpSpPr>
        <p:sp>
          <p:nvSpPr>
            <p:cNvPr id="4" name="TextBox 3"/>
            <p:cNvSpPr txBox="1"/>
            <p:nvPr/>
          </p:nvSpPr>
          <p:spPr>
            <a:xfrm>
              <a:off x="1322832" y="2990088"/>
              <a:ext cx="8321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GB" sz="7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73096" y="2990088"/>
              <a:ext cx="8321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sz="7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23360" y="2990087"/>
              <a:ext cx="8321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GB" sz="7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22832" y="627888"/>
              <a:ext cx="8321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GB" sz="7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73096" y="627888"/>
              <a:ext cx="8321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en-GB" sz="7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23360" y="627887"/>
              <a:ext cx="8321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en-GB" sz="7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7" idx="2"/>
              <a:endCxn id="4" idx="0"/>
            </p:cNvCxnSpPr>
            <p:nvPr/>
          </p:nvCxnSpPr>
          <p:spPr>
            <a:xfrm>
              <a:off x="1738884" y="1828217"/>
              <a:ext cx="0" cy="1161871"/>
            </a:xfrm>
            <a:prstGeom prst="straightConnector1">
              <a:avLst/>
            </a:prstGeom>
            <a:ln w="34925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2"/>
              <a:endCxn id="5" idx="0"/>
            </p:cNvCxnSpPr>
            <p:nvPr/>
          </p:nvCxnSpPr>
          <p:spPr>
            <a:xfrm>
              <a:off x="1738884" y="1828217"/>
              <a:ext cx="1350264" cy="1161871"/>
            </a:xfrm>
            <a:prstGeom prst="straightConnector1">
              <a:avLst/>
            </a:prstGeom>
            <a:ln w="34925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2"/>
              <a:endCxn id="6" idx="0"/>
            </p:cNvCxnSpPr>
            <p:nvPr/>
          </p:nvCxnSpPr>
          <p:spPr>
            <a:xfrm>
              <a:off x="1738884" y="1828217"/>
              <a:ext cx="2700528" cy="1161870"/>
            </a:xfrm>
            <a:prstGeom prst="straightConnector1">
              <a:avLst/>
            </a:prstGeom>
            <a:ln w="34925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2"/>
              <a:endCxn id="4" idx="0"/>
            </p:cNvCxnSpPr>
            <p:nvPr/>
          </p:nvCxnSpPr>
          <p:spPr>
            <a:xfrm flipH="1">
              <a:off x="1738884" y="1828217"/>
              <a:ext cx="1350264" cy="1161871"/>
            </a:xfrm>
            <a:prstGeom prst="straightConnector1">
              <a:avLst/>
            </a:prstGeom>
            <a:ln w="34925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2"/>
              <a:endCxn id="5" idx="0"/>
            </p:cNvCxnSpPr>
            <p:nvPr/>
          </p:nvCxnSpPr>
          <p:spPr>
            <a:xfrm>
              <a:off x="3089148" y="1828217"/>
              <a:ext cx="0" cy="1161871"/>
            </a:xfrm>
            <a:prstGeom prst="straightConnector1">
              <a:avLst/>
            </a:prstGeom>
            <a:ln w="34925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2"/>
              <a:endCxn id="6" idx="0"/>
            </p:cNvCxnSpPr>
            <p:nvPr/>
          </p:nvCxnSpPr>
          <p:spPr>
            <a:xfrm>
              <a:off x="3089148" y="1828217"/>
              <a:ext cx="1350264" cy="1161870"/>
            </a:xfrm>
            <a:prstGeom prst="straightConnector1">
              <a:avLst/>
            </a:prstGeom>
            <a:ln w="34925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2"/>
              <a:endCxn id="4" idx="0"/>
            </p:cNvCxnSpPr>
            <p:nvPr/>
          </p:nvCxnSpPr>
          <p:spPr>
            <a:xfrm flipH="1">
              <a:off x="1738884" y="1828216"/>
              <a:ext cx="2700528" cy="1161872"/>
            </a:xfrm>
            <a:prstGeom prst="straightConnector1">
              <a:avLst/>
            </a:prstGeom>
            <a:ln w="34925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2"/>
              <a:endCxn id="5" idx="0"/>
            </p:cNvCxnSpPr>
            <p:nvPr/>
          </p:nvCxnSpPr>
          <p:spPr>
            <a:xfrm flipH="1">
              <a:off x="3089148" y="1828216"/>
              <a:ext cx="1350264" cy="1161872"/>
            </a:xfrm>
            <a:prstGeom prst="straightConnector1">
              <a:avLst/>
            </a:prstGeom>
            <a:ln w="34925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2"/>
              <a:endCxn id="6" idx="0"/>
            </p:cNvCxnSpPr>
            <p:nvPr/>
          </p:nvCxnSpPr>
          <p:spPr>
            <a:xfrm>
              <a:off x="4439412" y="1828216"/>
              <a:ext cx="0" cy="1161871"/>
            </a:xfrm>
            <a:prstGeom prst="straightConnector1">
              <a:avLst/>
            </a:prstGeom>
            <a:ln w="34925"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41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322832" y="627887"/>
            <a:ext cx="3532632" cy="3562530"/>
            <a:chOff x="1322832" y="627887"/>
            <a:chExt cx="3532632" cy="3562530"/>
          </a:xfrm>
        </p:grpSpPr>
        <p:sp>
          <p:nvSpPr>
            <p:cNvPr id="4" name="TextBox 3"/>
            <p:cNvSpPr txBox="1"/>
            <p:nvPr/>
          </p:nvSpPr>
          <p:spPr>
            <a:xfrm>
              <a:off x="1322832" y="2990088"/>
              <a:ext cx="8321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GB" sz="7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73096" y="2990088"/>
              <a:ext cx="8321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sz="7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23360" y="2990087"/>
              <a:ext cx="8321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GB" sz="7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22832" y="627888"/>
              <a:ext cx="8321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en-GB" sz="7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73096" y="627888"/>
              <a:ext cx="8321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en-GB" sz="7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23360" y="627887"/>
              <a:ext cx="8321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GB" sz="7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/>
            <p:cNvCxnSpPr>
              <a:stCxn id="7" idx="2"/>
              <a:endCxn id="4" idx="0"/>
            </p:cNvCxnSpPr>
            <p:nvPr/>
          </p:nvCxnSpPr>
          <p:spPr>
            <a:xfrm>
              <a:off x="1738884" y="1828217"/>
              <a:ext cx="0" cy="1161871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5" idx="0"/>
            </p:cNvCxnSpPr>
            <p:nvPr/>
          </p:nvCxnSpPr>
          <p:spPr>
            <a:xfrm>
              <a:off x="1738884" y="1828217"/>
              <a:ext cx="1350264" cy="1161871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2"/>
              <a:endCxn id="6" idx="0"/>
            </p:cNvCxnSpPr>
            <p:nvPr/>
          </p:nvCxnSpPr>
          <p:spPr>
            <a:xfrm>
              <a:off x="1738884" y="1828217"/>
              <a:ext cx="2700528" cy="116187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2"/>
              <a:endCxn id="4" idx="0"/>
            </p:cNvCxnSpPr>
            <p:nvPr/>
          </p:nvCxnSpPr>
          <p:spPr>
            <a:xfrm flipH="1">
              <a:off x="1738884" y="1828217"/>
              <a:ext cx="1350264" cy="1161871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2"/>
              <a:endCxn id="5" idx="0"/>
            </p:cNvCxnSpPr>
            <p:nvPr/>
          </p:nvCxnSpPr>
          <p:spPr>
            <a:xfrm>
              <a:off x="3089148" y="1828217"/>
              <a:ext cx="0" cy="1161871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6" idx="0"/>
            </p:cNvCxnSpPr>
            <p:nvPr/>
          </p:nvCxnSpPr>
          <p:spPr>
            <a:xfrm>
              <a:off x="3089148" y="1828217"/>
              <a:ext cx="1350264" cy="116187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4" idx="0"/>
            </p:cNvCxnSpPr>
            <p:nvPr/>
          </p:nvCxnSpPr>
          <p:spPr>
            <a:xfrm flipH="1">
              <a:off x="1738884" y="1828216"/>
              <a:ext cx="2700528" cy="1161872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2"/>
              <a:endCxn id="5" idx="0"/>
            </p:cNvCxnSpPr>
            <p:nvPr/>
          </p:nvCxnSpPr>
          <p:spPr>
            <a:xfrm flipH="1">
              <a:off x="3089148" y="1828216"/>
              <a:ext cx="1350264" cy="1161872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2"/>
              <a:endCxn id="6" idx="0"/>
            </p:cNvCxnSpPr>
            <p:nvPr/>
          </p:nvCxnSpPr>
          <p:spPr>
            <a:xfrm>
              <a:off x="4439412" y="1828216"/>
              <a:ext cx="0" cy="1161871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784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0060" y="0"/>
            <a:ext cx="832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56" y="1432559"/>
            <a:ext cx="832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GB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1684" y="1432559"/>
            <a:ext cx="832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GB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93924" y="999743"/>
            <a:ext cx="326136" cy="60350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63188" y="999743"/>
            <a:ext cx="393192" cy="60350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920060" y="2032724"/>
            <a:ext cx="801624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39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4744" y="0"/>
            <a:ext cx="832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GB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12" y="1432559"/>
            <a:ext cx="832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GB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1430" y="1432559"/>
            <a:ext cx="832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GB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3924" y="999743"/>
            <a:ext cx="326136" cy="60350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63188" y="999743"/>
            <a:ext cx="393192" cy="60350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876516" y="2032724"/>
            <a:ext cx="964914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1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22086" y="0"/>
            <a:ext cx="832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GB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956" y="1432559"/>
            <a:ext cx="832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GB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6746" y="1432559"/>
            <a:ext cx="832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GB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93924" y="999743"/>
            <a:ext cx="326136" cy="60350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63188" y="999743"/>
            <a:ext cx="393192" cy="60350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1"/>
          </p:cNvCxnSpPr>
          <p:nvPr/>
        </p:nvCxnSpPr>
        <p:spPr>
          <a:xfrm>
            <a:off x="920060" y="2032724"/>
            <a:ext cx="986686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6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Newcastle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Ciaran Welsh</dc:creator>
  <cp:lastModifiedBy>Ciaran Welsh</cp:lastModifiedBy>
  <cp:revision>3</cp:revision>
  <dcterms:created xsi:type="dcterms:W3CDTF">2018-09-11T13:33:46Z</dcterms:created>
  <dcterms:modified xsi:type="dcterms:W3CDTF">2018-09-11T13:43:28Z</dcterms:modified>
</cp:coreProperties>
</file>