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5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32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52B8-2966-4579-9D47-0FBBE391F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F9830-E796-45C7-9AD9-89C00074D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E2AF4-CA19-4B86-A9FF-36AE2738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89FC-F040-455C-9543-6F1EBA15DA2C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2331F-30C5-415B-938C-DDAF6B2C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82006-7E90-41CA-A6BF-2D678DC5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CE6F-8A72-4D1A-BDE0-D5C2E1C3A4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606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A560-35E4-4B19-87D1-33A6FC43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F2321-31AD-4966-BB6E-63C562145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33482-C520-4D2A-9B01-6FB36660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89FC-F040-455C-9543-6F1EBA15DA2C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BFEE4-442F-4131-81E8-6DAB8C79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AEDD8-E256-4118-9D5D-32AB41AD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CE6F-8A72-4D1A-BDE0-D5C2E1C3A4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77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3A9BF-E5E3-46BB-AB3F-145CE4D26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FBFFF-1AEA-4AC2-B47D-D0681DDB8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38A82-6689-44B0-8A99-B9A67FB5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89FC-F040-455C-9543-6F1EBA15DA2C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49DD4-B577-44C9-8572-551B0678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7B88C-EC46-4E52-8291-05D8427B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CE6F-8A72-4D1A-BDE0-D5C2E1C3A4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527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40803-977E-4048-B467-02D0089D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9CD1-4712-4A05-B075-0AF29274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83961-9023-4581-8650-EB4F4C1B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89FC-F040-455C-9543-6F1EBA15DA2C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146D0-2B9E-4D9C-AE8E-D7CECD056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362CB-FDAC-4854-AB99-CC0C6001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CE6F-8A72-4D1A-BDE0-D5C2E1C3A4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317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32FA4-0606-42C9-9549-A0244286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8D7B0-3DEF-478D-B11E-598115CFC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89927-5360-4DD0-9D7F-BB84D9A3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89FC-F040-455C-9543-6F1EBA15DA2C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A4480-0691-4380-8921-436A7E93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1C66-FB01-44E4-B5B3-4F03D331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CE6F-8A72-4D1A-BDE0-D5C2E1C3A4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249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DDC6-5716-4494-8786-9559396B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C108A-C7A8-4864-8961-92844ACE3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1DCDA-C006-4C58-B8B0-588EBB9E5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7178C-B362-4192-A234-76788C92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89FC-F040-455C-9543-6F1EBA15DA2C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2BC4E-8F80-49D5-A83C-987A7E25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BAFCB-819F-4305-95E8-800BBDBB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CE6F-8A72-4D1A-BDE0-D5C2E1C3A4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047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7DD0-D85B-4F63-A32F-C56CCC1DE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05127-434A-4BFF-B9AE-68C59A666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B1F26-88B2-477A-82C5-81F52428F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1B6F6-83C7-4086-930D-86B2EAAB1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AA1EA-8DDF-454D-96CB-26270C5EE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4DB47-AFE5-4BAF-974A-348F7806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89FC-F040-455C-9543-6F1EBA15DA2C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65A0B2-97C8-4925-8123-1924AD76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7A2BC5-D642-4F3F-B13E-B07D8C9E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CE6F-8A72-4D1A-BDE0-D5C2E1C3A4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855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3931-94A6-4509-A5A3-283A8408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1D706B-91C5-4D09-A6EA-0AA9FD36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89FC-F040-455C-9543-6F1EBA15DA2C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F61C5-6BC0-42BA-AD57-9FB3C520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6718E-6BDB-47E4-BFDC-5D373357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CE6F-8A72-4D1A-BDE0-D5C2E1C3A4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8416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AB281D-748B-4F43-8E7D-42C9194D3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89FC-F040-455C-9543-6F1EBA15DA2C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937C3-CC72-4006-A146-33187DA9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B4C1F-1338-42D6-92EC-0C49E156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CE6F-8A72-4D1A-BDE0-D5C2E1C3A4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45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21FA-A2D1-45A8-85CA-A5A5CC09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DA8F8-E4B2-4A1A-907F-C32C58DB1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EE6D2-F396-4B9A-85F8-86989A35D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92E3B-3B21-4D62-89C5-60E293FC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89FC-F040-455C-9543-6F1EBA15DA2C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8468B-D829-4BE4-B1F0-06BD9763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4E155-6BF6-4D95-A869-5237A1AFD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CE6F-8A72-4D1A-BDE0-D5C2E1C3A4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183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FE67-7072-476F-86DA-FCD6F59A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ACA4A1-7FDF-4A96-9978-FE649EEC6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810B0-63A9-4E6A-936B-00CE2F691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84D2A-CF3D-41BA-B07D-54521943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89FC-F040-455C-9543-6F1EBA15DA2C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107E4-DC8B-414B-8CFE-C661C793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1A7F8-5F55-4776-9584-9F17F503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CE6F-8A72-4D1A-BDE0-D5C2E1C3A4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965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7EED8-AFD8-445D-ADBF-AC276C95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C76C1-352B-4EF4-BAF3-80259CBB2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F79BD-DA03-4CA0-829E-69FF0E7CB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C89FC-F040-455C-9543-6F1EBA15DA2C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F2E91-FE7B-4BD5-8DC4-78948B842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0187A-47C1-45AD-810B-52CFCC756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2CE6F-8A72-4D1A-BDE0-D5C2E1C3A4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416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08D1B7-2FE8-4766-BDB7-B99BC2796C8A}"/>
              </a:ext>
            </a:extLst>
          </p:cNvPr>
          <p:cNvSpPr txBox="1"/>
          <p:nvPr/>
        </p:nvSpPr>
        <p:spPr>
          <a:xfrm>
            <a:off x="3064503" y="2413336"/>
            <a:ext cx="1397809" cy="203132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TI </a:t>
            </a:r>
            <a:r>
              <a:rPr lang="en-IE" dirty="0" err="1">
                <a:solidFill>
                  <a:schemeClr val="bg1"/>
                </a:solidFill>
              </a:rPr>
              <a:t>SimpleLink</a:t>
            </a:r>
            <a:r>
              <a:rPr lang="en-IE" dirty="0">
                <a:solidFill>
                  <a:schemeClr val="bg1"/>
                </a:solidFill>
              </a:rPr>
              <a:t> </a:t>
            </a:r>
          </a:p>
          <a:p>
            <a:r>
              <a:rPr lang="en-IE" dirty="0">
                <a:solidFill>
                  <a:schemeClr val="bg1"/>
                </a:solidFill>
              </a:rPr>
              <a:t>CC2650</a:t>
            </a:r>
          </a:p>
          <a:p>
            <a:endParaRPr lang="en-IE" dirty="0">
              <a:solidFill>
                <a:schemeClr val="bg1"/>
              </a:solidFill>
            </a:endParaRPr>
          </a:p>
          <a:p>
            <a:endParaRPr lang="en-IE" dirty="0">
              <a:solidFill>
                <a:schemeClr val="bg1"/>
              </a:solidFill>
            </a:endParaRPr>
          </a:p>
          <a:p>
            <a:endParaRPr lang="en-IE" dirty="0">
              <a:solidFill>
                <a:schemeClr val="bg1"/>
              </a:solidFill>
            </a:endParaRPr>
          </a:p>
          <a:p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A24C9-FE73-4A72-BC5F-8526712A975C}"/>
              </a:ext>
            </a:extLst>
          </p:cNvPr>
          <p:cNvSpPr txBox="1"/>
          <p:nvPr/>
        </p:nvSpPr>
        <p:spPr>
          <a:xfrm>
            <a:off x="7729689" y="2413337"/>
            <a:ext cx="1397809" cy="203132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TI </a:t>
            </a:r>
            <a:r>
              <a:rPr lang="en-IE" dirty="0" err="1">
                <a:solidFill>
                  <a:schemeClr val="bg1"/>
                </a:solidFill>
              </a:rPr>
              <a:t>SimpleLink</a:t>
            </a:r>
            <a:r>
              <a:rPr lang="en-IE" dirty="0">
                <a:solidFill>
                  <a:schemeClr val="bg1"/>
                </a:solidFill>
              </a:rPr>
              <a:t> </a:t>
            </a:r>
          </a:p>
          <a:p>
            <a:r>
              <a:rPr lang="en-IE" dirty="0">
                <a:solidFill>
                  <a:schemeClr val="bg1"/>
                </a:solidFill>
              </a:rPr>
              <a:t>CC2650</a:t>
            </a:r>
          </a:p>
          <a:p>
            <a:endParaRPr lang="en-IE" dirty="0">
              <a:solidFill>
                <a:schemeClr val="bg1"/>
              </a:solidFill>
            </a:endParaRPr>
          </a:p>
          <a:p>
            <a:endParaRPr lang="en-IE" dirty="0">
              <a:solidFill>
                <a:schemeClr val="bg1"/>
              </a:solidFill>
            </a:endParaRPr>
          </a:p>
          <a:p>
            <a:endParaRPr lang="en-IE" dirty="0">
              <a:solidFill>
                <a:schemeClr val="bg1"/>
              </a:solidFill>
            </a:endParaRPr>
          </a:p>
          <a:p>
            <a:endParaRPr lang="en-IE" dirty="0">
              <a:solidFill>
                <a:schemeClr val="bg1"/>
              </a:solidFill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5BD4CBCF-9304-4E48-8439-E25EBFFB52F7}"/>
              </a:ext>
            </a:extLst>
          </p:cNvPr>
          <p:cNvCxnSpPr>
            <a:stCxn id="5" idx="3"/>
          </p:cNvCxnSpPr>
          <p:nvPr/>
        </p:nvCxnSpPr>
        <p:spPr>
          <a:xfrm>
            <a:off x="4462312" y="3428999"/>
            <a:ext cx="1192990" cy="58387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63B2C5A4-5C4B-44E1-8C37-F1A94EA0108A}"/>
              </a:ext>
            </a:extLst>
          </p:cNvPr>
          <p:cNvCxnSpPr/>
          <p:nvPr/>
        </p:nvCxnSpPr>
        <p:spPr>
          <a:xfrm flipV="1">
            <a:off x="5655302" y="3226609"/>
            <a:ext cx="1013411" cy="78626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6629B40-A7A7-4EE5-B026-853210F8C0D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627944" y="3226609"/>
            <a:ext cx="1101745" cy="20239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21FF10D-10B5-4679-90E4-34DB8E7C57D5}"/>
              </a:ext>
            </a:extLst>
          </p:cNvPr>
          <p:cNvSpPr txBox="1"/>
          <p:nvPr/>
        </p:nvSpPr>
        <p:spPr>
          <a:xfrm>
            <a:off x="10188474" y="2413336"/>
            <a:ext cx="1193962" cy="203132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Windows Computer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DE423B-6886-46AE-8515-4EA76E3D3AAB}"/>
              </a:ext>
            </a:extLst>
          </p:cNvPr>
          <p:cNvCxnSpPr>
            <a:stCxn id="6" idx="3"/>
            <a:endCxn id="20" idx="1"/>
          </p:cNvCxnSpPr>
          <p:nvPr/>
        </p:nvCxnSpPr>
        <p:spPr>
          <a:xfrm flipV="1">
            <a:off x="9127498" y="3428999"/>
            <a:ext cx="10609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E244EA8-6158-4D2A-B87F-B5FFE1566FB1}"/>
              </a:ext>
            </a:extLst>
          </p:cNvPr>
          <p:cNvSpPr txBox="1"/>
          <p:nvPr/>
        </p:nvSpPr>
        <p:spPr>
          <a:xfrm>
            <a:off x="5201985" y="2845123"/>
            <a:ext cx="178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2.5Ghz Wireless </a:t>
            </a:r>
          </a:p>
          <a:p>
            <a:r>
              <a:rPr lang="en-IE" sz="1200" dirty="0"/>
              <a:t>Communication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C75C5E-87C7-4ECD-8E38-74F6CE35E21B}"/>
              </a:ext>
            </a:extLst>
          </p:cNvPr>
          <p:cNvSpPr txBox="1"/>
          <p:nvPr/>
        </p:nvSpPr>
        <p:spPr>
          <a:xfrm>
            <a:off x="9253690" y="2995776"/>
            <a:ext cx="92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Universal Serial Bus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A2FDBA-DFE3-45C2-9696-93DFC02C2536}"/>
              </a:ext>
            </a:extLst>
          </p:cNvPr>
          <p:cNvSpPr txBox="1"/>
          <p:nvPr/>
        </p:nvSpPr>
        <p:spPr>
          <a:xfrm>
            <a:off x="1277444" y="2626444"/>
            <a:ext cx="118813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Gyroscope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FBC701-7233-4F01-A1A6-CC6FB6A182CF}"/>
              </a:ext>
            </a:extLst>
          </p:cNvPr>
          <p:cNvSpPr txBox="1"/>
          <p:nvPr/>
        </p:nvSpPr>
        <p:spPr>
          <a:xfrm>
            <a:off x="1070684" y="3143138"/>
            <a:ext cx="159971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Accelerometer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780245-7C8C-4140-9638-8862BA03B85D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465582" y="2811110"/>
            <a:ext cx="5989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59265A4-AD23-410C-A6AC-8E48FE59180F}"/>
              </a:ext>
            </a:extLst>
          </p:cNvPr>
          <p:cNvCxnSpPr>
            <a:stCxn id="28" idx="3"/>
          </p:cNvCxnSpPr>
          <p:nvPr/>
        </p:nvCxnSpPr>
        <p:spPr>
          <a:xfrm flipV="1">
            <a:off x="2670397" y="3306788"/>
            <a:ext cx="394106" cy="21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4D7906B-C309-4ABE-92DE-786F68A2D962}"/>
              </a:ext>
            </a:extLst>
          </p:cNvPr>
          <p:cNvSpPr txBox="1"/>
          <p:nvPr/>
        </p:nvSpPr>
        <p:spPr>
          <a:xfrm>
            <a:off x="2995584" y="1382734"/>
            <a:ext cx="1535646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5v Battery Power Supply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AE781-62C4-4BF8-8667-4D6A832E23A9}"/>
              </a:ext>
            </a:extLst>
          </p:cNvPr>
          <p:cNvCxnSpPr>
            <a:stCxn id="34" idx="2"/>
            <a:endCxn id="5" idx="0"/>
          </p:cNvCxnSpPr>
          <p:nvPr/>
        </p:nvCxnSpPr>
        <p:spPr>
          <a:xfrm>
            <a:off x="3763407" y="2029065"/>
            <a:ext cx="1" cy="384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079BDA3-90B0-4119-B3FD-12236323A803}"/>
              </a:ext>
            </a:extLst>
          </p:cNvPr>
          <p:cNvCxnSpPr>
            <a:stCxn id="34" idx="1"/>
            <a:endCxn id="26" idx="1"/>
          </p:cNvCxnSpPr>
          <p:nvPr/>
        </p:nvCxnSpPr>
        <p:spPr>
          <a:xfrm rot="10800000" flipV="1">
            <a:off x="1277444" y="1705900"/>
            <a:ext cx="1718140" cy="1105210"/>
          </a:xfrm>
          <a:prstGeom prst="bentConnector3">
            <a:avLst>
              <a:gd name="adj1" fmla="val 1133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141AC16-98B0-4929-BD3F-1D461632038F}"/>
              </a:ext>
            </a:extLst>
          </p:cNvPr>
          <p:cNvCxnSpPr>
            <a:stCxn id="34" idx="1"/>
            <a:endCxn id="28" idx="1"/>
          </p:cNvCxnSpPr>
          <p:nvPr/>
        </p:nvCxnSpPr>
        <p:spPr>
          <a:xfrm rot="10800000" flipV="1">
            <a:off x="1070684" y="1705900"/>
            <a:ext cx="1924900" cy="1621904"/>
          </a:xfrm>
          <a:prstGeom prst="bentConnector3">
            <a:avLst>
              <a:gd name="adj1" fmla="val 1118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elay 40">
            <a:extLst>
              <a:ext uri="{FF2B5EF4-FFF2-40B4-BE49-F238E27FC236}">
                <a16:creationId xmlns:a16="http://schemas.microsoft.com/office/drawing/2014/main" id="{69BF6D47-B74E-4350-BCDB-75B3EE6B84CE}"/>
              </a:ext>
            </a:extLst>
          </p:cNvPr>
          <p:cNvSpPr/>
          <p:nvPr/>
        </p:nvSpPr>
        <p:spPr>
          <a:xfrm rot="16200000">
            <a:off x="7664834" y="1467632"/>
            <a:ext cx="468411" cy="47653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42" name="Flowchart: Delay 41">
            <a:extLst>
              <a:ext uri="{FF2B5EF4-FFF2-40B4-BE49-F238E27FC236}">
                <a16:creationId xmlns:a16="http://schemas.microsoft.com/office/drawing/2014/main" id="{1076A1EB-BC90-4DE4-9127-6967A73A1AF5}"/>
              </a:ext>
            </a:extLst>
          </p:cNvPr>
          <p:cNvSpPr/>
          <p:nvPr/>
        </p:nvSpPr>
        <p:spPr>
          <a:xfrm rot="16200000">
            <a:off x="8655026" y="1467630"/>
            <a:ext cx="468411" cy="47653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11D3FCB-22FB-4CC7-950C-4E976140A758}"/>
              </a:ext>
            </a:extLst>
          </p:cNvPr>
          <p:cNvCxnSpPr>
            <a:endCxn id="41" idx="1"/>
          </p:cNvCxnSpPr>
          <p:nvPr/>
        </p:nvCxnSpPr>
        <p:spPr>
          <a:xfrm flipV="1">
            <a:off x="7899039" y="1940105"/>
            <a:ext cx="1" cy="473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ED0C6AE-A660-49E7-B28B-9CA5F02C555B}"/>
              </a:ext>
            </a:extLst>
          </p:cNvPr>
          <p:cNvCxnSpPr/>
          <p:nvPr/>
        </p:nvCxnSpPr>
        <p:spPr>
          <a:xfrm flipV="1">
            <a:off x="8889231" y="1922217"/>
            <a:ext cx="1" cy="473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D1B50E9-0F17-4DA9-AEA3-1646E4698FAA}"/>
              </a:ext>
            </a:extLst>
          </p:cNvPr>
          <p:cNvSpPr txBox="1"/>
          <p:nvPr/>
        </p:nvSpPr>
        <p:spPr>
          <a:xfrm>
            <a:off x="7933497" y="958290"/>
            <a:ext cx="99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UV LEDs</a:t>
            </a:r>
          </a:p>
        </p:txBody>
      </p:sp>
      <p:sp>
        <p:nvSpPr>
          <p:cNvPr id="47" name="Flowchart: Manual Input 46">
            <a:extLst>
              <a:ext uri="{FF2B5EF4-FFF2-40B4-BE49-F238E27FC236}">
                <a16:creationId xmlns:a16="http://schemas.microsoft.com/office/drawing/2014/main" id="{30ABBB72-51C5-45A6-B6A8-97A0B1CB42EB}"/>
              </a:ext>
            </a:extLst>
          </p:cNvPr>
          <p:cNvSpPr/>
          <p:nvPr/>
        </p:nvSpPr>
        <p:spPr>
          <a:xfrm>
            <a:off x="4891284" y="1434937"/>
            <a:ext cx="990192" cy="583877"/>
          </a:xfrm>
          <a:prstGeom prst="flowChartManualInpu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UV Sensor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6C877DF-2075-470A-868A-3428B3EE91F3}"/>
              </a:ext>
            </a:extLst>
          </p:cNvPr>
          <p:cNvCxnSpPr>
            <a:cxnSpLocks/>
          </p:cNvCxnSpPr>
          <p:nvPr/>
        </p:nvCxnSpPr>
        <p:spPr>
          <a:xfrm flipH="1">
            <a:off x="4462312" y="2029065"/>
            <a:ext cx="909026" cy="685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81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Ciaran O'Donnell</dc:creator>
  <cp:lastModifiedBy>Ciaran O'Donnell</cp:lastModifiedBy>
  <cp:revision>4</cp:revision>
  <dcterms:created xsi:type="dcterms:W3CDTF">2018-12-02T22:58:52Z</dcterms:created>
  <dcterms:modified xsi:type="dcterms:W3CDTF">2018-12-02T23:07:31Z</dcterms:modified>
</cp:coreProperties>
</file>