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2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2B8-2966-4579-9D47-0FBBE391F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F9830-E796-45C7-9AD9-89C00074D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2AF4-CA19-4B86-A9FF-36AE273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331F-30C5-415B-938C-DDAF6B2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006-7E90-41CA-A6BF-2D678DC5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606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560-35E4-4B19-87D1-33A6FC43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F2321-31AD-4966-BB6E-63C56214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3482-C520-4D2A-9B01-6FB36660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FEE4-442F-4131-81E8-6DAB8C79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EDD8-E256-4118-9D5D-32AB41AD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3A9BF-E5E3-46BB-AB3F-145CE4D2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BFFF-1AEA-4AC2-B47D-D0681DDB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8A82-6689-44B0-8A99-B9A67FB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9DD4-B577-44C9-8572-551B0678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B88C-EC46-4E52-8291-05D8427B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27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0803-977E-4048-B467-02D0089D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9CD1-4712-4A05-B075-0AF29274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3961-9023-4581-8650-EB4F4C1B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46D0-2B9E-4D9C-AE8E-D7CECD05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62CB-FDAC-4854-AB99-CC0C600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1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2FA4-0606-42C9-9549-A0244286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D7B0-3DEF-478D-B11E-598115CF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9927-5360-4DD0-9D7F-BB84D9A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4480-0691-4380-8921-436A7E93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1C66-FB01-44E4-B5B3-4F03D33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4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DC6-5716-4494-8786-9559396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108A-C7A8-4864-8961-92844ACE3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DCDA-C006-4C58-B8B0-588EBB9E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178C-B362-4192-A234-76788C92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BC4E-8F80-49D5-A83C-987A7E25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AFCB-819F-4305-95E8-800BBDB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47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7DD0-D85B-4F63-A32F-C56CCC1D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5127-434A-4BFF-B9AE-68C59A66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1F26-88B2-477A-82C5-81F52428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1B6F6-83C7-4086-930D-86B2EAAB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AA1EA-8DDF-454D-96CB-26270C5E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4DB47-AFE5-4BAF-974A-348F7806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5A0B2-97C8-4925-8123-1924AD76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A2BC5-D642-4F3F-B13E-B07D8C9E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5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3931-94A6-4509-A5A3-283A840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706B-91C5-4D09-A6EA-0AA9FD3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61C5-6BC0-42BA-AD57-9FB3C520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6718E-6BDB-47E4-BFDC-5D373357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1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281D-748B-4F43-8E7D-42C9194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937C3-CC72-4006-A146-33187DA9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B4C1F-1338-42D6-92EC-0C49E156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5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21FA-A2D1-45A8-85CA-A5A5CC0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A8F8-E4B2-4A1A-907F-C32C58DB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E6D2-F396-4B9A-85F8-86989A35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2E3B-3B21-4D62-89C5-60E293FC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468B-D829-4BE4-B1F0-06BD9763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E155-6BF6-4D95-A869-5237A1AF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183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FE67-7072-476F-86DA-FCD6F59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CA4A1-7FDF-4A96-9978-FE649EEC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10B0-63A9-4E6A-936B-00CE2F69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4D2A-CF3D-41BA-B07D-54521943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07E4-DC8B-414B-8CFE-C661C793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A7F8-5F55-4776-9584-9F17F503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65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7EED8-AFD8-445D-ADBF-AC276C95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76C1-352B-4EF4-BAF3-80259CBB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79BD-DA03-4CA0-829E-69FF0E7C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89FC-F040-455C-9543-6F1EBA15DA2C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2E91-FE7B-4BD5-8DC4-78948B84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187A-47C1-45AD-810B-52CFCC75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CE6F-8A72-4D1A-BDE0-D5C2E1C3A4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41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8D1B7-2FE8-4766-BDB7-B99BC2796C8A}"/>
              </a:ext>
            </a:extLst>
          </p:cNvPr>
          <p:cNvSpPr txBox="1"/>
          <p:nvPr/>
        </p:nvSpPr>
        <p:spPr>
          <a:xfrm>
            <a:off x="3064503" y="2413336"/>
            <a:ext cx="1397809" cy="20313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TI </a:t>
            </a:r>
            <a:r>
              <a:rPr lang="en-IE" dirty="0" err="1">
                <a:solidFill>
                  <a:schemeClr val="bg1"/>
                </a:solidFill>
              </a:rPr>
              <a:t>SimpleLink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  <a:p>
            <a:r>
              <a:rPr lang="en-IE" dirty="0">
                <a:solidFill>
                  <a:schemeClr val="bg1"/>
                </a:solidFill>
              </a:rPr>
              <a:t>CC2650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24C9-FE73-4A72-BC5F-8526712A975C}"/>
              </a:ext>
            </a:extLst>
          </p:cNvPr>
          <p:cNvSpPr txBox="1"/>
          <p:nvPr/>
        </p:nvSpPr>
        <p:spPr>
          <a:xfrm>
            <a:off x="7346263" y="2416302"/>
            <a:ext cx="1397809" cy="20313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TI </a:t>
            </a:r>
            <a:r>
              <a:rPr lang="en-IE" dirty="0" err="1">
                <a:solidFill>
                  <a:schemeClr val="bg1"/>
                </a:solidFill>
              </a:rPr>
              <a:t>SimpleLink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  <a:p>
            <a:r>
              <a:rPr lang="en-IE" dirty="0">
                <a:solidFill>
                  <a:schemeClr val="bg1"/>
                </a:solidFill>
              </a:rPr>
              <a:t>CC2650</a:t>
            </a: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  <a:p>
            <a:endParaRPr lang="en-IE" dirty="0">
              <a:solidFill>
                <a:schemeClr val="bg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D4CBCF-9304-4E48-8439-E25EBFFB52F7}"/>
              </a:ext>
            </a:extLst>
          </p:cNvPr>
          <p:cNvCxnSpPr>
            <a:stCxn id="5" idx="3"/>
          </p:cNvCxnSpPr>
          <p:nvPr/>
        </p:nvCxnSpPr>
        <p:spPr>
          <a:xfrm>
            <a:off x="4462312" y="3428999"/>
            <a:ext cx="1192990" cy="58387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3B2C5A4-5C4B-44E1-8C37-F1A94EA0108A}"/>
              </a:ext>
            </a:extLst>
          </p:cNvPr>
          <p:cNvCxnSpPr/>
          <p:nvPr/>
        </p:nvCxnSpPr>
        <p:spPr>
          <a:xfrm flipV="1">
            <a:off x="5655302" y="3226609"/>
            <a:ext cx="1013411" cy="786267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6629B40-A7A7-4EE5-B026-853210F8C0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68713" y="3226609"/>
            <a:ext cx="677550" cy="205356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1FF10D-10B5-4679-90E4-34DB8E7C57D5}"/>
              </a:ext>
            </a:extLst>
          </p:cNvPr>
          <p:cNvSpPr txBox="1"/>
          <p:nvPr/>
        </p:nvSpPr>
        <p:spPr>
          <a:xfrm>
            <a:off x="10864082" y="2413336"/>
            <a:ext cx="1193962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Windows Computer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DE423B-6886-46AE-8515-4EA76E3D3AA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744072" y="3428998"/>
            <a:ext cx="388280" cy="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244EA8-6158-4D2A-B87F-B5FFE1566FB1}"/>
              </a:ext>
            </a:extLst>
          </p:cNvPr>
          <p:cNvSpPr txBox="1"/>
          <p:nvPr/>
        </p:nvSpPr>
        <p:spPr>
          <a:xfrm>
            <a:off x="5201985" y="2845123"/>
            <a:ext cx="178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2.4Ghz Wireless </a:t>
            </a:r>
          </a:p>
          <a:p>
            <a:r>
              <a:rPr lang="en-IE" sz="1200" dirty="0"/>
              <a:t>Communication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75C5E-87C7-4ECD-8E38-74F6CE35E21B}"/>
              </a:ext>
            </a:extLst>
          </p:cNvPr>
          <p:cNvSpPr txBox="1"/>
          <p:nvPr/>
        </p:nvSpPr>
        <p:spPr>
          <a:xfrm>
            <a:off x="10081699" y="2995776"/>
            <a:ext cx="92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Universal Serial 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2FDBA-DFE3-45C2-9696-93DFC02C2536}"/>
              </a:ext>
            </a:extLst>
          </p:cNvPr>
          <p:cNvSpPr txBox="1"/>
          <p:nvPr/>
        </p:nvSpPr>
        <p:spPr>
          <a:xfrm>
            <a:off x="1277444" y="2626444"/>
            <a:ext cx="11881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Gyroscope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BC701-7233-4F01-A1A6-CC6FB6A182CF}"/>
              </a:ext>
            </a:extLst>
          </p:cNvPr>
          <p:cNvSpPr txBox="1"/>
          <p:nvPr/>
        </p:nvSpPr>
        <p:spPr>
          <a:xfrm>
            <a:off x="1070684" y="3143138"/>
            <a:ext cx="159971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Accelerometer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780245-7C8C-4140-9638-8862BA03B85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65582" y="2811110"/>
            <a:ext cx="5989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9265A4-AD23-410C-A6AC-8E48FE59180F}"/>
              </a:ext>
            </a:extLst>
          </p:cNvPr>
          <p:cNvCxnSpPr>
            <a:stCxn id="28" idx="3"/>
          </p:cNvCxnSpPr>
          <p:nvPr/>
        </p:nvCxnSpPr>
        <p:spPr>
          <a:xfrm flipV="1">
            <a:off x="2670397" y="3306788"/>
            <a:ext cx="394106" cy="2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D7906B-C309-4ABE-92DE-786F68A2D962}"/>
              </a:ext>
            </a:extLst>
          </p:cNvPr>
          <p:cNvSpPr txBox="1"/>
          <p:nvPr/>
        </p:nvSpPr>
        <p:spPr>
          <a:xfrm>
            <a:off x="1047308" y="802916"/>
            <a:ext cx="153564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5v Battery Power Supply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079BDA3-90B0-4119-B3FD-12236323A803}"/>
              </a:ext>
            </a:extLst>
          </p:cNvPr>
          <p:cNvCxnSpPr>
            <a:stCxn id="34" idx="1"/>
            <a:endCxn id="26" idx="1"/>
          </p:cNvCxnSpPr>
          <p:nvPr/>
        </p:nvCxnSpPr>
        <p:spPr>
          <a:xfrm rot="10800000" flipH="1" flipV="1">
            <a:off x="1047308" y="1126082"/>
            <a:ext cx="230136" cy="1685028"/>
          </a:xfrm>
          <a:prstGeom prst="bentConnector3">
            <a:avLst>
              <a:gd name="adj1" fmla="val -9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41AC16-98B0-4929-BD3F-1D461632038F}"/>
              </a:ext>
            </a:extLst>
          </p:cNvPr>
          <p:cNvCxnSpPr>
            <a:stCxn id="34" idx="1"/>
            <a:endCxn id="28" idx="1"/>
          </p:cNvCxnSpPr>
          <p:nvPr/>
        </p:nvCxnSpPr>
        <p:spPr>
          <a:xfrm rot="10800000" flipH="1" flipV="1">
            <a:off x="1047308" y="1126082"/>
            <a:ext cx="23376" cy="2201722"/>
          </a:xfrm>
          <a:prstGeom prst="bentConnector3">
            <a:avLst>
              <a:gd name="adj1" fmla="val -9779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lay 40">
            <a:extLst>
              <a:ext uri="{FF2B5EF4-FFF2-40B4-BE49-F238E27FC236}">
                <a16:creationId xmlns:a16="http://schemas.microsoft.com/office/drawing/2014/main" id="{69BF6D47-B74E-4350-BCDB-75B3EE6B84CE}"/>
              </a:ext>
            </a:extLst>
          </p:cNvPr>
          <p:cNvSpPr/>
          <p:nvPr/>
        </p:nvSpPr>
        <p:spPr>
          <a:xfrm rot="16200000">
            <a:off x="3068564" y="1467629"/>
            <a:ext cx="468411" cy="4765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2" name="Flowchart: Delay 41">
            <a:extLst>
              <a:ext uri="{FF2B5EF4-FFF2-40B4-BE49-F238E27FC236}">
                <a16:creationId xmlns:a16="http://schemas.microsoft.com/office/drawing/2014/main" id="{1076A1EB-BC90-4DE4-9127-6967A73A1AF5}"/>
              </a:ext>
            </a:extLst>
          </p:cNvPr>
          <p:cNvSpPr/>
          <p:nvPr/>
        </p:nvSpPr>
        <p:spPr>
          <a:xfrm rot="16200000">
            <a:off x="3989839" y="1445186"/>
            <a:ext cx="468411" cy="4765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1D3FCB-22FB-4CC7-950C-4E976140A758}"/>
              </a:ext>
            </a:extLst>
          </p:cNvPr>
          <p:cNvCxnSpPr>
            <a:endCxn id="41" idx="1"/>
          </p:cNvCxnSpPr>
          <p:nvPr/>
        </p:nvCxnSpPr>
        <p:spPr>
          <a:xfrm flipV="1">
            <a:off x="3302769" y="1940102"/>
            <a:ext cx="1" cy="47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D0C6AE-A660-49E7-B28B-9CA5F02C555B}"/>
              </a:ext>
            </a:extLst>
          </p:cNvPr>
          <p:cNvCxnSpPr/>
          <p:nvPr/>
        </p:nvCxnSpPr>
        <p:spPr>
          <a:xfrm flipV="1">
            <a:off x="4219715" y="1917659"/>
            <a:ext cx="1" cy="47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1B50E9-0F17-4DA9-AEA3-1646E4698FAA}"/>
              </a:ext>
            </a:extLst>
          </p:cNvPr>
          <p:cNvSpPr txBox="1"/>
          <p:nvPr/>
        </p:nvSpPr>
        <p:spPr>
          <a:xfrm>
            <a:off x="3268311" y="998456"/>
            <a:ext cx="9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IR LEDs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EF34E5B-F345-4DB6-9494-E9D73ACBC952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601885" y="662493"/>
            <a:ext cx="831078" cy="2404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66B020A-9811-4860-A061-D6EBB31A985E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224433" y="1039945"/>
            <a:ext cx="669036" cy="1487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80F2C39-A5F9-4A6B-85A5-1AA10AF36195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1906412" y="1357965"/>
            <a:ext cx="1066809" cy="1249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7733275-3C1D-4EF2-89DB-1A88B01FF53D}"/>
              </a:ext>
            </a:extLst>
          </p:cNvPr>
          <p:cNvSpPr txBox="1"/>
          <p:nvPr/>
        </p:nvSpPr>
        <p:spPr>
          <a:xfrm>
            <a:off x="9146914" y="2551836"/>
            <a:ext cx="994967" cy="1754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Arduino</a:t>
            </a:r>
          </a:p>
          <a:p>
            <a:r>
              <a:rPr lang="en-IE" dirty="0"/>
              <a:t>Mouse</a:t>
            </a:r>
          </a:p>
          <a:p>
            <a:r>
              <a:rPr lang="en-IE" dirty="0"/>
              <a:t>Device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DBBEB9-D709-411A-BF74-F443C7AE3486}"/>
              </a:ext>
            </a:extLst>
          </p:cNvPr>
          <p:cNvCxnSpPr>
            <a:stCxn id="85" idx="3"/>
            <a:endCxn id="20" idx="1"/>
          </p:cNvCxnSpPr>
          <p:nvPr/>
        </p:nvCxnSpPr>
        <p:spPr>
          <a:xfrm>
            <a:off x="10141881" y="3428999"/>
            <a:ext cx="72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511DC50-149E-4CFD-8B4D-99441FBACA9E}"/>
              </a:ext>
            </a:extLst>
          </p:cNvPr>
          <p:cNvSpPr txBox="1"/>
          <p:nvPr/>
        </p:nvSpPr>
        <p:spPr>
          <a:xfrm>
            <a:off x="8686316" y="3151999"/>
            <a:ext cx="51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GPIO</a:t>
            </a:r>
          </a:p>
        </p:txBody>
      </p:sp>
      <p:sp>
        <p:nvSpPr>
          <p:cNvPr id="98" name="Flowchart: Manual Input 97">
            <a:extLst>
              <a:ext uri="{FF2B5EF4-FFF2-40B4-BE49-F238E27FC236}">
                <a16:creationId xmlns:a16="http://schemas.microsoft.com/office/drawing/2014/main" id="{ACE5AC35-399D-414F-8713-D5D83456F056}"/>
              </a:ext>
            </a:extLst>
          </p:cNvPr>
          <p:cNvSpPr/>
          <p:nvPr/>
        </p:nvSpPr>
        <p:spPr>
          <a:xfrm flipH="1">
            <a:off x="7340437" y="1521410"/>
            <a:ext cx="984291" cy="639369"/>
          </a:xfrm>
          <a:prstGeom prst="flowChartManualIn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99" name="Flowchart: Manual Input 98">
            <a:extLst>
              <a:ext uri="{FF2B5EF4-FFF2-40B4-BE49-F238E27FC236}">
                <a16:creationId xmlns:a16="http://schemas.microsoft.com/office/drawing/2014/main" id="{6BB717FC-A0D7-4E0B-8635-6C7C4CFFEFA8}"/>
              </a:ext>
            </a:extLst>
          </p:cNvPr>
          <p:cNvSpPr/>
          <p:nvPr/>
        </p:nvSpPr>
        <p:spPr>
          <a:xfrm flipH="1">
            <a:off x="7340436" y="713210"/>
            <a:ext cx="984291" cy="639369"/>
          </a:xfrm>
          <a:prstGeom prst="flowChartManualIn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100" name="Flowchart: Manual Input 99">
            <a:extLst>
              <a:ext uri="{FF2B5EF4-FFF2-40B4-BE49-F238E27FC236}">
                <a16:creationId xmlns:a16="http://schemas.microsoft.com/office/drawing/2014/main" id="{CA424864-D3B1-4501-BECB-7E1A3C0005A7}"/>
              </a:ext>
            </a:extLst>
          </p:cNvPr>
          <p:cNvSpPr/>
          <p:nvPr/>
        </p:nvSpPr>
        <p:spPr>
          <a:xfrm flipH="1">
            <a:off x="7362683" y="5505421"/>
            <a:ext cx="984291" cy="639369"/>
          </a:xfrm>
          <a:prstGeom prst="flowChartManualIn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101" name="Flowchart: Manual Input 100">
            <a:extLst>
              <a:ext uri="{FF2B5EF4-FFF2-40B4-BE49-F238E27FC236}">
                <a16:creationId xmlns:a16="http://schemas.microsoft.com/office/drawing/2014/main" id="{C333B3D8-480E-47A5-AF45-222A8C855E15}"/>
              </a:ext>
            </a:extLst>
          </p:cNvPr>
          <p:cNvSpPr/>
          <p:nvPr/>
        </p:nvSpPr>
        <p:spPr>
          <a:xfrm flipH="1">
            <a:off x="7362684" y="4697011"/>
            <a:ext cx="984291" cy="639369"/>
          </a:xfrm>
          <a:prstGeom prst="flowChartManualInp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Distance Sensor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5EE5965-246E-4973-AA0F-E425CE2D2102}"/>
              </a:ext>
            </a:extLst>
          </p:cNvPr>
          <p:cNvCxnSpPr>
            <a:stCxn id="99" idx="1"/>
          </p:cNvCxnSpPr>
          <p:nvPr/>
        </p:nvCxnSpPr>
        <p:spPr>
          <a:xfrm>
            <a:off x="8324727" y="1032895"/>
            <a:ext cx="225204" cy="1380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446B319-4663-4B4B-A1CE-F2A6F9DA53F0}"/>
              </a:ext>
            </a:extLst>
          </p:cNvPr>
          <p:cNvCxnSpPr>
            <a:stCxn id="98" idx="1"/>
          </p:cNvCxnSpPr>
          <p:nvPr/>
        </p:nvCxnSpPr>
        <p:spPr>
          <a:xfrm>
            <a:off x="8324728" y="1841095"/>
            <a:ext cx="225203" cy="569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FE7CBDD-CBAD-4929-816A-50117173C13D}"/>
              </a:ext>
            </a:extLst>
          </p:cNvPr>
          <p:cNvCxnSpPr>
            <a:stCxn id="100" idx="1"/>
          </p:cNvCxnSpPr>
          <p:nvPr/>
        </p:nvCxnSpPr>
        <p:spPr>
          <a:xfrm flipV="1">
            <a:off x="8346974" y="4444661"/>
            <a:ext cx="216019" cy="138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E54DBEF-C00B-4A4E-91A4-86AE257516D9}"/>
              </a:ext>
            </a:extLst>
          </p:cNvPr>
          <p:cNvCxnSpPr>
            <a:cxnSpLocks/>
            <a:stCxn id="101" idx="1"/>
          </p:cNvCxnSpPr>
          <p:nvPr/>
        </p:nvCxnSpPr>
        <p:spPr>
          <a:xfrm flipV="1">
            <a:off x="8346975" y="4447627"/>
            <a:ext cx="216018" cy="569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O'Donnell</dc:creator>
  <cp:lastModifiedBy>Ciaran O'Donnell</cp:lastModifiedBy>
  <cp:revision>8</cp:revision>
  <dcterms:created xsi:type="dcterms:W3CDTF">2018-12-02T22:58:52Z</dcterms:created>
  <dcterms:modified xsi:type="dcterms:W3CDTF">2018-12-02T23:38:10Z</dcterms:modified>
</cp:coreProperties>
</file>