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74b08fe8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74b08fe8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74b08fe8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74b08fe8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74b08fe8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74b08fe8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74b08fe8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74b08fe8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74b08fe8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74b08fe8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74b08fe8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74b08fe8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74b08fe8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74b08fe8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74b08fe8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74b08fe8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74b08fe8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74b08fe8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COSTRUTTI C - ASSEMBLY x86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S10L4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INDICE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TRACCIA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IDENTIFICO I COSTRUTTI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ESECUZIONE AD ALTO LIVELLO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BONUS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TRACCIA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0577"/>
            <a:ext cx="9144000" cy="377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TRACCIA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63"/>
            <a:ext cx="79057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IDENTIFICO I </a:t>
            </a:r>
            <a:r>
              <a:rPr lang="it"/>
              <a:t>COSTRUTTI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3402675"/>
            <a:ext cx="85206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evidenziato in figura abbiamo i seguenti 4 costrutti: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Creazione dello stack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Funzione chiama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Construtto “if”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Funzione chiama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7190932" cy="23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ESECUZIONE AD ALTO LIVELLO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Possiamo ipotizzare che il programma faccia un collegamento ad una rete internet grazie alla funzione “InternetGetConnectedState”.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BONUS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“Push ebp” siginifica che mette il valore contenuto nel registro “ebp” sulla pila dello stack.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“mov ebp, esp” significa che &lt;&lt;muove&gt;&gt; il contenuto di esp in ebp.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“Push ecx” </a:t>
            </a:r>
            <a:r>
              <a:rPr lang="it"/>
              <a:t>siginifica che mette il valore contenuto nel registro “ecx” sulla pila dello stack.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“Push 0; dwReserved” significa che mette il valore zero sulla pila dello stack. Mentre per quanto riguarda “dwReservede” credo sia un commento. “dw” lo posso identificare con la parola double-word.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“Push 0; lpdwFlags” uguale a sopra ma lpdw significa long-pointer-double-word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BONUS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“call ds:InternetGetConnectedState” siginfica che fa una chiamata ad una funzione che probabilmente si collegherà ad internet.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“mov [ebp+var_4], eax” significa che muove il contenuto del registro eax nella variabile [ebp+var_4].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“cmp [ebp+var_4], 0” significa che compara il valore zero con la variabile [ebp+var_4].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“jz short loc_40102B” significa che salta alla location 40102B se lo “zero flag” è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“Push offset aSuccessInternet” significa che inserisce nello stack la stringa aSuccessInternet.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BONUS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“Call sub_40105F” significa che fa una chiamata ad una subroutine 40105F.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“Add esp, 4” significa che aggiunge 4 Byte all’indicatore dello stack pointer ripristinando lo stack.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“Mov eax, 1” significa che imposta il registro eax ad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“Jmp short loc_40103A” significa che salta alla location 40103A uscendo dal costrutto If-Else.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 ; —---------------------------------- è un commento.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