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7010400" cy="9296400"/>
  <p:defaultTextStyle>
    <a:defPPr>
      <a:defRPr lang="es-MX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75"/>
    <a:srgbClr val="C7A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8" d="100"/>
          <a:sy n="18" d="100"/>
        </p:scale>
        <p:origin x="22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5445-0B6E-442A-8304-73E131DCE06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3FF7F-C126-46E5-B760-721B3779F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96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3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6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4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7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74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26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80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3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6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4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CC4A-2389-4E96-AC0A-500A2836BB95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F9B-4372-4FFC-8484-B2DC9B1FF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5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orio@extension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3790" y="6355977"/>
            <a:ext cx="262181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7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TITLE. USE CENTERED ARIAL BOLD CAPITAL, FONT SIZE 60.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Author’s names (last name and first name).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* for corresponding author. </a:t>
            </a:r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centered Arial bold, font size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Institution(s), Address(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And corresponding author´s e-mail  </a:t>
            </a:r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centered Arial font, size 36</a:t>
            </a:r>
          </a:p>
          <a:p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González Padilla R., Ochoa Rivera S.E., *Martínez Osorio J.C. 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CINVESTAV Irapuato km 9.6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Libramiento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Norte,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Irapuato-León 36821 Irapuato,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México.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mosorio@extension.mx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43790" y="13782756"/>
            <a:ext cx="3057625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Subtitles. Use left-justified Arial bold, font size 40</a:t>
            </a:r>
            <a:r>
              <a:rPr lang="en-US" sz="4000" b="1" dirty="0">
                <a:solidFill>
                  <a:srgbClr val="007F75"/>
                </a:solidFill>
              </a:rPr>
              <a:t>.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Subtitles as in the Abstract: </a:t>
            </a:r>
            <a:r>
              <a:rPr lang="en-US" sz="4000" b="1" dirty="0">
                <a:solidFill>
                  <a:srgbClr val="007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Introduction, Methods, Results and discussions, Conclusions, Acknowledgements and References. </a:t>
            </a:r>
            <a:br>
              <a:rPr lang="en-US" dirty="0"/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of text. Use justified Arial font, size as you choose.</a:t>
            </a:r>
          </a:p>
          <a:p>
            <a:endParaRPr lang="es-MX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C7A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 and graphics titles. Use centered Arial font, size as you choose.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MX" altLang="es-MX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529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163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Valente Garcia Hernández</dc:creator>
  <cp:lastModifiedBy>Néstor  Iván Robles Olivares</cp:lastModifiedBy>
  <cp:revision>25</cp:revision>
  <cp:lastPrinted>2019-01-17T16:41:36Z</cp:lastPrinted>
  <dcterms:created xsi:type="dcterms:W3CDTF">2019-01-16T22:13:50Z</dcterms:created>
  <dcterms:modified xsi:type="dcterms:W3CDTF">2022-09-14T20:16:25Z</dcterms:modified>
</cp:coreProperties>
</file>