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826" y="1122363"/>
            <a:ext cx="5327374" cy="2387600"/>
          </a:xfrm>
        </p:spPr>
        <p:txBody>
          <a:bodyPr anchor="b">
            <a:noAutofit/>
          </a:bodyPr>
          <a:lstStyle>
            <a:lvl1pPr algn="ctr">
              <a:defRPr sz="4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0826" y="3602038"/>
            <a:ext cx="532737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277-E890-314E-B82D-E92F4AC63CCB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0826" y="5553074"/>
            <a:ext cx="3086100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9826" y="5553074"/>
            <a:ext cx="1898374" cy="365125"/>
          </a:xfrm>
        </p:spPr>
        <p:txBody>
          <a:bodyPr/>
          <a:lstStyle/>
          <a:p>
            <a:fld id="{55500B5F-61A6-0C4F-AF90-EB323BC1373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196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277-E890-314E-B82D-E92F4AC63CCB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0B5F-61A6-0C4F-AF90-EB323BC137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9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852" y="136524"/>
            <a:ext cx="4082498" cy="648667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277-E890-314E-B82D-E92F4AC63CCB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0B5F-61A6-0C4F-AF90-EB323BC137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2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5799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3331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53331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277-E890-314E-B82D-E92F4AC63CCB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0B5F-61A6-0C4F-AF90-EB323BC137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71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277-E890-314E-B82D-E92F4AC63CCB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0B5F-61A6-0C4F-AF90-EB323BC137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92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277-E890-314E-B82D-E92F4AC63CCB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0B5F-61A6-0C4F-AF90-EB323BC137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51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277-E890-314E-B82D-E92F4AC63CCB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0B5F-61A6-0C4F-AF90-EB323BC137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72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277-E890-314E-B82D-E92F4AC63CCB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0B5F-61A6-0C4F-AF90-EB323BC137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8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277-E890-314E-B82D-E92F4AC63CCB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0B5F-61A6-0C4F-AF90-EB323BC137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88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F277-E890-314E-B82D-E92F4AC63CCB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0B5F-61A6-0C4F-AF90-EB323BC137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35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F277-E890-314E-B82D-E92F4AC63CCB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0B5F-61A6-0C4F-AF90-EB323BC137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0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4CB2E-F3A4-3C44-80CF-1069003C7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63" y="479393"/>
            <a:ext cx="4484037" cy="200963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86DEA-78F0-074E-A61E-A7C88B341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9962" y="3797347"/>
            <a:ext cx="4484038" cy="1655762"/>
          </a:xfr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600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12E10-4229-A44F-B3D1-1BC20BEE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852" y="180912"/>
            <a:ext cx="4082498" cy="64866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957BE-A0A7-2E43-A3B4-679072C11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725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3F01-8723-E143-B684-32F6497D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136524"/>
            <a:ext cx="4971577" cy="757997"/>
          </a:xfrm>
        </p:spPr>
        <p:txBody>
          <a:bodyPr/>
          <a:lstStyle/>
          <a:p>
            <a:endParaRPr lang="es-MX" sz="2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C4A551-6E9B-6540-A750-0EF207127B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A23035-FDA3-414C-9F6D-D2B4BDC88C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679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Miriam Janet Landeros Escobedo</dc:creator>
  <cp:lastModifiedBy>Néstor  Iván Robles Olivares</cp:lastModifiedBy>
  <cp:revision>5</cp:revision>
  <dcterms:created xsi:type="dcterms:W3CDTF">2019-01-17T22:11:55Z</dcterms:created>
  <dcterms:modified xsi:type="dcterms:W3CDTF">2022-09-14T20:19:25Z</dcterms:modified>
</cp:coreProperties>
</file>