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1" r:id="rId4"/>
    <p:sldId id="260" r:id="rId5"/>
    <p:sldId id="262" r:id="rId6"/>
    <p:sldId id="257" r:id="rId7"/>
    <p:sldId id="269" r:id="rId8"/>
    <p:sldId id="263" r:id="rId9"/>
    <p:sldId id="267" r:id="rId10"/>
    <p:sldId id="265" r:id="rId11"/>
    <p:sldId id="264" r:id="rId12"/>
    <p:sldId id="268" r:id="rId1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B4257A-C493-4022-BCC0-05F86A634BB3}" type="datetimeFigureOut">
              <a:rPr lang="es-ES" smtClean="0"/>
              <a:pPr/>
              <a:t>25/11/2013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6EFAAB4-F34B-414F-968A-CD5F84FD59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AAB4-F34B-414F-968A-CD5F84FD595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7195" y="1600200"/>
            <a:ext cx="31496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CRC recetas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300" b="1" dirty="0" err="1" smtClean="0"/>
              <a:t>Class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Name</a:t>
            </a:r>
            <a:r>
              <a:rPr lang="es-ES" sz="1300" dirty="0" smtClean="0"/>
              <a:t>: </a:t>
            </a:r>
            <a:r>
              <a:rPr lang="es-ES" sz="1300" dirty="0" smtClean="0"/>
              <a:t>Consultar </a:t>
            </a:r>
            <a:r>
              <a:rPr lang="es-ES" sz="1300" dirty="0" smtClean="0"/>
              <a:t>Recetas</a:t>
            </a:r>
          </a:p>
          <a:p>
            <a:pPr>
              <a:buNone/>
            </a:pPr>
            <a:r>
              <a:rPr lang="es-ES" sz="1300" b="1" dirty="0" err="1" smtClean="0"/>
              <a:t>Superclasses</a:t>
            </a:r>
            <a:r>
              <a:rPr lang="es-ES" sz="1300" dirty="0" smtClean="0"/>
              <a:t>: Biblioteca</a:t>
            </a:r>
          </a:p>
          <a:p>
            <a:pPr>
              <a:buNone/>
            </a:pPr>
            <a:r>
              <a:rPr lang="es-ES" sz="1300" b="1" dirty="0" err="1" smtClean="0"/>
              <a:t>Subclasses</a:t>
            </a:r>
            <a:r>
              <a:rPr lang="es-ES" sz="1300" b="1" dirty="0" smtClean="0"/>
              <a:t>:</a:t>
            </a:r>
            <a:r>
              <a:rPr lang="es-ES" sz="1300" dirty="0" smtClean="0"/>
              <a:t> </a:t>
            </a:r>
            <a:r>
              <a:rPr lang="es-ES" sz="1300" dirty="0" err="1" smtClean="0"/>
              <a:t>class</a:t>
            </a:r>
            <a:r>
              <a:rPr lang="es-ES" sz="1300" dirty="0" smtClean="0"/>
              <a:t> Ingredientes y </a:t>
            </a:r>
            <a:r>
              <a:rPr lang="es-ES" sz="1300" dirty="0" err="1" smtClean="0"/>
              <a:t>class</a:t>
            </a:r>
            <a:r>
              <a:rPr lang="es-ES" sz="1300" dirty="0" smtClean="0"/>
              <a:t> Recetas</a:t>
            </a:r>
          </a:p>
          <a:p>
            <a:pPr>
              <a:buNone/>
            </a:pPr>
            <a:r>
              <a:rPr lang="es-ES" sz="1300" b="1" dirty="0" err="1" smtClean="0"/>
              <a:t>Responsibilities</a:t>
            </a:r>
            <a:r>
              <a:rPr lang="es-ES" sz="1300" b="1" dirty="0" smtClean="0"/>
              <a:t>:</a:t>
            </a:r>
          </a:p>
          <a:p>
            <a:r>
              <a:rPr lang="es-ES" sz="1300" dirty="0" smtClean="0"/>
              <a:t>Los ingredientes que se ingresan en el campo de búsqueda también están recogidos en la base de datos</a:t>
            </a:r>
          </a:p>
          <a:p>
            <a:r>
              <a:rPr lang="es-ES" sz="1300" dirty="0" smtClean="0"/>
              <a:t>Las recetas que pueden aparecer se encuentran en la base de datos</a:t>
            </a:r>
          </a:p>
          <a:p>
            <a:r>
              <a:rPr lang="es-ES" sz="1300" dirty="0" smtClean="0"/>
              <a:t>Muestra las recetas según los ingredientes elegidos</a:t>
            </a:r>
          </a:p>
          <a:p>
            <a:pPr>
              <a:buNone/>
            </a:pPr>
            <a:r>
              <a:rPr lang="es-ES" sz="1300" b="1" dirty="0" err="1" smtClean="0"/>
              <a:t>Collaborators</a:t>
            </a:r>
            <a:r>
              <a:rPr lang="es-ES" sz="1300" b="1" dirty="0" smtClean="0"/>
              <a:t>:</a:t>
            </a:r>
          </a:p>
          <a:p>
            <a:r>
              <a:rPr lang="es-ES" sz="1300" dirty="0" smtClean="0"/>
              <a:t>La base de datos debe de ser específica con los ingredientes y recopilar toda la información. Un buen funcionamiento de la base de datos supondría el perfecto estado de este buscador de recetas.</a:t>
            </a:r>
          </a:p>
          <a:p>
            <a:endParaRPr lang="es-ES" sz="1300" dirty="0" smtClean="0"/>
          </a:p>
          <a:p>
            <a:pPr>
              <a:buNone/>
            </a:pPr>
            <a:endParaRPr lang="es-ES" sz="1400" dirty="0" smtClean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Avance </a:t>
            </a:r>
            <a:r>
              <a:rPr lang="es-ES" dirty="0" smtClean="0"/>
              <a:t>recetas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ES" sz="1400" dirty="0" smtClean="0"/>
              <a:t>							Autora: </a:t>
            </a:r>
            <a:r>
              <a:rPr lang="es-ES" sz="1400" dirty="0" smtClean="0"/>
              <a:t>Marta Rodenas de Miguel</a:t>
            </a:r>
            <a:endParaRPr lang="es-ES" sz="1400" dirty="0" smtClean="0"/>
          </a:p>
          <a:p>
            <a:pPr>
              <a:buNone/>
            </a:pPr>
            <a:r>
              <a:rPr lang="es-ES" sz="1300" dirty="0" smtClean="0"/>
              <a:t>- Trabajo hecho nuevo en este incremento</a:t>
            </a:r>
          </a:p>
          <a:p>
            <a:pPr>
              <a:buNone/>
            </a:pPr>
            <a:r>
              <a:rPr lang="es-ES" sz="1300" dirty="0" smtClean="0"/>
              <a:t>	- Descripción breve:</a:t>
            </a:r>
          </a:p>
          <a:p>
            <a:pPr>
              <a:buNone/>
            </a:pPr>
            <a:r>
              <a:rPr lang="es-ES" sz="1300" dirty="0" smtClean="0"/>
              <a:t>		Usando </a:t>
            </a:r>
            <a:r>
              <a:rPr lang="es-ES" sz="1300" dirty="0" smtClean="0"/>
              <a:t>el buscador de recetas es muy </a:t>
            </a:r>
            <a:r>
              <a:rPr lang="es-ES" sz="1300" dirty="0" smtClean="0"/>
              <a:t>sencillo encontrar </a:t>
            </a:r>
            <a:r>
              <a:rPr lang="es-ES" sz="1300" dirty="0" smtClean="0"/>
              <a:t>específicas recetas según los </a:t>
            </a:r>
            <a:r>
              <a:rPr lang="es-ES" sz="1300" dirty="0" smtClean="0"/>
              <a:t>	ingredientes que </a:t>
            </a:r>
            <a:r>
              <a:rPr lang="es-ES" sz="1300" dirty="0" smtClean="0"/>
              <a:t>el usuario elige.</a:t>
            </a:r>
          </a:p>
          <a:p>
            <a:pPr>
              <a:buNone/>
            </a:pPr>
            <a:r>
              <a:rPr lang="es-ES" sz="1300" dirty="0" smtClean="0"/>
              <a:t>	-</a:t>
            </a:r>
            <a:r>
              <a:rPr lang="es-ES" sz="1300" dirty="0" smtClean="0"/>
              <a:t>Las fuentes que se han utilizado son: </a:t>
            </a:r>
          </a:p>
          <a:p>
            <a:pPr lvl="1">
              <a:buFontTx/>
              <a:buChar char="-"/>
            </a:pPr>
            <a:r>
              <a:rPr lang="es-ES" sz="1300" dirty="0" smtClean="0"/>
              <a:t>La aplicación </a:t>
            </a:r>
            <a:r>
              <a:rPr lang="es-ES" sz="1300" dirty="0" err="1" smtClean="0"/>
              <a:t>Noom</a:t>
            </a:r>
            <a:r>
              <a:rPr lang="es-ES" sz="1300" dirty="0" smtClean="0"/>
              <a:t> </a:t>
            </a:r>
            <a:r>
              <a:rPr lang="es-ES" sz="1300" dirty="0" err="1" smtClean="0"/>
              <a:t>weight</a:t>
            </a:r>
            <a:r>
              <a:rPr lang="es-ES" sz="1300" dirty="0" smtClean="0"/>
              <a:t> </a:t>
            </a:r>
            <a:r>
              <a:rPr lang="es-ES" sz="1300" dirty="0" err="1" smtClean="0"/>
              <a:t>loss</a:t>
            </a:r>
            <a:r>
              <a:rPr lang="es-ES" sz="1300" dirty="0" smtClean="0"/>
              <a:t> para Android</a:t>
            </a:r>
          </a:p>
          <a:p>
            <a:pPr lvl="1">
              <a:buFontTx/>
              <a:buChar char="-"/>
            </a:pPr>
            <a:r>
              <a:rPr lang="es-ES" sz="1300" dirty="0" smtClean="0"/>
              <a:t>La página web http://cocina.enfemenino.com/recetas/</a:t>
            </a:r>
          </a:p>
          <a:p>
            <a:pPr lvl="1">
              <a:buFontTx/>
              <a:buChar char="-"/>
            </a:pPr>
            <a:endParaRPr lang="es-ES" sz="1300" dirty="0" smtClean="0"/>
          </a:p>
          <a:p>
            <a:pPr>
              <a:buNone/>
            </a:pPr>
            <a:r>
              <a:rPr lang="es-ES" sz="1300" dirty="0" smtClean="0"/>
              <a:t>	-</a:t>
            </a:r>
            <a:r>
              <a:rPr lang="es-ES" sz="1300" dirty="0" smtClean="0"/>
              <a:t>Dificultades: Ninguna</a:t>
            </a:r>
            <a:endParaRPr lang="es-E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caso de uso Consultar </a:t>
            </a:r>
            <a:r>
              <a:rPr lang="es-ES" dirty="0" smtClean="0"/>
              <a:t>Alimento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66333"/>
            <a:ext cx="8229600" cy="159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login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r>
              <a:rPr lang="es-ES" dirty="0" smtClean="0"/>
              <a:t>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476" y="2301276"/>
            <a:ext cx="3619048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uso 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" dirty="0" smtClean="0"/>
              <a:t>					</a:t>
            </a:r>
          </a:p>
          <a:p>
            <a:r>
              <a:rPr lang="es-ES" b="1" u="sng" dirty="0" smtClean="0"/>
              <a:t>Objetivo en Contexto:</a:t>
            </a:r>
            <a:r>
              <a:rPr lang="es-ES" dirty="0" smtClean="0"/>
              <a:t> El tipo de usuario accede a la aplicación a través de la ventana login o en su defecto se accede con un pase de invitado. </a:t>
            </a:r>
          </a:p>
          <a:p>
            <a:r>
              <a:rPr lang="es-ES" b="1" u="sng" dirty="0" smtClean="0"/>
              <a:t>Actor principal:</a:t>
            </a:r>
            <a:r>
              <a:rPr lang="es-ES" dirty="0" smtClean="0"/>
              <a:t> Usuario, administrador, médico, dietista.</a:t>
            </a:r>
          </a:p>
          <a:p>
            <a:r>
              <a:rPr lang="es-ES" b="1" u="sng" dirty="0" smtClean="0"/>
              <a:t>Precondiciones:</a:t>
            </a:r>
            <a:r>
              <a:rPr lang="es-ES" dirty="0" smtClean="0"/>
              <a:t> Usuario, administrador o invitado están en la página de inicio.</a:t>
            </a:r>
          </a:p>
          <a:p>
            <a:r>
              <a:rPr lang="es-ES" b="1" u="sng" dirty="0" smtClean="0"/>
              <a:t>Postcondiciones: </a:t>
            </a:r>
            <a:endParaRPr lang="es-ES" dirty="0" smtClean="0"/>
          </a:p>
          <a:p>
            <a:r>
              <a:rPr lang="es-ES" b="1" dirty="0" smtClean="0"/>
              <a:t>Éxito:</a:t>
            </a:r>
            <a:r>
              <a:rPr lang="es-ES" dirty="0" smtClean="0"/>
              <a:t> Acceso a la aplicación según el tipo de usuario. </a:t>
            </a:r>
          </a:p>
          <a:p>
            <a:r>
              <a:rPr lang="es-ES" b="1" dirty="0" smtClean="0"/>
              <a:t>Fallo:</a:t>
            </a:r>
            <a:r>
              <a:rPr lang="es-ES" dirty="0" smtClean="0"/>
              <a:t> Mensajes de error y vuelta a pedir datos, tras varios fallos se vuelve a la pantalla de inicio. </a:t>
            </a:r>
          </a:p>
          <a:p>
            <a:r>
              <a:rPr lang="es-ES" b="1" u="sng" dirty="0" smtClean="0"/>
              <a:t>Flujo principal:</a:t>
            </a:r>
            <a:endParaRPr lang="es-ES" dirty="0" smtClean="0"/>
          </a:p>
          <a:p>
            <a:r>
              <a:rPr lang="es-ES" dirty="0" smtClean="0"/>
              <a:t>1. El tipo de usuario selecciona su acceso correspondiente. </a:t>
            </a:r>
          </a:p>
          <a:p>
            <a:r>
              <a:rPr lang="es-ES" dirty="0" smtClean="0"/>
              <a:t>2. El usuario teclea su DNI. </a:t>
            </a:r>
          </a:p>
          <a:p>
            <a:r>
              <a:rPr lang="es-ES" dirty="0" smtClean="0"/>
              <a:t>3. El usuario teclea su contraseña previamente adquirida. </a:t>
            </a:r>
          </a:p>
          <a:p>
            <a:r>
              <a:rPr lang="es-ES" dirty="0" smtClean="0"/>
              <a:t>4. El usuario selecciona iniciar sesión.</a:t>
            </a:r>
          </a:p>
          <a:p>
            <a:r>
              <a:rPr lang="es-ES" dirty="0" smtClean="0"/>
              <a:t>5. El sistema comprueba que el DNI y la contraseña son correctos. </a:t>
            </a:r>
          </a:p>
          <a:p>
            <a:r>
              <a:rPr lang="es-ES" dirty="0" smtClean="0"/>
              <a:t>6. El sistema confirma que el DNI y contraseña son correctos. </a:t>
            </a:r>
          </a:p>
          <a:p>
            <a:r>
              <a:rPr lang="es-ES" dirty="0" smtClean="0"/>
              <a:t>7. El sistema permite el acceso a ese usuario. </a:t>
            </a:r>
          </a:p>
          <a:p>
            <a:r>
              <a:rPr lang="es-ES" dirty="0" smtClean="0"/>
              <a:t>8. El sistema direcciona al usuario a la aplicación.</a:t>
            </a:r>
          </a:p>
          <a:p>
            <a:pPr>
              <a:buNone/>
            </a:pPr>
            <a:r>
              <a:rPr lang="es-ES" b="1" dirty="0" smtClean="0"/>
              <a:t> </a:t>
            </a:r>
            <a:endParaRPr lang="es-ES" dirty="0" smtClean="0"/>
          </a:p>
          <a:p>
            <a:r>
              <a:rPr lang="es-ES" b="1" u="sng" dirty="0" smtClean="0"/>
              <a:t>Flujo secundario:</a:t>
            </a:r>
            <a:endParaRPr lang="es-ES" dirty="0" smtClean="0"/>
          </a:p>
          <a:p>
            <a:r>
              <a:rPr lang="es-ES" dirty="0" smtClean="0"/>
              <a:t>1.1 Si el usuario es un invitado accede directamente a los servicios para invitados.</a:t>
            </a:r>
          </a:p>
          <a:p>
            <a:r>
              <a:rPr lang="es-ES" dirty="0" smtClean="0"/>
              <a:t>5.1 El sistema avisa de que no hay nadie registrado con esos datos. </a:t>
            </a:r>
          </a:p>
          <a:p>
            <a:pPr>
              <a:buNone/>
            </a:pPr>
            <a:r>
              <a:rPr lang="es-ES" dirty="0" smtClean="0"/>
              <a:t>                Se espera una nueva entrada volviendo al paso 2.	 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r>
              <a:rPr lang="es-ES" dirty="0" smtClean="0"/>
              <a:t>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</a:t>
            </a:r>
            <a:r>
              <a:rPr lang="es-ES" dirty="0" smtClean="0"/>
              <a:t>aso </a:t>
            </a:r>
            <a:r>
              <a:rPr lang="es-ES" dirty="0" smtClean="0"/>
              <a:t>de uso de login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r>
              <a:rPr lang="es-ES" dirty="0" smtClean="0"/>
              <a:t>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758" y="2729548"/>
            <a:ext cx="6506484" cy="22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CRC 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 </a:t>
            </a:r>
          </a:p>
          <a:p>
            <a:r>
              <a:rPr lang="es-ES" b="1" dirty="0" smtClean="0"/>
              <a:t>Class Name</a:t>
            </a:r>
            <a:r>
              <a:rPr lang="es-ES" dirty="0" smtClean="0"/>
              <a:t>: Login.</a:t>
            </a:r>
          </a:p>
          <a:p>
            <a:r>
              <a:rPr lang="es-ES" b="1" dirty="0" smtClean="0"/>
              <a:t>SuperClasses: </a:t>
            </a:r>
            <a:r>
              <a:rPr lang="es-ES" dirty="0" smtClean="0"/>
              <a:t>Inicio.</a:t>
            </a:r>
          </a:p>
          <a:p>
            <a:r>
              <a:rPr lang="es-ES" b="1" dirty="0" smtClean="0"/>
              <a:t>Subclasses:</a:t>
            </a:r>
            <a:r>
              <a:rPr lang="es-ES" dirty="0" smtClean="0"/>
              <a:t> DNI, contraseña.</a:t>
            </a:r>
          </a:p>
          <a:p>
            <a:r>
              <a:rPr lang="es-ES" b="1" dirty="0" smtClean="0"/>
              <a:t>Responsabilities: </a:t>
            </a:r>
            <a:endParaRPr lang="es-ES" dirty="0" smtClean="0"/>
          </a:p>
          <a:p>
            <a:r>
              <a:rPr lang="es-ES" dirty="0" smtClean="0"/>
              <a:t>-La clase diferencia entre los diferentes tipos de usuarios.</a:t>
            </a:r>
          </a:p>
          <a:p>
            <a:r>
              <a:rPr lang="es-ES" dirty="0" smtClean="0"/>
              <a:t>- Permite el inicio de sesión en función del usuario.</a:t>
            </a:r>
          </a:p>
          <a:p>
            <a:r>
              <a:rPr lang="es-ES" b="1" dirty="0" smtClean="0"/>
              <a:t>Collaborators:</a:t>
            </a:r>
            <a:endParaRPr lang="es-ES" dirty="0" smtClean="0"/>
          </a:p>
          <a:p>
            <a:r>
              <a:rPr lang="es-ES" dirty="0" smtClean="0"/>
              <a:t>- Obtiene los datos de DNI y contraseña.</a:t>
            </a:r>
          </a:p>
          <a:p>
            <a:r>
              <a:rPr lang="es-ES" dirty="0" smtClean="0"/>
              <a:t>- Comprueba si son válidos los datos de DNI y contraseña.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r>
              <a:rPr lang="es-ES" dirty="0" smtClean="0"/>
              <a:t>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Avance login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99592" y="1484784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				Autor: Álvaro de Frutos Martín</a:t>
            </a:r>
          </a:p>
          <a:p>
            <a:endParaRPr lang="es-ES" dirty="0" smtClean="0"/>
          </a:p>
          <a:p>
            <a:r>
              <a:rPr lang="es-ES" dirty="0" smtClean="0"/>
              <a:t>- Trabajo hecho nuevo en este incremento</a:t>
            </a:r>
          </a:p>
          <a:p>
            <a:r>
              <a:rPr lang="es-ES" dirty="0"/>
              <a:t>	</a:t>
            </a:r>
            <a:r>
              <a:rPr lang="es-ES" dirty="0" smtClean="0"/>
              <a:t>- Descripción breve:</a:t>
            </a:r>
          </a:p>
          <a:p>
            <a:r>
              <a:rPr lang="es-ES" dirty="0" smtClean="0"/>
              <a:t>El tipo de usuario accede a la aplicación a través de la ventana login o en su defecto se accede con un pase de invitado. </a:t>
            </a:r>
          </a:p>
          <a:p>
            <a:endParaRPr lang="es-ES" dirty="0" smtClean="0"/>
          </a:p>
          <a:p>
            <a:r>
              <a:rPr lang="es-ES" dirty="0" smtClean="0"/>
              <a:t>  - Fuentes que se han consultado: </a:t>
            </a:r>
          </a:p>
          <a:p>
            <a:r>
              <a:rPr lang="es-ES" dirty="0" smtClean="0"/>
              <a:t>Diferentes páginas para ver como se acceden a estas.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- Dificultades encontradas: Ninguna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26/11/2013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Consultar Recetas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9703"/>
            <a:ext cx="8229600" cy="442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uso Consultar Recetas</a:t>
            </a:r>
            <a:br>
              <a:rPr lang="es-ES" dirty="0" smtClean="0"/>
            </a:br>
            <a:endParaRPr lang="es-ES" sz="1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u="sng" dirty="0" smtClean="0"/>
              <a:t>Objetivo en contexto:</a:t>
            </a:r>
            <a:r>
              <a:rPr lang="es-ES" b="1" dirty="0" smtClean="0"/>
              <a:t> Se encarga de buscar en la BD las recetas con los ingredientes elegidos por el usuario.</a:t>
            </a:r>
          </a:p>
          <a:p>
            <a:r>
              <a:rPr lang="es-ES" b="1" u="sng" dirty="0" smtClean="0"/>
              <a:t>Precondiciones</a:t>
            </a:r>
            <a:r>
              <a:rPr lang="es-ES" b="1" dirty="0" smtClean="0"/>
              <a:t>: Los ingredientes deben existir y ser válidos. Debe ser posible establecer la conexión con la base de datos y en ésta, estar las recetas bien definidas.</a:t>
            </a:r>
          </a:p>
          <a:p>
            <a:r>
              <a:rPr lang="es-ES" b="1" u="sng" dirty="0" err="1" smtClean="0"/>
              <a:t>Postcondición</a:t>
            </a:r>
            <a:r>
              <a:rPr lang="es-ES" b="1" u="sng" dirty="0" smtClean="0"/>
              <a:t> si éxito</a:t>
            </a:r>
            <a:r>
              <a:rPr lang="es-ES" b="1" dirty="0" smtClean="0"/>
              <a:t>: Es posible visualizar un mensaje si no hay receta o una o varias recetas con los ingredientes elegidos.</a:t>
            </a:r>
          </a:p>
          <a:p>
            <a:r>
              <a:rPr lang="es-ES" b="1" u="sng" dirty="0" err="1" smtClean="0"/>
              <a:t>Postcondición</a:t>
            </a:r>
            <a:r>
              <a:rPr lang="es-ES" b="1" u="sng" dirty="0" smtClean="0"/>
              <a:t> si fallo</a:t>
            </a:r>
            <a:r>
              <a:rPr lang="es-ES" b="1" dirty="0" smtClean="0"/>
              <a:t>: El sistema no se ha podido inicializar adecuadamente y no se puede acceder a la base de datos, por lo que la aplicación acaba.</a:t>
            </a:r>
          </a:p>
          <a:p>
            <a:r>
              <a:rPr lang="es-ES" b="1" u="sng" dirty="0" smtClean="0"/>
              <a:t>Actores:</a:t>
            </a:r>
            <a:r>
              <a:rPr lang="es-ES" b="1" dirty="0" smtClean="0"/>
              <a:t> Base de datos y cualquier tipo de usuario.</a:t>
            </a:r>
          </a:p>
          <a:p>
            <a:r>
              <a:rPr lang="es-ES" b="1" u="sng" dirty="0" smtClean="0"/>
              <a:t>Secuencia Normal:</a:t>
            </a:r>
            <a:endParaRPr lang="es-ES" b="1" dirty="0" smtClean="0"/>
          </a:p>
          <a:p>
            <a:pPr lvl="0"/>
            <a:r>
              <a:rPr lang="es-ES" b="1" dirty="0" smtClean="0"/>
              <a:t>	1.El usuario presiona la opción buscar receta</a:t>
            </a:r>
          </a:p>
          <a:p>
            <a:pPr lvl="0"/>
            <a:r>
              <a:rPr lang="es-ES" b="1" dirty="0" smtClean="0"/>
              <a:t>	2.El usuario especifica los ingredientes</a:t>
            </a:r>
          </a:p>
          <a:p>
            <a:r>
              <a:rPr lang="es-ES" b="1" dirty="0" smtClean="0"/>
              <a:t>		&lt;E&gt; Puede haber error por no ser válidos</a:t>
            </a:r>
          </a:p>
          <a:p>
            <a:pPr lvl="0"/>
            <a:r>
              <a:rPr lang="es-ES" b="1" dirty="0" smtClean="0"/>
              <a:t>	3.Se buscan las recetas en la base de datos con los ingredientes definidos</a:t>
            </a:r>
          </a:p>
          <a:p>
            <a:r>
              <a:rPr lang="es-ES" b="1" dirty="0" smtClean="0"/>
              <a:t>		&lt;E&gt; Puede haber error por no poder acceder a la base de datos.</a:t>
            </a:r>
          </a:p>
          <a:p>
            <a:r>
              <a:rPr lang="es-ES" b="1" dirty="0" smtClean="0"/>
              <a:t>	4.1.Aparece un mensaje porque no hay recetas con esos ingredientes</a:t>
            </a:r>
          </a:p>
          <a:p>
            <a:r>
              <a:rPr lang="es-ES" b="1" dirty="0" smtClean="0"/>
              <a:t>	4.2.Aparece una lista con las recetas asociadas a esos ingredientes.</a:t>
            </a:r>
          </a:p>
          <a:p>
            <a:r>
              <a:rPr lang="es-ES" b="1" u="sng" dirty="0" smtClean="0"/>
              <a:t>Secuencias alternativas:</a:t>
            </a:r>
            <a:endParaRPr lang="es-ES" b="1" dirty="0" smtClean="0"/>
          </a:p>
          <a:p>
            <a:r>
              <a:rPr lang="es-ES" b="1" dirty="0" smtClean="0"/>
              <a:t>	2.1.Se informa del error y se vuelven a pedir los ingredientes.</a:t>
            </a:r>
          </a:p>
          <a:p>
            <a:r>
              <a:rPr lang="es-ES" b="1" dirty="0" smtClean="0"/>
              <a:t>	3.1Se cierra la base de datos, se informa del error y se cierra la aplicación.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26</a:t>
            </a:r>
            <a:r>
              <a:rPr lang="es-ES" dirty="0" smtClean="0"/>
              <a:t>/11/2013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Ciber Meal Box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caso de uso Consultar Receta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6319"/>
            <a:ext cx="8229600" cy="195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315</Words>
  <Application>Microsoft Office PowerPoint</Application>
  <PresentationFormat>Presentación en pantalla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Pantalla inicio</vt:lpstr>
      <vt:lpstr>Pantalla login</vt:lpstr>
      <vt:lpstr>Caso de uso login</vt:lpstr>
      <vt:lpstr>Diagrama caso de uso de login</vt:lpstr>
      <vt:lpstr>Tarjeta CRC login</vt:lpstr>
      <vt:lpstr>Avance login</vt:lpstr>
      <vt:lpstr>Pantalla Consultar Recetas</vt:lpstr>
      <vt:lpstr>Caso de uso Consultar Recetas </vt:lpstr>
      <vt:lpstr>Diagrama caso de uso Consultar Receta</vt:lpstr>
      <vt:lpstr>Tarjeta CRC recetas</vt:lpstr>
      <vt:lpstr>Avance recetas</vt:lpstr>
      <vt:lpstr>Diagrama caso de uso Consultar Alimento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Heck</dc:creator>
  <cp:lastModifiedBy>Usuario Local</cp:lastModifiedBy>
  <cp:revision>26</cp:revision>
  <dcterms:created xsi:type="dcterms:W3CDTF">2013-11-06T12:15:38Z</dcterms:created>
  <dcterms:modified xsi:type="dcterms:W3CDTF">2013-11-25T12:11:41Z</dcterms:modified>
</cp:coreProperties>
</file>