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9" r:id="rId5"/>
    <p:sldId id="260" r:id="rId6"/>
    <p:sldId id="269" r:id="rId7"/>
    <p:sldId id="270" r:id="rId8"/>
    <p:sldId id="262" r:id="rId9"/>
    <p:sldId id="271" r:id="rId10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64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B4257A-C493-4022-BCC0-05F86A634BB3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6EFAAB4-F34B-414F-968A-CD5F84FD595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728192"/>
          </a:xfrm>
        </p:spPr>
        <p:txBody>
          <a:bodyPr>
            <a:normAutofit/>
          </a:bodyPr>
          <a:lstStyle/>
          <a:p>
            <a:r>
              <a:rPr lang="es-ES" dirty="0" err="1" smtClean="0"/>
              <a:t>CiberMeal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 smtClean="0"/>
              <a:t>28/01/2014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992888" cy="4536504"/>
          </a:xfrm>
        </p:spPr>
        <p:txBody>
          <a:bodyPr>
            <a:normAutofit fontScale="92500" lnSpcReduction="10000"/>
          </a:bodyPr>
          <a:lstStyle/>
          <a:p>
            <a:pPr algn="l">
              <a:buFontTx/>
              <a:buChar char="-"/>
            </a:pPr>
            <a:r>
              <a:rPr lang="es-ES" sz="2800" dirty="0" smtClean="0">
                <a:solidFill>
                  <a:schemeClr val="tx1"/>
                </a:solidFill>
              </a:rPr>
              <a:t>1.Resto Casos de Uso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-</a:t>
            </a:r>
            <a:r>
              <a:rPr lang="es-ES" sz="2800" dirty="0" smtClean="0">
                <a:solidFill>
                  <a:schemeClr val="tx1"/>
                </a:solidFill>
              </a:rPr>
              <a:t>Solicitar Nueva Dieta</a:t>
            </a:r>
          </a:p>
          <a:p>
            <a:pPr algn="l"/>
            <a:r>
              <a:rPr lang="es-ES" sz="2800" dirty="0" smtClean="0">
                <a:solidFill>
                  <a:schemeClr val="tx1"/>
                </a:solidFill>
              </a:rPr>
              <a:t>     -Recuperación de Datos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-Ver Historial Paciente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-Gestionar usuarios</a:t>
            </a:r>
            <a:endParaRPr lang="es-ES" sz="2800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Autores: </a:t>
            </a:r>
            <a:r>
              <a:rPr lang="es-ES" sz="2400" dirty="0" smtClean="0">
                <a:solidFill>
                  <a:schemeClr val="tx1"/>
                </a:solidFill>
              </a:rPr>
              <a:t>Guillermo Aguilar</a:t>
            </a:r>
            <a:r>
              <a:rPr lang="es-ES" sz="2400" dirty="0" smtClean="0">
                <a:solidFill>
                  <a:schemeClr val="tx1"/>
                </a:solidFill>
              </a:rPr>
              <a:t>, Álvaro de Frutos</a:t>
            </a:r>
            <a:endParaRPr lang="es-ES" sz="24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s-ES" sz="2800" dirty="0" smtClean="0">
                <a:solidFill>
                  <a:schemeClr val="tx1"/>
                </a:solidFill>
              </a:rPr>
              <a:t>2.Documento </a:t>
            </a:r>
            <a:r>
              <a:rPr lang="es-ES" sz="2800" dirty="0" smtClean="0">
                <a:solidFill>
                  <a:schemeClr val="tx1"/>
                </a:solidFill>
              </a:rPr>
              <a:t>SRS</a:t>
            </a:r>
          </a:p>
          <a:p>
            <a:pPr lvl="1" algn="l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Autores: </a:t>
            </a:r>
            <a:r>
              <a:rPr lang="es-ES" sz="2400" dirty="0">
                <a:solidFill>
                  <a:schemeClr val="tx1"/>
                </a:solidFill>
              </a:rPr>
              <a:t>T</a:t>
            </a:r>
            <a:r>
              <a:rPr lang="es-ES" sz="2400" dirty="0" smtClean="0">
                <a:solidFill>
                  <a:schemeClr val="tx1"/>
                </a:solidFill>
              </a:rPr>
              <a:t>odo el Equipo</a:t>
            </a:r>
            <a:endParaRPr lang="es-ES" sz="2400" dirty="0" smtClean="0">
              <a:solidFill>
                <a:schemeClr val="tx1"/>
              </a:solidFill>
            </a:endParaRPr>
          </a:p>
          <a:p>
            <a:pPr algn="l"/>
            <a:r>
              <a:rPr lang="es-ES" sz="2800" dirty="0" smtClean="0">
                <a:solidFill>
                  <a:schemeClr val="tx1"/>
                </a:solidFill>
              </a:rPr>
              <a:t>-3. Plan de Proyecto</a:t>
            </a:r>
          </a:p>
          <a:p>
            <a:pPr marL="0" lvl="1" algn="l"/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    </a:t>
            </a:r>
            <a:r>
              <a:rPr lang="es-ES" sz="2400" dirty="0">
                <a:solidFill>
                  <a:schemeClr val="tx1"/>
                </a:solidFill>
              </a:rPr>
              <a:t>Autores: </a:t>
            </a:r>
            <a:r>
              <a:rPr lang="es-ES" sz="2400" dirty="0" smtClean="0">
                <a:solidFill>
                  <a:schemeClr val="tx1"/>
                </a:solidFill>
              </a:rPr>
              <a:t>Todo el Equipo</a:t>
            </a:r>
          </a:p>
          <a:p>
            <a:pPr marL="0" lvl="1" algn="l"/>
            <a:endParaRPr lang="es-ES" sz="2400" dirty="0">
              <a:solidFill>
                <a:schemeClr val="tx1"/>
              </a:solidFill>
            </a:endParaRPr>
          </a:p>
          <a:p>
            <a:pPr algn="l"/>
            <a:endParaRPr lang="es-ES" sz="2400" dirty="0" smtClean="0">
              <a:solidFill>
                <a:schemeClr val="tx1"/>
              </a:solidFill>
            </a:endParaRPr>
          </a:p>
          <a:p>
            <a:pPr algn="l"/>
            <a:endParaRPr lang="es-ES" dirty="0" smtClean="0"/>
          </a:p>
          <a:p>
            <a:pPr algn="l">
              <a:buFontTx/>
              <a:buChar char="-"/>
            </a:pPr>
            <a:endParaRPr lang="es-ES" dirty="0" smtClean="0"/>
          </a:p>
          <a:p>
            <a:pPr algn="l">
              <a:buFontTx/>
              <a:buChar char="-"/>
            </a:pPr>
            <a:endParaRPr lang="es-ES" dirty="0" smtClean="0"/>
          </a:p>
          <a:p>
            <a:pPr algn="l">
              <a:buFontTx/>
              <a:buChar char="-"/>
            </a:pPr>
            <a:endParaRPr lang="es-ES" dirty="0" smtClean="0"/>
          </a:p>
          <a:p>
            <a:pPr algn="l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</a:t>
            </a:r>
            <a:r>
              <a:rPr lang="es-ES" dirty="0" smtClean="0"/>
              <a:t>Casos de </a:t>
            </a:r>
            <a:r>
              <a:rPr lang="es-ES" dirty="0" smtClean="0"/>
              <a:t>uso: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‘Solicitar </a:t>
            </a:r>
            <a:r>
              <a:rPr lang="es-ES" dirty="0"/>
              <a:t>Nueva </a:t>
            </a:r>
            <a:r>
              <a:rPr lang="es-ES" dirty="0" smtClean="0"/>
              <a:t>Dieta’, ‘Recuperación </a:t>
            </a:r>
            <a:r>
              <a:rPr lang="es-ES" dirty="0"/>
              <a:t>de </a:t>
            </a:r>
            <a:r>
              <a:rPr lang="es-ES" dirty="0" smtClean="0"/>
              <a:t>Datos’, ‘Ver Historial Paciente’, ‘Gestionar usuarios’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64904"/>
            <a:ext cx="4968552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32657"/>
            <a:ext cx="5549292" cy="3312368"/>
          </a:xfrm>
          <a:ln>
            <a:solidFill>
              <a:schemeClr val="tx1"/>
            </a:solidFill>
          </a:ln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4752528" cy="2990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5" y="1844824"/>
            <a:ext cx="4487351" cy="367240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75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</a:t>
            </a:r>
            <a:r>
              <a:rPr lang="es-ES" dirty="0" smtClean="0"/>
              <a:t>Solicitar Nueva</a:t>
            </a:r>
            <a:r>
              <a:rPr lang="es-ES" dirty="0" smtClean="0"/>
              <a:t> </a:t>
            </a:r>
            <a:r>
              <a:rPr lang="es-ES" dirty="0" smtClean="0"/>
              <a:t>Dieta”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55576" y="2132856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-Trabajo hecho nuevo en este incremento</a:t>
            </a:r>
          </a:p>
          <a:p>
            <a:r>
              <a:rPr lang="es-ES" b="1" dirty="0" smtClean="0"/>
              <a:t>-Descripción breve:</a:t>
            </a:r>
          </a:p>
          <a:p>
            <a:pPr lvl="1"/>
            <a:r>
              <a:rPr lang="es-ES" b="1" dirty="0" smtClean="0"/>
              <a:t> 	</a:t>
            </a:r>
            <a:r>
              <a:rPr lang="es-ES" dirty="0"/>
              <a:t>El Médico encarga al dietista que tiene asignado la realización de </a:t>
            </a:r>
            <a:r>
              <a:rPr lang="es-ES" dirty="0" smtClean="0"/>
              <a:t>	una </a:t>
            </a:r>
            <a:r>
              <a:rPr lang="es-ES" dirty="0"/>
              <a:t>nueva dieta para uno de sus pacientes en concreto</a:t>
            </a:r>
            <a:r>
              <a:rPr lang="es-ES" dirty="0" smtClean="0"/>
              <a:t>.</a:t>
            </a:r>
            <a:endParaRPr lang="es-ES" b="1" dirty="0" smtClean="0"/>
          </a:p>
          <a:p>
            <a:r>
              <a:rPr lang="es-ES" dirty="0" smtClean="0"/>
              <a:t>- </a:t>
            </a:r>
            <a:r>
              <a:rPr lang="es-ES" b="1" dirty="0" smtClean="0"/>
              <a:t>Dificultad: </a:t>
            </a:r>
          </a:p>
          <a:p>
            <a:r>
              <a:rPr lang="es-ES" dirty="0" smtClean="0"/>
              <a:t>	Buscar un formato </a:t>
            </a:r>
            <a:r>
              <a:rPr lang="es-ES" dirty="0" smtClean="0"/>
              <a:t>adecuado.</a:t>
            </a:r>
            <a:endParaRPr lang="es-ES" dirty="0" smtClean="0"/>
          </a:p>
          <a:p>
            <a:r>
              <a:rPr lang="es-ES" b="1" u="sng" dirty="0" smtClean="0"/>
              <a:t>AUTOR: </a:t>
            </a:r>
            <a:r>
              <a:rPr lang="es-ES" dirty="0" smtClean="0"/>
              <a:t>Guillermo Aguilar</a:t>
            </a:r>
            <a:endParaRPr lang="es-ES" b="1" u="sng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</a:t>
            </a:r>
            <a:r>
              <a:rPr lang="es-ES" dirty="0" smtClean="0"/>
              <a:t>Recuperación de Datos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060848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-Trabajo hecho nuevo en este incremento</a:t>
            </a:r>
          </a:p>
          <a:p>
            <a:r>
              <a:rPr lang="es-ES" b="1" dirty="0" smtClean="0"/>
              <a:t>-Descripción breve:</a:t>
            </a:r>
          </a:p>
          <a:p>
            <a:r>
              <a:rPr lang="es-ES" dirty="0" smtClean="0"/>
              <a:t>	</a:t>
            </a:r>
            <a:r>
              <a:rPr lang="es-ES" dirty="0"/>
              <a:t>El Administrador puede gestionar las copias de seguridad, puede </a:t>
            </a:r>
            <a:r>
              <a:rPr lang="es-ES" dirty="0" smtClean="0"/>
              <a:t>	crearlas</a:t>
            </a:r>
            <a:r>
              <a:rPr lang="es-ES" dirty="0"/>
              <a:t>, consultar las almacenadas o recuperar una en concreto.</a:t>
            </a:r>
          </a:p>
          <a:p>
            <a:r>
              <a:rPr lang="es-ES" b="1" dirty="0" smtClean="0"/>
              <a:t>-</a:t>
            </a:r>
            <a:r>
              <a:rPr lang="es-ES" b="1" dirty="0" smtClean="0"/>
              <a:t>Las fuentes que se han utilizado son:</a:t>
            </a:r>
          </a:p>
          <a:p>
            <a:r>
              <a:rPr lang="es-ES" dirty="0" smtClean="0"/>
              <a:t>	Páginas web </a:t>
            </a:r>
            <a:r>
              <a:rPr lang="es-ES" dirty="0" smtClean="0"/>
              <a:t> sobretodo oracle </a:t>
            </a:r>
            <a:r>
              <a:rPr lang="es-ES" dirty="0" smtClean="0"/>
              <a:t>sql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b="1" dirty="0" smtClean="0"/>
              <a:t>-Dificultad: </a:t>
            </a:r>
            <a:r>
              <a:rPr lang="es-ES" dirty="0" smtClean="0"/>
              <a:t>Ninguna</a:t>
            </a:r>
          </a:p>
          <a:p>
            <a:r>
              <a:rPr lang="es-ES" b="1" u="sng" dirty="0" smtClean="0"/>
              <a:t>AUTOR</a:t>
            </a:r>
            <a:r>
              <a:rPr lang="es-ES" b="1" u="sng" dirty="0" smtClean="0"/>
              <a:t>: </a:t>
            </a:r>
            <a:r>
              <a:rPr lang="es-ES" dirty="0" smtClean="0"/>
              <a:t>Guillermo Aguilar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“Ver Historial Paciente”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060848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-Trabajo hecho nuevo en este incremento</a:t>
            </a:r>
          </a:p>
          <a:p>
            <a:r>
              <a:rPr lang="es-ES" b="1" dirty="0" smtClean="0"/>
              <a:t>-Descripción breve:</a:t>
            </a:r>
          </a:p>
          <a:p>
            <a:r>
              <a:rPr lang="es-ES" dirty="0" smtClean="0"/>
              <a:t>	</a:t>
            </a:r>
            <a:r>
              <a:rPr lang="es-ES" dirty="0"/>
              <a:t>Se presenta la pantalla de ver historial (dietista), donde el dietista  </a:t>
            </a:r>
            <a:r>
              <a:rPr lang="es-ES" dirty="0" smtClean="0"/>
              <a:t>	puede </a:t>
            </a:r>
            <a:r>
              <a:rPr lang="es-ES" dirty="0"/>
              <a:t>ver el historial médico además de poder ver un </a:t>
            </a:r>
            <a:r>
              <a:rPr lang="es-ES" dirty="0" smtClean="0"/>
              <a:t>	seguimiento </a:t>
            </a:r>
            <a:r>
              <a:rPr lang="es-ES" dirty="0"/>
              <a:t>de la dieta actual y dietas antiguas.</a:t>
            </a:r>
          </a:p>
          <a:p>
            <a:r>
              <a:rPr lang="es-ES" b="1" dirty="0" smtClean="0"/>
              <a:t>-</a:t>
            </a:r>
            <a:r>
              <a:rPr lang="es-ES" b="1" dirty="0" smtClean="0"/>
              <a:t>Las fuentes que se han utilizado son:</a:t>
            </a:r>
          </a:p>
          <a:p>
            <a:r>
              <a:rPr lang="es-ES" dirty="0" smtClean="0"/>
              <a:t>	</a:t>
            </a:r>
            <a:r>
              <a:rPr lang="es-ES" dirty="0" smtClean="0"/>
              <a:t>Paginas Web Hospitales, Centros  de Dieta</a:t>
            </a:r>
            <a:endParaRPr lang="es-ES" dirty="0" smtClean="0"/>
          </a:p>
          <a:p>
            <a:r>
              <a:rPr lang="es-ES" b="1" dirty="0" smtClean="0"/>
              <a:t>-Dificultad: </a:t>
            </a:r>
            <a:r>
              <a:rPr lang="es-ES" dirty="0" smtClean="0"/>
              <a:t>Ninguna</a:t>
            </a:r>
          </a:p>
          <a:p>
            <a:r>
              <a:rPr lang="es-ES" b="1" u="sng" dirty="0" smtClean="0"/>
              <a:t>AUTOR</a:t>
            </a:r>
            <a:r>
              <a:rPr lang="es-ES" b="1" u="sng" dirty="0" smtClean="0"/>
              <a:t>: </a:t>
            </a:r>
            <a:r>
              <a:rPr lang="es-ES" dirty="0" smtClean="0"/>
              <a:t>Álvaro de Frutos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75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“Gestionar Usuarios”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060848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-Trabajo hecho nuevo en este incremento</a:t>
            </a:r>
          </a:p>
          <a:p>
            <a:r>
              <a:rPr lang="es-ES" b="1" dirty="0" smtClean="0"/>
              <a:t>-Descripción breve:</a:t>
            </a:r>
          </a:p>
          <a:p>
            <a:r>
              <a:rPr lang="es-ES" dirty="0" smtClean="0"/>
              <a:t>	</a:t>
            </a:r>
            <a:r>
              <a:rPr lang="es-ES" dirty="0"/>
              <a:t>Se presenta la pantalla de gestión de perfil del sistema, donde se </a:t>
            </a:r>
            <a:r>
              <a:rPr lang="es-ES" dirty="0" smtClean="0"/>
              <a:t>	podrá </a:t>
            </a:r>
            <a:r>
              <a:rPr lang="es-ES" dirty="0"/>
              <a:t>dar de alta a médicos y dietistas y eliminar a estos además </a:t>
            </a:r>
            <a:r>
              <a:rPr lang="es-ES" dirty="0" smtClean="0"/>
              <a:t>	de </a:t>
            </a:r>
            <a:r>
              <a:rPr lang="es-ES" dirty="0"/>
              <a:t>a pacientes. </a:t>
            </a:r>
          </a:p>
          <a:p>
            <a:r>
              <a:rPr lang="es-ES" b="1" dirty="0" smtClean="0"/>
              <a:t>-</a:t>
            </a:r>
            <a:r>
              <a:rPr lang="es-ES" b="1" dirty="0" smtClean="0"/>
              <a:t>Las fuentes que se han utilizado son:</a:t>
            </a:r>
          </a:p>
          <a:p>
            <a:r>
              <a:rPr lang="es-ES" dirty="0" smtClean="0"/>
              <a:t>	</a:t>
            </a:r>
            <a:r>
              <a:rPr lang="es-ES" dirty="0" smtClean="0"/>
              <a:t>visita a distintas paginas que requieren registro de datos</a:t>
            </a:r>
            <a:endParaRPr lang="es-ES" dirty="0" smtClean="0"/>
          </a:p>
          <a:p>
            <a:r>
              <a:rPr lang="es-ES" b="1" dirty="0" smtClean="0"/>
              <a:t>-Dificultad: </a:t>
            </a:r>
            <a:r>
              <a:rPr lang="es-ES" dirty="0" smtClean="0"/>
              <a:t>Ninguna</a:t>
            </a:r>
          </a:p>
          <a:p>
            <a:r>
              <a:rPr lang="es-ES" b="1" u="sng" dirty="0" smtClean="0"/>
              <a:t>AUTOR</a:t>
            </a:r>
            <a:r>
              <a:rPr lang="es-ES" b="1" u="sng" dirty="0" smtClean="0"/>
              <a:t>: </a:t>
            </a:r>
            <a:r>
              <a:rPr lang="es-ES" dirty="0" smtClean="0"/>
              <a:t>Álvaro de Frutos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06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</a:t>
            </a:r>
            <a:r>
              <a:rPr lang="es-ES" dirty="0" smtClean="0"/>
              <a:t> </a:t>
            </a:r>
            <a:r>
              <a:rPr lang="es-ES" dirty="0" smtClean="0"/>
              <a:t>SRS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132856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-Trabajo hecho nuevo en este incremento</a:t>
            </a:r>
          </a:p>
          <a:p>
            <a:r>
              <a:rPr lang="es-ES" b="1" dirty="0" smtClean="0"/>
              <a:t>-Descripción breve:</a:t>
            </a:r>
          </a:p>
          <a:p>
            <a:r>
              <a:rPr lang="es-ES" dirty="0" smtClean="0"/>
              <a:t>	</a:t>
            </a:r>
            <a:r>
              <a:rPr lang="es-ES" dirty="0" smtClean="0"/>
              <a:t>-Integración de los últimos Casos de Uso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smtClean="0"/>
              <a:t>-</a:t>
            </a:r>
            <a:r>
              <a:rPr lang="es-ES" dirty="0" smtClean="0"/>
              <a:t>Actualización positiva de </a:t>
            </a:r>
            <a:r>
              <a:rPr lang="es-ES" dirty="0" smtClean="0"/>
              <a:t>EDT</a:t>
            </a:r>
            <a:endParaRPr lang="es-ES" dirty="0" smtClean="0"/>
          </a:p>
          <a:p>
            <a:r>
              <a:rPr lang="es-ES" dirty="0" smtClean="0"/>
              <a:t>	-Pantallas</a:t>
            </a:r>
          </a:p>
          <a:p>
            <a:r>
              <a:rPr lang="es-ES" dirty="0" smtClean="0"/>
              <a:t>	-Tarjetas CRC de los casos de uso antes mencionados.</a:t>
            </a:r>
          </a:p>
          <a:p>
            <a:pPr>
              <a:buFontTx/>
              <a:buChar char="-"/>
            </a:pPr>
            <a:r>
              <a:rPr lang="es-ES" b="1" dirty="0" smtClean="0"/>
              <a:t>Dificultades encontradas: </a:t>
            </a:r>
            <a:r>
              <a:rPr lang="es-ES" dirty="0"/>
              <a:t>C</a:t>
            </a:r>
            <a:r>
              <a:rPr lang="es-ES" dirty="0" smtClean="0"/>
              <a:t>oordinación y tiempo del equipo.</a:t>
            </a:r>
            <a:endParaRPr lang="es-ES" dirty="0" smtClean="0"/>
          </a:p>
          <a:p>
            <a:pPr>
              <a:buFontTx/>
              <a:buChar char="-"/>
            </a:pPr>
            <a:r>
              <a:rPr lang="es-ES" b="1" u="sng" dirty="0" smtClean="0"/>
              <a:t>AUTOR: </a:t>
            </a:r>
            <a:r>
              <a:rPr lang="es-ES" dirty="0" smtClean="0"/>
              <a:t>Todo el Equipo</a:t>
            </a:r>
            <a:endParaRPr lang="es-ES" b="1" u="sng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10/12/2013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ES" sz="2000" dirty="0" smtClean="0"/>
              <a:t>Mecanismos de Calidad y Control</a:t>
            </a:r>
          </a:p>
          <a:p>
            <a:pPr marL="457200" lvl="1" indent="0">
              <a:buNone/>
            </a:pPr>
            <a:r>
              <a:rPr lang="es-ES" sz="2000" dirty="0" smtClean="0"/>
              <a:t>                          - Gestión de Calidad</a:t>
            </a:r>
          </a:p>
          <a:p>
            <a:pPr marL="457200" lvl="1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                  - Gestión de control de Cambios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Tx/>
              <a:buChar char="-"/>
            </a:pPr>
            <a:r>
              <a:rPr lang="es-ES" sz="2000" dirty="0" smtClean="0"/>
              <a:t>Planificación de Gestión de Riesgos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                          - Lista de Riesgos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                          - Análisis de Riesgos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	  - Priorización de Riesgos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	  - Planificación </a:t>
            </a:r>
            <a:r>
              <a:rPr lang="es-ES" sz="2000" dirty="0"/>
              <a:t>del Control de </a:t>
            </a:r>
            <a:r>
              <a:rPr lang="es-ES" sz="2000" dirty="0" smtClean="0"/>
              <a:t>Riesgos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-    Recursos del Proyecto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	 - Personal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	 - Hardware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	 - Software 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-    Organización de Personal		</a:t>
            </a:r>
            <a:endParaRPr lang="es-ES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4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198</Words>
  <Application>Microsoft Office PowerPoint</Application>
  <PresentationFormat>Presentación en pantalla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CiberMeal  28/01/2014</vt:lpstr>
      <vt:lpstr> Casos de uso:  ‘Solicitar Nueva Dieta’, ‘Recuperación de Datos’, ‘Ver Historial Paciente’, ‘Gestionar usuarios’ </vt:lpstr>
      <vt:lpstr>Presentación de PowerPoint</vt:lpstr>
      <vt:lpstr>“Solicitar Nueva Dieta”</vt:lpstr>
      <vt:lpstr>“Recuperación de Datos”</vt:lpstr>
      <vt:lpstr>“Ver Historial Paciente”</vt:lpstr>
      <vt:lpstr>“Gestionar Usuarios”</vt:lpstr>
      <vt:lpstr>Actualización del SRS</vt:lpstr>
      <vt:lpstr>Desarrollo Plan de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Heck</dc:creator>
  <cp:lastModifiedBy>Giovanni</cp:lastModifiedBy>
  <cp:revision>50</cp:revision>
  <dcterms:created xsi:type="dcterms:W3CDTF">2013-11-06T12:15:38Z</dcterms:created>
  <dcterms:modified xsi:type="dcterms:W3CDTF">2014-01-27T21:35:39Z</dcterms:modified>
</cp:coreProperties>
</file>