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72" r:id="rId2"/>
    <p:sldId id="275" r:id="rId3"/>
    <p:sldId id="276" r:id="rId4"/>
    <p:sldId id="274" r:id="rId5"/>
  </p:sldIdLst>
  <p:sldSz cx="9144000" cy="6858000" type="screen4x3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AB4257A-C493-4022-BCC0-05F86A634BB3}" type="datetimeFigureOut">
              <a:rPr lang="es-ES" smtClean="0"/>
              <a:pPr/>
              <a:t>11/03/2014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6EFAAB4-F34B-414F-968A-CD5F84FD595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71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06/11/2013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Nombre MI PROYECTO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59874-10F7-477D-93D6-B389DD96D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143000"/>
          </a:xfrm>
        </p:spPr>
        <p:txBody>
          <a:bodyPr/>
          <a:lstStyle/>
          <a:p>
            <a:r>
              <a:rPr lang="es-ES" dirty="0" err="1" smtClean="0"/>
              <a:t>Github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457200" y="2852936"/>
            <a:ext cx="8075240" cy="3156943"/>
          </a:xfrm>
        </p:spPr>
        <p:txBody>
          <a:bodyPr>
            <a:normAutofit/>
          </a:bodyPr>
          <a:lstStyle/>
          <a:p>
            <a:r>
              <a:rPr lang="es-ES" sz="2000" dirty="0" smtClean="0"/>
              <a:t>Todos los componentes del grupo han accedido a la plataforma </a:t>
            </a:r>
            <a:r>
              <a:rPr lang="es-ES" sz="2000" dirty="0" err="1" smtClean="0"/>
              <a:t>Github</a:t>
            </a:r>
            <a:r>
              <a:rPr lang="es-ES" sz="2000" dirty="0" smtClean="0"/>
              <a:t> y se han dado de alta.</a:t>
            </a:r>
          </a:p>
          <a:p>
            <a:endParaRPr lang="es-ES" sz="2000" dirty="0" smtClean="0"/>
          </a:p>
          <a:p>
            <a:r>
              <a:rPr lang="es-ES" sz="2000" dirty="0" smtClean="0"/>
              <a:t>Podemos subir modificaciones del proyecto y todos los del grupo tienen permiso a verlas además de poder subir las suyas propias</a:t>
            </a:r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11/03/2014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CiberMeal</a:t>
            </a: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35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22" y="1916832"/>
            <a:ext cx="8694756" cy="424189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SRA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468508" y="1196752"/>
            <a:ext cx="8063932" cy="4525963"/>
          </a:xfrm>
        </p:spPr>
        <p:txBody>
          <a:bodyPr/>
          <a:lstStyle/>
          <a:p>
            <a:r>
              <a:rPr lang="es-ES" sz="2000" dirty="0" smtClean="0"/>
              <a:t>Los diagramas de casos de uso han sido incluidos además de cada uno de los casos de uso de nuestro proyecto:</a:t>
            </a:r>
          </a:p>
          <a:p>
            <a:endParaRPr lang="es-E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11/03/2014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CiberMeal</a:t>
            </a: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224622" y="5503527"/>
            <a:ext cx="2706960" cy="833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 smtClean="0"/>
              <a:t>Autores: Todo el grupo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029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116396"/>
            <a:ext cx="7176302" cy="4716072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SRA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119346" y="1830387"/>
            <a:ext cx="2471454" cy="4525963"/>
          </a:xfrm>
        </p:spPr>
        <p:txBody>
          <a:bodyPr>
            <a:normAutofit/>
          </a:bodyPr>
          <a:lstStyle/>
          <a:p>
            <a:r>
              <a:rPr lang="es-ES" sz="2000" dirty="0" smtClean="0"/>
              <a:t>Los diagramas de clases han sido completados: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11/03/2014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CiberMeal</a:t>
            </a: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8" name="Marcador de contenido 5"/>
          <p:cNvSpPr txBox="1">
            <a:spLocks/>
          </p:cNvSpPr>
          <p:nvPr/>
        </p:nvSpPr>
        <p:spPr>
          <a:xfrm>
            <a:off x="482216" y="5749432"/>
            <a:ext cx="2706960" cy="833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 smtClean="0"/>
              <a:t>Autores: Todo el grupo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805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43880" y="331494"/>
            <a:ext cx="2880320" cy="586959"/>
          </a:xfrm>
          <a:solidFill>
            <a:schemeClr val="bg1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s-ES" sz="3200" dirty="0" smtClean="0"/>
              <a:t>Próximamente:</a:t>
            </a:r>
            <a:endParaRPr lang="es-ES" sz="320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11/03/2014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CiberMeal</a:t>
            </a: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874-10F7-477D-93D6-B389DD96D53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7" name="Título 4"/>
          <p:cNvSpPr txBox="1">
            <a:spLocks/>
          </p:cNvSpPr>
          <p:nvPr/>
        </p:nvSpPr>
        <p:spPr>
          <a:xfrm>
            <a:off x="1371600" y="2416175"/>
            <a:ext cx="7315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 smtClean="0"/>
              <a:t>Tendremos el diseño </a:t>
            </a:r>
            <a:r>
              <a:rPr lang="es-ES" sz="2400" dirty="0"/>
              <a:t>de clases de la estructura de la pagina web</a:t>
            </a:r>
          </a:p>
          <a:p>
            <a:pPr algn="l"/>
            <a:endParaRPr lang="es-ES" sz="3200" dirty="0"/>
          </a:p>
        </p:txBody>
      </p:sp>
      <p:sp>
        <p:nvSpPr>
          <p:cNvPr id="9" name="Título 4"/>
          <p:cNvSpPr txBox="1">
            <a:spLocks/>
          </p:cNvSpPr>
          <p:nvPr/>
        </p:nvSpPr>
        <p:spPr>
          <a:xfrm>
            <a:off x="1371600" y="3749805"/>
            <a:ext cx="7315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 smtClean="0"/>
              <a:t>Estaremos mas familiarizados con la plataforma </a:t>
            </a:r>
            <a:r>
              <a:rPr lang="es-ES" sz="2400" dirty="0" err="1" smtClean="0"/>
              <a:t>Github</a:t>
            </a:r>
            <a:endParaRPr lang="es-ES" sz="2400" dirty="0"/>
          </a:p>
          <a:p>
            <a:pPr algn="l"/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574919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115</Words>
  <Application>Microsoft Office PowerPoint</Application>
  <PresentationFormat>Presentación en pantalla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Github</vt:lpstr>
      <vt:lpstr>SRA</vt:lpstr>
      <vt:lpstr>SRA</vt:lpstr>
      <vt:lpstr>Próximamente: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Heck</dc:creator>
  <cp:lastModifiedBy>Marta Rodenas</cp:lastModifiedBy>
  <cp:revision>58</cp:revision>
  <dcterms:created xsi:type="dcterms:W3CDTF">2013-11-06T12:15:38Z</dcterms:created>
  <dcterms:modified xsi:type="dcterms:W3CDTF">2014-03-11T20:16:13Z</dcterms:modified>
</cp:coreProperties>
</file>