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>
                <a:solidFill>
                  <a:schemeClr val="dk1"/>
                </a:solidFill>
              </a:rPr>
              <a:t>O projeto atende à necessidade de criar soluções tecnológicas funcionais e seguras, preparando-me para os desafios do mercado de trabalho. Além disso, contribui para o desenvolvimento de competências essenciais, como gestão de projetos e resolução de problemas.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pt-PT"/>
              <a:t>PAP -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pt-PT"/>
              <a:t>Monitor de Redes</a:t>
            </a:r>
            <a:endParaRPr b="1"/>
          </a:p>
        </p:txBody>
      </p:sp>
      <p:pic>
        <p:nvPicPr>
          <p:cNvPr descr="User" id="135" name="Google Shape;1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5" y="3962940"/>
            <a:ext cx="456840" cy="4568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/>
          <p:nvPr/>
        </p:nvSpPr>
        <p:spPr>
          <a:xfrm>
            <a:off x="516005" y="4063020"/>
            <a:ext cx="3247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1600">
                <a:solidFill>
                  <a:srgbClr val="FFFFFF"/>
                </a:solidFill>
              </a:rPr>
              <a:t>Ander Bogalho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nvelope" id="137" name="Google Shape;13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05" y="4601220"/>
            <a:ext cx="456840" cy="45684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/>
          <p:nvPr/>
        </p:nvSpPr>
        <p:spPr>
          <a:xfrm>
            <a:off x="516005" y="4695900"/>
            <a:ext cx="3370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Ba</a:t>
            </a:r>
            <a:r>
              <a:rPr lang="pt-PT"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2490</a:t>
            </a:r>
            <a:r>
              <a:rPr b="0" i="0" lang="pt-PT" sz="1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@alunos.epbjc.pt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38625" y="70194"/>
            <a:ext cx="2538800" cy="1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20624" y="4219489"/>
            <a:ext cx="3894400" cy="8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487300" y="605725"/>
            <a:ext cx="59286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2815"/>
              <a:buNone/>
            </a:pPr>
            <a:r>
              <a:rPr lang="pt-PT" sz="5049">
                <a:latin typeface="Arial"/>
                <a:ea typeface="Arial"/>
                <a:cs typeface="Arial"/>
                <a:sym typeface="Arial"/>
              </a:rPr>
              <a:t>Agradecimentos</a:t>
            </a:r>
            <a:endParaRPr b="1" sz="504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1130200" y="1972475"/>
            <a:ext cx="4642800" cy="26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Char char="-"/>
            </a:pPr>
            <a:r>
              <a:rPr b="0" i="0" lang="pt-P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Professores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verage"/>
              <a:buChar char="-"/>
            </a:pPr>
            <a:r>
              <a:rPr b="0" i="0" lang="pt-P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Escola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verage"/>
              <a:buChar char="-"/>
            </a:pPr>
            <a:r>
              <a:rPr b="0" i="0" lang="pt-PT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Colegas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6550" y="605725"/>
            <a:ext cx="3047099" cy="1038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" id="196" name="Google Shape;19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2750" y="2143126"/>
            <a:ext cx="400745" cy="40035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5816550" y="2640022"/>
            <a:ext cx="326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Ander Bogalho</a:t>
            </a:r>
            <a:endParaRPr b="0" i="0" sz="16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Envelope" id="198" name="Google Shape;19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92750" y="3104739"/>
            <a:ext cx="400745" cy="40035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5816550" y="3617410"/>
            <a:ext cx="326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Email: Ba</a:t>
            </a:r>
            <a:r>
              <a:rPr lang="pt-PT" sz="16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2490</a:t>
            </a:r>
            <a:r>
              <a:rPr b="0" i="0" lang="pt-PT" sz="1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@alunos.epbjc.pt</a:t>
            </a:r>
            <a:endParaRPr b="0" i="0" sz="16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Monitor" id="200" name="Google Shape;20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2750" y="4090329"/>
            <a:ext cx="400745" cy="40035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/>
        </p:nvSpPr>
        <p:spPr>
          <a:xfrm>
            <a:off x="5816550" y="4571342"/>
            <a:ext cx="3263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PT" sz="16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https://epbjc.pt/</a:t>
            </a:r>
            <a:endParaRPr b="0" i="0" sz="1600" u="none" cap="none" strike="noStrike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PT" sz="4800">
                <a:latin typeface="Arial"/>
                <a:ea typeface="Arial"/>
                <a:cs typeface="Arial"/>
                <a:sym typeface="Arial"/>
              </a:rPr>
              <a:t>Temas a abordar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1148600" y="1678375"/>
            <a:ext cx="7460100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524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PT" sz="6000"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PT" sz="6000">
                <a:latin typeface="Arial"/>
                <a:ea typeface="Arial"/>
                <a:cs typeface="Arial"/>
                <a:sym typeface="Arial"/>
              </a:rPr>
              <a:t>Fundamentação do Projeto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PT" sz="6000">
                <a:latin typeface="Arial"/>
                <a:ea typeface="Arial"/>
                <a:cs typeface="Arial"/>
                <a:sym typeface="Arial"/>
              </a:rPr>
              <a:t>Enquadramento do Projeto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PT" sz="6000">
                <a:latin typeface="Arial"/>
                <a:ea typeface="Arial"/>
                <a:cs typeface="Arial"/>
                <a:sym typeface="Arial"/>
              </a:rPr>
              <a:t>Ferramentas utilizadas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PT" sz="6000">
                <a:latin typeface="Arial"/>
                <a:ea typeface="Arial"/>
                <a:cs typeface="Arial"/>
                <a:sym typeface="Arial"/>
              </a:rPr>
              <a:t>Projeto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PT" sz="6000">
                <a:latin typeface="Arial"/>
                <a:ea typeface="Arial"/>
                <a:cs typeface="Arial"/>
                <a:sym typeface="Arial"/>
              </a:rPr>
              <a:t>Conclusão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PT" sz="6000">
                <a:latin typeface="Arial"/>
                <a:ea typeface="Arial"/>
                <a:cs typeface="Arial"/>
                <a:sym typeface="Arial"/>
              </a:rPr>
              <a:t>Agradecimentos</a:t>
            </a:r>
            <a:endParaRPr sz="6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2344450" y="2000900"/>
            <a:ext cx="47205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PT" sz="5000"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5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3518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SzPts val="2400"/>
              <a:buNone/>
            </a:pPr>
            <a:r>
              <a:rPr lang="pt-PT" sz="3600">
                <a:latin typeface="Arial"/>
                <a:ea typeface="Arial"/>
                <a:cs typeface="Arial"/>
                <a:sym typeface="Arial"/>
              </a:rPr>
              <a:t>Fundamentação do Projeto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73518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74650" lvl="0" marL="45720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pt-PT" sz="2300">
                <a:latin typeface="Arial"/>
                <a:ea typeface="Arial"/>
                <a:cs typeface="Arial"/>
                <a:sym typeface="Arial"/>
              </a:rPr>
              <a:t>Interesse no estudo na área das redes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pt-PT" sz="2300">
                <a:latin typeface="Arial"/>
                <a:ea typeface="Arial"/>
                <a:cs typeface="Arial"/>
                <a:sym typeface="Arial"/>
              </a:rPr>
              <a:t>Sugestão pelo diretor de turma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pt-PT" sz="2300">
                <a:latin typeface="Arial"/>
                <a:ea typeface="Arial"/>
                <a:cs typeface="Arial"/>
                <a:sym typeface="Arial"/>
              </a:rPr>
              <a:t>Aprofundar conhecimentos e habilidades específicas que possam ser possíveis no ambiente de FCT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pt-PT" sz="2300">
                <a:latin typeface="Arial"/>
                <a:ea typeface="Arial"/>
                <a:cs typeface="Arial"/>
                <a:sym typeface="Arial"/>
              </a:rPr>
              <a:t>Estudo d</a:t>
            </a:r>
            <a:r>
              <a:rPr lang="pt-PT" sz="23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pt-PT" sz="2300">
                <a:latin typeface="Arial"/>
                <a:ea typeface="Arial"/>
                <a:cs typeface="Arial"/>
                <a:sym typeface="Arial"/>
              </a:rPr>
              <a:t> linguagem python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pt-PT" sz="2300">
                <a:latin typeface="Arial"/>
                <a:ea typeface="Arial"/>
                <a:cs typeface="Arial"/>
                <a:sym typeface="Arial"/>
              </a:rPr>
              <a:t>Monitorar uma rede empresarial, escolar ou local com deteção de colisões na rede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pt-PT" sz="2300">
                <a:latin typeface="Arial"/>
                <a:ea typeface="Arial"/>
                <a:cs typeface="Arial"/>
                <a:sym typeface="Arial"/>
              </a:rPr>
              <a:t>Apresentar soluções para os problemas na rede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SzPts val="2400"/>
              <a:buNone/>
            </a:pPr>
            <a:r>
              <a:rPr lang="pt-PT" sz="3600">
                <a:latin typeface="Arial"/>
                <a:ea typeface="Arial"/>
                <a:cs typeface="Arial"/>
                <a:sym typeface="Arial"/>
              </a:rPr>
              <a:t>Enquadramento do Projeto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08400" y="675300"/>
            <a:ext cx="67272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794"/>
              <a:buNone/>
            </a:pPr>
            <a:r>
              <a:rPr lang="pt-PT" sz="6503">
                <a:latin typeface="Arial"/>
                <a:ea typeface="Arial"/>
                <a:cs typeface="Arial"/>
                <a:sym typeface="Arial"/>
              </a:rPr>
              <a:t>Ferramentas utilizadas</a:t>
            </a:r>
            <a:endParaRPr b="1" sz="650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689"/>
              <a:buNone/>
            </a:pPr>
            <a:r>
              <a:t/>
            </a:r>
            <a:endParaRPr sz="4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29032"/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400" y="1770338"/>
            <a:ext cx="2597325" cy="259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627" y="1683600"/>
            <a:ext cx="2803656" cy="27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928900" y="5182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PT" sz="3600">
                <a:latin typeface="Arial"/>
                <a:ea typeface="Arial"/>
                <a:cs typeface="Arial"/>
                <a:sym typeface="Arial"/>
              </a:rPr>
              <a:t>Linguagens e Funcionalidades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513" y="1737511"/>
            <a:ext cx="1821425" cy="19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950" y="1842376"/>
            <a:ext cx="3757850" cy="17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275" y="1580325"/>
            <a:ext cx="2201221" cy="219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2211750" y="1911450"/>
            <a:ext cx="47205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PT" sz="5000">
                <a:latin typeface="Arial"/>
                <a:ea typeface="Arial"/>
                <a:cs typeface="Arial"/>
                <a:sym typeface="Arial"/>
              </a:rPr>
              <a:t>Projeto</a:t>
            </a:r>
            <a:endParaRPr sz="5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2016450" y="1882950"/>
            <a:ext cx="51111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PT" sz="7282">
                <a:latin typeface="Arial"/>
                <a:ea typeface="Arial"/>
                <a:cs typeface="Arial"/>
                <a:sym typeface="Arial"/>
              </a:rPr>
              <a:t>Conclusão</a:t>
            </a:r>
            <a:endParaRPr b="1" sz="728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4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