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"/>
  </p:notesMasterIdLst>
  <p:sldIdLst>
    <p:sldId id="259" r:id="rId2"/>
    <p:sldId id="256" r:id="rId3"/>
    <p:sldId id="270" r:id="rId4"/>
    <p:sldId id="263" r:id="rId5"/>
    <p:sldId id="264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DFBB6-F2DB-4BEF-9AF9-C91594761F05}" type="datetimeFigureOut">
              <a:rPr lang="en-IN" smtClean="0"/>
              <a:t>21-01-25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9F23E-F011-4122-9A0A-978D578C2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44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12DE-805C-68E4-3AD6-EB0046C0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CA8F4-7F58-24AF-E4AA-6B2B9C89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9415-C7F2-A8EE-B901-E1F18B98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9E22-6B62-424A-B547-150B75DC4AE0}" type="datetime1">
              <a:rPr lang="en-IN" smtClean="0"/>
              <a:t>21-01-25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DB39-9CF7-F9FA-11C1-F42F23E1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F8FE-D1F0-C299-9398-9C557E0F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5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4946-897A-27F4-1BFC-6C22BC6D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CAB6-3143-03E0-5088-2BDEAE1AF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CEB9-B73E-3168-CBC4-87DD3236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F732-D6D6-4833-93F8-19557D010790}" type="datetime1">
              <a:rPr lang="en-IN" smtClean="0"/>
              <a:t>21-01-25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7635-70E9-BD36-55B1-9B14C177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78D6-4B7B-C519-BF80-B828A2E8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B0C57-5EBF-4B57-1BC7-FF0B004C0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10D2-B439-ACC6-538B-1D3A027A3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E1F4-34EF-95BE-8E2D-0F6D690F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DC05D-63DA-46CD-B7A3-DCCB7697A7FB}" type="datetime1">
              <a:rPr lang="en-IN" smtClean="0"/>
              <a:t>21-01-25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A56B-73E4-659B-FF57-8025FD45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2786-0AD5-E1AC-1856-0D618872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5815-E072-F783-808C-B36C69A7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9844-189D-242A-EDA7-33C9E969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0909-4039-81DB-D5B2-522338BD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0BB-5F13-4E5E-A438-EAD0A515251A}" type="datetime1">
              <a:rPr lang="en-IN" smtClean="0"/>
              <a:t>21-01-25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3BF6-1800-B840-1012-13C5FAD9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A2F5-D781-9A8D-E625-B91405A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6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1BF0-616C-44BD-BDE4-9615B604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DA568-E00C-6955-0000-08A7458A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6A8B-CDF6-A5F3-8A8F-F89891E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2D57-C036-4236-829E-CF95A6267C3B}" type="datetime1">
              <a:rPr lang="en-IN" smtClean="0"/>
              <a:t>21-01-25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BFA4-0258-F778-1429-19EFB015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7C69-06A1-42A3-E021-4F1D35A0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C846-F4AF-4605-1295-C3D66A59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E182-569A-6AC7-160C-1EE47C1EF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64541-F95F-6699-D445-CFFB7D9EF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DC61-EBE5-1ADC-F415-5EA257CE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F1C0-17AA-4141-9A02-D8D824386ECB}" type="datetime1">
              <a:rPr lang="en-IN" smtClean="0"/>
              <a:t>21-01-25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C890D-ABD9-1A3A-5EB1-BD5FD492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E130-762A-76B7-3D55-08673C9D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2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E600-0AF9-77C6-5E6D-CC3F4C34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C7BA4-EA07-CBF2-2CAD-51E0C43F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E0E9A-43A3-BBE2-0335-351E91190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7F6C7-1FF7-BF95-FEB4-78C02E44A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2DB8A-3BA2-3741-A259-C17A1F720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73324-A855-769F-AEAC-37890A78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7ABD-E6B0-4B21-BBAA-798763A2D643}" type="datetime1">
              <a:rPr lang="en-IN" smtClean="0"/>
              <a:t>21-01-25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7102B-1DC1-0FD2-0EFC-3DB8AF7E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48A57-F5EB-9157-5328-7E018677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28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B449-84F6-EF37-9B12-A6613F09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69755-1560-E686-D9DE-F710CE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9CA9-D2DA-4B38-AAEA-2B2EDC8C3FA8}" type="datetime1">
              <a:rPr lang="en-IN" smtClean="0"/>
              <a:t>21-01-25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58024-855B-252B-AC0F-8598A1EB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9CBA2-37A2-17C7-1257-756ADF2D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653DB-C9F7-AF47-3F67-E3C14F51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BDA7-5406-4511-9AD3-DE9AC7A9DC50}" type="datetime1">
              <a:rPr lang="en-IN" smtClean="0"/>
              <a:t>21-01-25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7C200-FACE-0E63-6AB7-43F9F8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2C3C0-2C5E-E1D6-D16B-F1BACA57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5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5184-ED09-6551-1E42-1D80A2CE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AC3E-89C3-C273-3A26-B383ADB9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47285-2021-7C41-201E-8C6D6AF01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CBD16-0919-F2CC-DFAA-2B856CE4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7B58-547E-4836-A02B-7935F8287B48}" type="datetime1">
              <a:rPr lang="en-IN" smtClean="0"/>
              <a:t>21-01-25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D4145-2FBA-3084-D835-FC8AE90F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05414-1C56-9065-2C7C-A87C42B8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6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FDAF-772E-B10F-E7B5-53A54318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AD908-0E24-CD4E-7681-92FAB7ABA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B791-12D1-CC28-825A-26F97895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396F-AE62-EA97-0268-4F65CA1F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6675-690F-4109-B347-7524525C29CD}" type="datetime1">
              <a:rPr lang="en-IN" smtClean="0"/>
              <a:t>21-01-25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0640-5BB6-CE9B-6A75-5EB48DC0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FFC92-0AF9-E2C3-DCFF-8D57744E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32E0D-BC81-4DFF-C812-4B4B2B8C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04A1-8334-DEC4-9BEB-EB5E49EA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F7A92-0210-48FE-1BA0-2FD1C59BF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E8410-4E76-41EE-BB63-CAFFFF0160F2}" type="datetime1">
              <a:rPr lang="en-IN" smtClean="0"/>
              <a:t>21-01-25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D79A-9AC9-E115-2236-BCAF327B3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1E87-FBE9-552E-9AD0-141504302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4973-0877-4B20-A109-FB8337715019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AD697F-99E4-E217-8394-4F19EB2BD9C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7" y="62742"/>
            <a:ext cx="4612811" cy="6182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06D066-2C46-95D6-E36B-EC23159A8BE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5" y="-11113"/>
            <a:ext cx="2601757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7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92343"/>
              </p:ext>
            </p:extLst>
          </p:nvPr>
        </p:nvGraphicFramePr>
        <p:xfrm>
          <a:off x="467222" y="2167339"/>
          <a:ext cx="11257555" cy="25233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8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 S.No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baseline="0" dirty="0"/>
                        <a:t>Name of the student 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Department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Email Id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Contact Number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1*</a:t>
                      </a: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AE7B72-C40C-4465-B27D-EA9AB2F6136A}"/>
              </a:ext>
            </a:extLst>
          </p:cNvPr>
          <p:cNvSpPr txBox="1"/>
          <p:nvPr/>
        </p:nvSpPr>
        <p:spPr>
          <a:xfrm>
            <a:off x="291712" y="1015320"/>
            <a:ext cx="2278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Team Name: XXXXX</a:t>
            </a:r>
            <a:endParaRPr lang="en-IN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D25A0-C03A-826E-B6FC-0AA179A4A95B}"/>
              </a:ext>
            </a:extLst>
          </p:cNvPr>
          <p:cNvSpPr txBox="1"/>
          <p:nvPr/>
        </p:nvSpPr>
        <p:spPr>
          <a:xfrm>
            <a:off x="291712" y="1524752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Theme: XXXXX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CF406-95A3-AFA2-C3DC-52551CA85A86}"/>
              </a:ext>
            </a:extLst>
          </p:cNvPr>
          <p:cNvSpPr txBox="1"/>
          <p:nvPr/>
        </p:nvSpPr>
        <p:spPr>
          <a:xfrm>
            <a:off x="4072585" y="1015320"/>
            <a:ext cx="3066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Title: XXXXXXX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3C742E-4DF1-5DAC-FDB9-780DED1BF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00708"/>
              </p:ext>
            </p:extLst>
          </p:nvPr>
        </p:nvGraphicFramePr>
        <p:xfrm>
          <a:off x="467221" y="4879094"/>
          <a:ext cx="11257555" cy="908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8588">
                  <a:extLst>
                    <a:ext uri="{9D8B030D-6E8A-4147-A177-3AD203B41FA5}">
                      <a16:colId xmlns:a16="http://schemas.microsoft.com/office/drawing/2014/main" val="2932473227"/>
                    </a:ext>
                  </a:extLst>
                </a:gridCol>
                <a:gridCol w="3290772">
                  <a:extLst>
                    <a:ext uri="{9D8B030D-6E8A-4147-A177-3AD203B41FA5}">
                      <a16:colId xmlns:a16="http://schemas.microsoft.com/office/drawing/2014/main" val="3881232537"/>
                    </a:ext>
                  </a:extLst>
                </a:gridCol>
                <a:gridCol w="1566153">
                  <a:extLst>
                    <a:ext uri="{9D8B030D-6E8A-4147-A177-3AD203B41FA5}">
                      <a16:colId xmlns:a16="http://schemas.microsoft.com/office/drawing/2014/main" val="4222700421"/>
                    </a:ext>
                  </a:extLst>
                </a:gridCol>
                <a:gridCol w="3628417">
                  <a:extLst>
                    <a:ext uri="{9D8B030D-6E8A-4147-A177-3AD203B41FA5}">
                      <a16:colId xmlns:a16="http://schemas.microsoft.com/office/drawing/2014/main" val="283798728"/>
                    </a:ext>
                  </a:extLst>
                </a:gridCol>
                <a:gridCol w="2013625">
                  <a:extLst>
                    <a:ext uri="{9D8B030D-6E8A-4147-A177-3AD203B41FA5}">
                      <a16:colId xmlns:a16="http://schemas.microsoft.com/office/drawing/2014/main" val="3650655179"/>
                    </a:ext>
                  </a:extLst>
                </a:gridCol>
              </a:tblGrid>
              <a:tr h="3645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 S.No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baseline="0" dirty="0"/>
                        <a:t>Name of the Mentor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Department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Email Id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Contact Number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extLst>
                  <a:ext uri="{0D108BD9-81ED-4DB2-BD59-A6C34878D82A}">
                    <a16:rowId xmlns:a16="http://schemas.microsoft.com/office/drawing/2014/main" val="528640197"/>
                  </a:ext>
                </a:extLst>
              </a:tr>
              <a:tr h="5438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13" marR="9513" marT="9513" marB="0" anchor="ctr"/>
                </a:tc>
                <a:extLst>
                  <a:ext uri="{0D108BD9-81ED-4DB2-BD59-A6C34878D82A}">
                    <a16:rowId xmlns:a16="http://schemas.microsoft.com/office/drawing/2014/main" val="32951745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3E0288C-44C1-ED80-9D2F-1C0928759AEC}"/>
              </a:ext>
            </a:extLst>
          </p:cNvPr>
          <p:cNvSpPr txBox="1"/>
          <p:nvPr/>
        </p:nvSpPr>
        <p:spPr>
          <a:xfrm>
            <a:off x="1025371" y="606012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latin typeface="Calibri"/>
              </a:rPr>
              <a:t>* Team Lead Name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E0D6F-0DE2-B343-7B51-11FB95A3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3634-A9FE-4D76-8BC2-3F3E8BEA978B}" type="datetime1">
              <a:rPr lang="en-IN" smtClean="0"/>
              <a:t>21-01-25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C2DF1-8561-F16E-877A-AC8443F5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45CD6-1998-9841-F80A-B5D6B6D77C41}"/>
              </a:ext>
            </a:extLst>
          </p:cNvPr>
          <p:cNvSpPr txBox="1"/>
          <p:nvPr/>
        </p:nvSpPr>
        <p:spPr>
          <a:xfrm>
            <a:off x="3581400" y="5995846"/>
            <a:ext cx="2487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College Name: XXXXX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2531836" y="601051"/>
            <a:ext cx="6981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Problem Statement/Description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83F62-E6C7-4536-A7CC-5B964A9888C4}"/>
              </a:ext>
            </a:extLst>
          </p:cNvPr>
          <p:cNvSpPr txBox="1"/>
          <p:nvPr/>
        </p:nvSpPr>
        <p:spPr>
          <a:xfrm>
            <a:off x="1149927" y="1745673"/>
            <a:ext cx="36322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more than 4-5 points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Font Size 28</a:t>
            </a:r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1DBBD-7133-A7D3-60A4-AA72A6EE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215FE-7DF6-41F7-9B13-690EE8EE2645}" type="datetime1">
              <a:rPr lang="en-IN" smtClean="0"/>
              <a:t>21-01-25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DC37FE-4EB1-610A-A6AB-3196F2A8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8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2966033" y="571867"/>
            <a:ext cx="5598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Market Size and Statistics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83F62-E6C7-4536-A7CC-5B964A9888C4}"/>
              </a:ext>
            </a:extLst>
          </p:cNvPr>
          <p:cNvSpPr txBox="1"/>
          <p:nvPr/>
        </p:nvSpPr>
        <p:spPr>
          <a:xfrm>
            <a:off x="1149927" y="1745673"/>
            <a:ext cx="363221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more than 4-5 points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Font Size 28</a:t>
            </a:r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DD59D-8726-DA90-9102-1008CAFD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C938-0B48-4E62-B227-02A9FD127234}" type="datetime1">
              <a:rPr lang="en-IN" smtClean="0"/>
              <a:t>21-01-25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7E969-EC89-B3E2-E8DE-BA1A831D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4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1991936" y="686824"/>
            <a:ext cx="7990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Gap Analyzed with existing solutions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83F62-E6C7-4536-A7CC-5B964A9888C4}"/>
              </a:ext>
            </a:extLst>
          </p:cNvPr>
          <p:cNvSpPr txBox="1"/>
          <p:nvPr/>
        </p:nvSpPr>
        <p:spPr>
          <a:xfrm>
            <a:off x="1149927" y="1745673"/>
            <a:ext cx="2215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Font Size 28</a:t>
            </a:r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52455-73C9-08A4-2313-32CAB869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E1C4-2CA3-43EB-B52E-CD797DCA75FE}" type="datetime1">
              <a:rPr lang="en-IN" smtClean="0"/>
              <a:t>21-01-25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CF1AE-4FD2-D6C9-72F2-C2C77BA8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1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2502804" y="619328"/>
            <a:ext cx="7186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Proposed Solution/Methodology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83F62-E6C7-4536-A7CC-5B964A9888C4}"/>
              </a:ext>
            </a:extLst>
          </p:cNvPr>
          <p:cNvSpPr txBox="1"/>
          <p:nvPr/>
        </p:nvSpPr>
        <p:spPr>
          <a:xfrm>
            <a:off x="1149927" y="1745673"/>
            <a:ext cx="2215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Font Size 28</a:t>
            </a:r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0EC4E-811A-349E-965C-32860E06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145E-D26B-4FD2-9BDE-8B58FD641E88}" type="datetime1">
              <a:rPr lang="en-IN" smtClean="0"/>
              <a:t>21-01-25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707A3-EC60-2EA8-76B9-1F63955E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5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EA304-AF2A-40E4-AB65-CD3FEC489FD6}"/>
              </a:ext>
            </a:extLst>
          </p:cNvPr>
          <p:cNvSpPr txBox="1"/>
          <p:nvPr/>
        </p:nvSpPr>
        <p:spPr>
          <a:xfrm>
            <a:off x="2987713" y="634361"/>
            <a:ext cx="6216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Prototype &amp; Its current level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83F62-E6C7-4536-A7CC-5B964A9888C4}"/>
              </a:ext>
            </a:extLst>
          </p:cNvPr>
          <p:cNvSpPr txBox="1"/>
          <p:nvPr/>
        </p:nvSpPr>
        <p:spPr>
          <a:xfrm>
            <a:off x="1149927" y="1745673"/>
            <a:ext cx="5101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Font Size 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Images of prototype h/w or s/w</a:t>
            </a:r>
            <a:endParaRPr lang="en-IN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1F20B-F14B-6CFA-0ED3-A4F7B817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7658-81B6-4FDF-AEFC-34412F0E2F21}" type="datetime1">
              <a:rPr lang="en-IN" smtClean="0"/>
              <a:t>21-01-25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8E594-4E36-037C-D954-536298A6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CD200-6BB8-EFE9-3D10-511F74EF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BDA7-5406-4511-9AD3-DE9AC7A9DC50}" type="datetime1">
              <a:rPr lang="en-IN" smtClean="0"/>
              <a:t>21-01-25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27D51-EDAE-9CFE-327C-78A198F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74EE2-7FDA-24A5-FDFF-F0CA42177224}"/>
              </a:ext>
            </a:extLst>
          </p:cNvPr>
          <p:cNvSpPr txBox="1"/>
          <p:nvPr/>
        </p:nvSpPr>
        <p:spPr>
          <a:xfrm>
            <a:off x="4795736" y="3001302"/>
            <a:ext cx="2117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441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124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Vivek</dc:creator>
  <cp:lastModifiedBy>Sampath Kumar S</cp:lastModifiedBy>
  <cp:revision>19</cp:revision>
  <dcterms:created xsi:type="dcterms:W3CDTF">2020-01-20T09:58:49Z</dcterms:created>
  <dcterms:modified xsi:type="dcterms:W3CDTF">2025-01-21T17:32:56Z</dcterms:modified>
</cp:coreProperties>
</file>