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9" r:id="rId1"/>
  </p:sldMasterIdLst>
  <p:notesMasterIdLst>
    <p:notesMasterId r:id="rId9"/>
  </p:notesMasterIdLst>
  <p:sldIdLst>
    <p:sldId id="257" r:id="rId2"/>
    <p:sldId id="258" r:id="rId3"/>
    <p:sldId id="260" r:id="rId4"/>
    <p:sldId id="261" r:id="rId5"/>
    <p:sldId id="262" r:id="rId6"/>
    <p:sldId id="264" r:id="rId7"/>
    <p:sldId id="263" r:id="rId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9" d="100"/>
          <a:sy n="139" d="100"/>
        </p:scale>
        <p:origin x="804" y="12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66835dca6c_2_50:notes"/>
          <p:cNvSpPr>
            <a:spLocks noGrp="1" noRot="1" noChangeAspect="1"/>
          </p:cNvSpPr>
          <p:nvPr>
            <p:ph type="sldImg" idx="2"/>
          </p:nvPr>
        </p:nvSpPr>
        <p:spPr>
          <a:xfrm>
            <a:off x="382588" y="687388"/>
            <a:ext cx="6092825" cy="3427412"/>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08" name="Google Shape;108;g366835dca6c_2_50:notes"/>
          <p:cNvSpPr txBox="1">
            <a:spLocks noGrp="1"/>
          </p:cNvSpPr>
          <p:nvPr>
            <p:ph type="body" idx="1"/>
          </p:nvPr>
        </p:nvSpPr>
        <p:spPr>
          <a:xfrm>
            <a:off x="914401" y="4343402"/>
            <a:ext cx="5029200" cy="4114800"/>
          </a:xfrm>
          <a:prstGeom prst="rect">
            <a:avLst/>
          </a:prstGeom>
          <a:noFill/>
          <a:ln>
            <a:noFill/>
          </a:ln>
        </p:spPr>
        <p:txBody>
          <a:bodyPr spcFirstLastPara="1" wrap="square" lIns="93275" tIns="46625" rIns="93275" bIns="46625" anchor="t" anchorCtr="0">
            <a:noAutofit/>
          </a:bodyPr>
          <a:lstStyle/>
          <a:p>
            <a:pPr marL="0" lvl="0" indent="0" algn="l" rtl="0">
              <a:spcBef>
                <a:spcPts val="0"/>
              </a:spcBef>
              <a:spcAft>
                <a:spcPts val="0"/>
              </a:spcAft>
              <a:buNone/>
            </a:pPr>
            <a:r>
              <a:rPr lang="en"/>
              <a:t> - FILL IN / REMOVE ALL NOTES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366835dca6c_2_60:notes"/>
          <p:cNvSpPr>
            <a:spLocks noGrp="1" noRot="1" noChangeAspect="1"/>
          </p:cNvSpPr>
          <p:nvPr>
            <p:ph type="sldImg" idx="2"/>
          </p:nvPr>
        </p:nvSpPr>
        <p:spPr>
          <a:xfrm>
            <a:off x="382588" y="687388"/>
            <a:ext cx="6092825" cy="3427412"/>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18" name="Google Shape;118;g366835dca6c_2_60:notes"/>
          <p:cNvSpPr txBox="1">
            <a:spLocks noGrp="1"/>
          </p:cNvSpPr>
          <p:nvPr>
            <p:ph type="body" idx="1"/>
          </p:nvPr>
        </p:nvSpPr>
        <p:spPr>
          <a:xfrm>
            <a:off x="914401" y="4343402"/>
            <a:ext cx="5029200" cy="4114800"/>
          </a:xfrm>
          <a:prstGeom prst="rect">
            <a:avLst/>
          </a:prstGeom>
          <a:noFill/>
          <a:ln>
            <a:noFill/>
          </a:ln>
        </p:spPr>
        <p:txBody>
          <a:bodyPr spcFirstLastPara="1" wrap="square" lIns="93275" tIns="46625" rIns="93275" bIns="466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366835dca6c_2_76:notes"/>
          <p:cNvSpPr>
            <a:spLocks noGrp="1" noRot="1" noChangeAspect="1"/>
          </p:cNvSpPr>
          <p:nvPr>
            <p:ph type="sldImg" idx="2"/>
          </p:nvPr>
        </p:nvSpPr>
        <p:spPr>
          <a:xfrm>
            <a:off x="382588" y="687388"/>
            <a:ext cx="6092825" cy="3427412"/>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6" name="Google Shape;136;g366835dca6c_2_76:notes"/>
          <p:cNvSpPr txBox="1">
            <a:spLocks noGrp="1"/>
          </p:cNvSpPr>
          <p:nvPr>
            <p:ph type="body" idx="1"/>
          </p:nvPr>
        </p:nvSpPr>
        <p:spPr>
          <a:xfrm>
            <a:off x="914401" y="4343402"/>
            <a:ext cx="5029200" cy="4114800"/>
          </a:xfrm>
          <a:prstGeom prst="rect">
            <a:avLst/>
          </a:prstGeom>
          <a:noFill/>
          <a:ln>
            <a:noFill/>
          </a:ln>
        </p:spPr>
        <p:txBody>
          <a:bodyPr spcFirstLastPara="1" wrap="square" lIns="93275" tIns="46625" rIns="93275" bIns="466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366835dca6c_2_84:notes"/>
          <p:cNvSpPr>
            <a:spLocks noGrp="1" noRot="1" noChangeAspect="1"/>
          </p:cNvSpPr>
          <p:nvPr>
            <p:ph type="sldImg" idx="2"/>
          </p:nvPr>
        </p:nvSpPr>
        <p:spPr>
          <a:xfrm>
            <a:off x="382588" y="687388"/>
            <a:ext cx="6092825" cy="3427412"/>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45" name="Google Shape;145;g366835dca6c_2_84:notes"/>
          <p:cNvSpPr txBox="1">
            <a:spLocks noGrp="1"/>
          </p:cNvSpPr>
          <p:nvPr>
            <p:ph type="body" idx="1"/>
          </p:nvPr>
        </p:nvSpPr>
        <p:spPr>
          <a:xfrm>
            <a:off x="914401" y="4343402"/>
            <a:ext cx="5029200" cy="4114800"/>
          </a:xfrm>
          <a:prstGeom prst="rect">
            <a:avLst/>
          </a:prstGeom>
          <a:noFill/>
          <a:ln>
            <a:noFill/>
          </a:ln>
        </p:spPr>
        <p:txBody>
          <a:bodyPr spcFirstLastPara="1" wrap="square" lIns="93275" tIns="46625" rIns="93275" bIns="466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366835dca6c_2_92:notes"/>
          <p:cNvSpPr>
            <a:spLocks noGrp="1" noRot="1" noChangeAspect="1"/>
          </p:cNvSpPr>
          <p:nvPr>
            <p:ph type="sldImg" idx="2"/>
          </p:nvPr>
        </p:nvSpPr>
        <p:spPr>
          <a:xfrm>
            <a:off x="382588" y="687388"/>
            <a:ext cx="6092825" cy="3427412"/>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54" name="Google Shape;154;g366835dca6c_2_92:notes"/>
          <p:cNvSpPr txBox="1">
            <a:spLocks noGrp="1"/>
          </p:cNvSpPr>
          <p:nvPr>
            <p:ph type="body" idx="1"/>
          </p:nvPr>
        </p:nvSpPr>
        <p:spPr>
          <a:xfrm>
            <a:off x="914401" y="4343402"/>
            <a:ext cx="5029200" cy="4114800"/>
          </a:xfrm>
          <a:prstGeom prst="rect">
            <a:avLst/>
          </a:prstGeom>
          <a:noFill/>
          <a:ln>
            <a:noFill/>
          </a:ln>
        </p:spPr>
        <p:txBody>
          <a:bodyPr spcFirstLastPara="1" wrap="square" lIns="93275" tIns="46625" rIns="93275" bIns="466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366835dca6c_2_100:notes"/>
          <p:cNvSpPr>
            <a:spLocks noGrp="1" noRot="1" noChangeAspect="1"/>
          </p:cNvSpPr>
          <p:nvPr>
            <p:ph type="sldImg" idx="2"/>
          </p:nvPr>
        </p:nvSpPr>
        <p:spPr>
          <a:xfrm>
            <a:off x="382588" y="687388"/>
            <a:ext cx="6092825" cy="3427412"/>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63" name="Google Shape;163;g366835dca6c_2_100:notes"/>
          <p:cNvSpPr txBox="1">
            <a:spLocks noGrp="1"/>
          </p:cNvSpPr>
          <p:nvPr>
            <p:ph type="body" idx="1"/>
          </p:nvPr>
        </p:nvSpPr>
        <p:spPr>
          <a:xfrm>
            <a:off x="914401" y="4343402"/>
            <a:ext cx="5029200" cy="4114800"/>
          </a:xfrm>
          <a:prstGeom prst="rect">
            <a:avLst/>
          </a:prstGeom>
          <a:noFill/>
          <a:ln>
            <a:noFill/>
          </a:ln>
        </p:spPr>
        <p:txBody>
          <a:bodyPr spcFirstLastPara="1" wrap="square" lIns="93275" tIns="46625" rIns="93275" bIns="466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58"/>
        <p:cNvGrpSpPr/>
        <p:nvPr/>
      </p:nvGrpSpPr>
      <p:grpSpPr>
        <a:xfrm>
          <a:off x="0" y="0"/>
          <a:ext cx="0" cy="0"/>
          <a:chOff x="0" y="0"/>
          <a:chExt cx="0" cy="0"/>
        </a:xfrm>
      </p:grpSpPr>
      <p:sp>
        <p:nvSpPr>
          <p:cNvPr id="59" name="Google Shape;59;p14"/>
          <p:cNvSpPr txBox="1">
            <a:spLocks noGrp="1"/>
          </p:cNvSpPr>
          <p:nvPr>
            <p:ph type="ctrTitle"/>
          </p:nvPr>
        </p:nvSpPr>
        <p:spPr>
          <a:xfrm>
            <a:off x="685800" y="1468377"/>
            <a:ext cx="7772400" cy="738182"/>
          </a:xfrm>
          <a:prstGeom prst="rect">
            <a:avLst/>
          </a:prstGeom>
          <a:noFill/>
          <a:ln>
            <a:noFill/>
          </a:ln>
        </p:spPr>
        <p:txBody>
          <a:bodyPr spcFirstLastPara="1" wrap="square" lIns="68575" tIns="34275" rIns="68575" bIns="34275" anchor="ctr" anchorCtr="0">
            <a:noAutofit/>
          </a:bodyPr>
          <a:lstStyle>
            <a:lvl1pPr marR="0" lvl="0" algn="ctr" rtl="0">
              <a:lnSpc>
                <a:spcPct val="90000"/>
              </a:lnSpc>
              <a:spcBef>
                <a:spcPts val="0"/>
              </a:spcBef>
              <a:spcAft>
                <a:spcPts val="0"/>
              </a:spcAft>
              <a:buSzPts val="1100"/>
              <a:buNone/>
              <a:defRPr sz="1600" b="1" i="0" u="none" strike="noStrike" cap="none">
                <a:solidFill>
                  <a:schemeClr val="dk1"/>
                </a:solidFill>
                <a:latin typeface="Arial"/>
                <a:ea typeface="Arial"/>
                <a:cs typeface="Arial"/>
                <a:sym typeface="Arial"/>
              </a:defRPr>
            </a:lvl1pPr>
            <a:lvl2pPr marR="0" lvl="1" algn="l" rtl="0">
              <a:lnSpc>
                <a:spcPct val="90000"/>
              </a:lnSpc>
              <a:spcBef>
                <a:spcPts val="0"/>
              </a:spcBef>
              <a:spcAft>
                <a:spcPts val="0"/>
              </a:spcAft>
              <a:buSzPts val="1100"/>
              <a:buNone/>
              <a:defRPr sz="1600" b="1" i="0" u="none" strike="noStrike" cap="none">
                <a:solidFill>
                  <a:srgbClr val="FFCC99"/>
                </a:solidFill>
                <a:latin typeface="Arial"/>
                <a:ea typeface="Arial"/>
                <a:cs typeface="Arial"/>
                <a:sym typeface="Arial"/>
              </a:defRPr>
            </a:lvl2pPr>
            <a:lvl3pPr marR="0" lvl="2" algn="l" rtl="0">
              <a:lnSpc>
                <a:spcPct val="90000"/>
              </a:lnSpc>
              <a:spcBef>
                <a:spcPts val="0"/>
              </a:spcBef>
              <a:spcAft>
                <a:spcPts val="0"/>
              </a:spcAft>
              <a:buSzPts val="1100"/>
              <a:buNone/>
              <a:defRPr sz="1600" b="1" i="0" u="none" strike="noStrike" cap="none">
                <a:solidFill>
                  <a:srgbClr val="FFCC99"/>
                </a:solidFill>
                <a:latin typeface="Arial"/>
                <a:ea typeface="Arial"/>
                <a:cs typeface="Arial"/>
                <a:sym typeface="Arial"/>
              </a:defRPr>
            </a:lvl3pPr>
            <a:lvl4pPr marR="0" lvl="3" algn="l" rtl="0">
              <a:lnSpc>
                <a:spcPct val="90000"/>
              </a:lnSpc>
              <a:spcBef>
                <a:spcPts val="0"/>
              </a:spcBef>
              <a:spcAft>
                <a:spcPts val="0"/>
              </a:spcAft>
              <a:buSzPts val="1100"/>
              <a:buNone/>
              <a:defRPr sz="1600" b="1" i="0" u="none" strike="noStrike" cap="none">
                <a:solidFill>
                  <a:srgbClr val="FFCC99"/>
                </a:solidFill>
                <a:latin typeface="Arial"/>
                <a:ea typeface="Arial"/>
                <a:cs typeface="Arial"/>
                <a:sym typeface="Arial"/>
              </a:defRPr>
            </a:lvl4pPr>
            <a:lvl5pPr marR="0" lvl="4" algn="l" rtl="0">
              <a:lnSpc>
                <a:spcPct val="90000"/>
              </a:lnSpc>
              <a:spcBef>
                <a:spcPts val="0"/>
              </a:spcBef>
              <a:spcAft>
                <a:spcPts val="0"/>
              </a:spcAft>
              <a:buSzPts val="1100"/>
              <a:buNone/>
              <a:defRPr sz="1600" b="1" i="0" u="none" strike="noStrike" cap="none">
                <a:solidFill>
                  <a:srgbClr val="FFCC99"/>
                </a:solidFill>
                <a:latin typeface="Arial"/>
                <a:ea typeface="Arial"/>
                <a:cs typeface="Arial"/>
                <a:sym typeface="Arial"/>
              </a:defRPr>
            </a:lvl5pPr>
            <a:lvl6pPr marR="0" lvl="5" algn="l" rtl="0">
              <a:lnSpc>
                <a:spcPct val="90000"/>
              </a:lnSpc>
              <a:spcBef>
                <a:spcPts val="0"/>
              </a:spcBef>
              <a:spcAft>
                <a:spcPts val="0"/>
              </a:spcAft>
              <a:buSzPts val="1100"/>
              <a:buNone/>
              <a:defRPr sz="1600" b="1" i="0" u="none" strike="noStrike" cap="none">
                <a:solidFill>
                  <a:srgbClr val="FFCC99"/>
                </a:solidFill>
                <a:latin typeface="Arial"/>
                <a:ea typeface="Arial"/>
                <a:cs typeface="Arial"/>
                <a:sym typeface="Arial"/>
              </a:defRPr>
            </a:lvl6pPr>
            <a:lvl7pPr marR="0" lvl="6" algn="l" rtl="0">
              <a:lnSpc>
                <a:spcPct val="90000"/>
              </a:lnSpc>
              <a:spcBef>
                <a:spcPts val="0"/>
              </a:spcBef>
              <a:spcAft>
                <a:spcPts val="0"/>
              </a:spcAft>
              <a:buSzPts val="1100"/>
              <a:buNone/>
              <a:defRPr sz="1600" b="1" i="0" u="none" strike="noStrike" cap="none">
                <a:solidFill>
                  <a:srgbClr val="FFCC99"/>
                </a:solidFill>
                <a:latin typeface="Arial"/>
                <a:ea typeface="Arial"/>
                <a:cs typeface="Arial"/>
                <a:sym typeface="Arial"/>
              </a:defRPr>
            </a:lvl7pPr>
            <a:lvl8pPr marR="0" lvl="7" algn="l" rtl="0">
              <a:lnSpc>
                <a:spcPct val="90000"/>
              </a:lnSpc>
              <a:spcBef>
                <a:spcPts val="0"/>
              </a:spcBef>
              <a:spcAft>
                <a:spcPts val="0"/>
              </a:spcAft>
              <a:buSzPts val="1100"/>
              <a:buNone/>
              <a:defRPr sz="1600" b="1" i="0" u="none" strike="noStrike" cap="none">
                <a:solidFill>
                  <a:srgbClr val="FFCC99"/>
                </a:solidFill>
                <a:latin typeface="Arial"/>
                <a:ea typeface="Arial"/>
                <a:cs typeface="Arial"/>
                <a:sym typeface="Arial"/>
              </a:defRPr>
            </a:lvl8pPr>
            <a:lvl9pPr marR="0" lvl="8" algn="l" rtl="0">
              <a:lnSpc>
                <a:spcPct val="90000"/>
              </a:lnSpc>
              <a:spcBef>
                <a:spcPts val="0"/>
              </a:spcBef>
              <a:spcAft>
                <a:spcPts val="0"/>
              </a:spcAft>
              <a:buSzPts val="1100"/>
              <a:buNone/>
              <a:defRPr sz="1600" b="1" i="0" u="none" strike="noStrike" cap="none">
                <a:solidFill>
                  <a:srgbClr val="FFCC99"/>
                </a:solidFill>
                <a:latin typeface="Arial"/>
                <a:ea typeface="Arial"/>
                <a:cs typeface="Arial"/>
                <a:sym typeface="Arial"/>
              </a:defRPr>
            </a:lvl9pPr>
          </a:lstStyle>
          <a:p>
            <a:endParaRPr/>
          </a:p>
        </p:txBody>
      </p:sp>
      <p:sp>
        <p:nvSpPr>
          <p:cNvPr id="60" name="Google Shape;60;p14"/>
          <p:cNvSpPr txBox="1">
            <a:spLocks noGrp="1"/>
          </p:cNvSpPr>
          <p:nvPr>
            <p:ph type="subTitle" idx="1"/>
          </p:nvPr>
        </p:nvSpPr>
        <p:spPr>
          <a:xfrm>
            <a:off x="1371600" y="2330041"/>
            <a:ext cx="6400800" cy="1046425"/>
          </a:xfrm>
          <a:prstGeom prst="rect">
            <a:avLst/>
          </a:prstGeom>
          <a:noFill/>
          <a:ln>
            <a:noFill/>
          </a:ln>
        </p:spPr>
        <p:txBody>
          <a:bodyPr spcFirstLastPara="1" wrap="square" lIns="68575" tIns="34275" rIns="68575" bIns="34275" anchor="t" anchorCtr="0">
            <a:noAutofit/>
          </a:bodyPr>
          <a:lstStyle>
            <a:lvl1pPr marR="0" lvl="0" algn="ctr" rtl="0">
              <a:spcBef>
                <a:spcPts val="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R="0" lvl="1" algn="ctr" rtl="0">
              <a:spcBef>
                <a:spcPts val="3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R="0" lvl="2" algn="ctr" rtl="0">
              <a:spcBef>
                <a:spcPts val="3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R="0" lvl="3" algn="ctr" rtl="0">
              <a:spcBef>
                <a:spcPts val="20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4pPr>
            <a:lvl5pPr marR="0" lvl="4" algn="ctr" rtl="0">
              <a:spcBef>
                <a:spcPts val="20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5pPr>
            <a:lvl6pPr marR="0" lvl="5" algn="ctr" rtl="0">
              <a:spcBef>
                <a:spcPts val="20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6pPr>
            <a:lvl7pPr marR="0" lvl="6" algn="ctr" rtl="0">
              <a:spcBef>
                <a:spcPts val="20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7pPr>
            <a:lvl8pPr marR="0" lvl="7" algn="ctr" rtl="0">
              <a:spcBef>
                <a:spcPts val="20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8pPr>
            <a:lvl9pPr marR="0" lvl="8" algn="ctr" rtl="0">
              <a:spcBef>
                <a:spcPts val="20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9pPr>
          </a:lstStyle>
          <a:p>
            <a:endParaRPr/>
          </a:p>
        </p:txBody>
      </p:sp>
      <p:sp>
        <p:nvSpPr>
          <p:cNvPr id="61" name="Google Shape;61;p14"/>
          <p:cNvSpPr txBox="1">
            <a:spLocks noGrp="1"/>
          </p:cNvSpPr>
          <p:nvPr>
            <p:ph type="body" idx="2"/>
          </p:nvPr>
        </p:nvSpPr>
        <p:spPr>
          <a:xfrm>
            <a:off x="1371600" y="3509429"/>
            <a:ext cx="6400800" cy="685800"/>
          </a:xfrm>
          <a:prstGeom prst="rect">
            <a:avLst/>
          </a:prstGeom>
          <a:noFill/>
          <a:ln>
            <a:noFill/>
          </a:ln>
        </p:spPr>
        <p:txBody>
          <a:bodyPr spcFirstLastPara="1" wrap="square" lIns="68575" tIns="34275" rIns="68575" bIns="34275" anchor="t" anchorCtr="0">
            <a:noAutofit/>
          </a:bodyPr>
          <a:lstStyle>
            <a:lvl1pPr marL="457200" marR="0" lvl="0" indent="-228600" algn="ctr" rtl="0">
              <a:spcBef>
                <a:spcPts val="800"/>
              </a:spcBef>
              <a:spcAft>
                <a:spcPts val="0"/>
              </a:spcAft>
              <a:buClr>
                <a:schemeClr val="dk1"/>
              </a:buClr>
              <a:buSzPts val="800"/>
              <a:buFont typeface="Arial"/>
              <a:buNone/>
              <a:defRPr sz="800" b="0" i="1" u="none" strike="noStrike" cap="none">
                <a:solidFill>
                  <a:schemeClr val="dk1"/>
                </a:solidFill>
                <a:latin typeface="Arial"/>
                <a:ea typeface="Arial"/>
                <a:cs typeface="Arial"/>
                <a:sym typeface="Arial"/>
              </a:defRPr>
            </a:lvl1pPr>
            <a:lvl2pPr marL="914400" marR="0" lvl="1" indent="-330200" algn="l" rtl="0">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17500" algn="l" rtl="0">
              <a:spcBef>
                <a:spcPts val="3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3pPr>
            <a:lvl4pPr marL="1828800" marR="0" lvl="3" indent="-298450" algn="l" rtl="0">
              <a:spcBef>
                <a:spcPts val="20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4pPr>
            <a:lvl5pPr marL="2286000" marR="0" lvl="4" indent="-298450" algn="l" rtl="0">
              <a:spcBef>
                <a:spcPts val="20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5pPr>
            <a:lvl6pPr marL="2743200" marR="0" lvl="5" indent="-298450" algn="l" rtl="0">
              <a:spcBef>
                <a:spcPts val="20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6pPr>
            <a:lvl7pPr marL="3200400" marR="0" lvl="6" indent="-298450" algn="l" rtl="0">
              <a:spcBef>
                <a:spcPts val="20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7pPr>
            <a:lvl8pPr marL="3657600" marR="0" lvl="7" indent="-298450" algn="l" rtl="0">
              <a:spcBef>
                <a:spcPts val="20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8pPr>
            <a:lvl9pPr marL="4114800" marR="0" lvl="8" indent="-298450" algn="l" rtl="0">
              <a:spcBef>
                <a:spcPts val="20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62"/>
        <p:cNvGrpSpPr/>
        <p:nvPr/>
      </p:nvGrpSpPr>
      <p:grpSpPr>
        <a:xfrm>
          <a:off x="0" y="0"/>
          <a:ext cx="0" cy="0"/>
          <a:chOff x="0" y="0"/>
          <a:chExt cx="0" cy="0"/>
        </a:xfrm>
      </p:grpSpPr>
      <p:sp>
        <p:nvSpPr>
          <p:cNvPr id="63" name="Google Shape;63;p15"/>
          <p:cNvSpPr txBox="1">
            <a:spLocks noGrp="1"/>
          </p:cNvSpPr>
          <p:nvPr>
            <p:ph type="title"/>
          </p:nvPr>
        </p:nvSpPr>
        <p:spPr>
          <a:xfrm>
            <a:off x="207170" y="56393"/>
            <a:ext cx="7341339" cy="351234"/>
          </a:xfrm>
          <a:prstGeom prst="rect">
            <a:avLst/>
          </a:prstGeom>
          <a:noFill/>
          <a:ln>
            <a:noFill/>
          </a:ln>
        </p:spPr>
        <p:txBody>
          <a:bodyPr spcFirstLastPara="1" wrap="square" lIns="68575" tIns="34275" rIns="68575" bIns="34275" anchor="ctr" anchorCtr="0">
            <a:noAutofit/>
          </a:bodyPr>
          <a:lstStyle>
            <a:lvl1pPr marR="0" lvl="0" algn="l" rtl="0">
              <a:lnSpc>
                <a:spcPct val="90000"/>
              </a:lnSpc>
              <a:spcBef>
                <a:spcPts val="0"/>
              </a:spcBef>
              <a:spcAft>
                <a:spcPts val="0"/>
              </a:spcAft>
              <a:buSzPts val="1100"/>
              <a:buNone/>
              <a:defRPr sz="1600" b="1" i="0" u="none" strike="noStrike" cap="none">
                <a:solidFill>
                  <a:schemeClr val="dk1"/>
                </a:solidFill>
                <a:latin typeface="Arial"/>
                <a:ea typeface="Arial"/>
                <a:cs typeface="Arial"/>
                <a:sym typeface="Arial"/>
              </a:defRPr>
            </a:lvl1pPr>
            <a:lvl2pPr marR="0" lvl="1" algn="l" rtl="0">
              <a:lnSpc>
                <a:spcPct val="90000"/>
              </a:lnSpc>
              <a:spcBef>
                <a:spcPts val="0"/>
              </a:spcBef>
              <a:spcAft>
                <a:spcPts val="0"/>
              </a:spcAft>
              <a:buSzPts val="1100"/>
              <a:buNone/>
              <a:defRPr sz="1600" b="1" i="0" u="none" strike="noStrike" cap="none">
                <a:solidFill>
                  <a:srgbClr val="FFCC99"/>
                </a:solidFill>
                <a:latin typeface="Arial"/>
                <a:ea typeface="Arial"/>
                <a:cs typeface="Arial"/>
                <a:sym typeface="Arial"/>
              </a:defRPr>
            </a:lvl2pPr>
            <a:lvl3pPr marR="0" lvl="2" algn="l" rtl="0">
              <a:lnSpc>
                <a:spcPct val="90000"/>
              </a:lnSpc>
              <a:spcBef>
                <a:spcPts val="0"/>
              </a:spcBef>
              <a:spcAft>
                <a:spcPts val="0"/>
              </a:spcAft>
              <a:buSzPts val="1100"/>
              <a:buNone/>
              <a:defRPr sz="1600" b="1" i="0" u="none" strike="noStrike" cap="none">
                <a:solidFill>
                  <a:srgbClr val="FFCC99"/>
                </a:solidFill>
                <a:latin typeface="Arial"/>
                <a:ea typeface="Arial"/>
                <a:cs typeface="Arial"/>
                <a:sym typeface="Arial"/>
              </a:defRPr>
            </a:lvl3pPr>
            <a:lvl4pPr marR="0" lvl="3" algn="l" rtl="0">
              <a:lnSpc>
                <a:spcPct val="90000"/>
              </a:lnSpc>
              <a:spcBef>
                <a:spcPts val="0"/>
              </a:spcBef>
              <a:spcAft>
                <a:spcPts val="0"/>
              </a:spcAft>
              <a:buSzPts val="1100"/>
              <a:buNone/>
              <a:defRPr sz="1600" b="1" i="0" u="none" strike="noStrike" cap="none">
                <a:solidFill>
                  <a:srgbClr val="FFCC99"/>
                </a:solidFill>
                <a:latin typeface="Arial"/>
                <a:ea typeface="Arial"/>
                <a:cs typeface="Arial"/>
                <a:sym typeface="Arial"/>
              </a:defRPr>
            </a:lvl4pPr>
            <a:lvl5pPr marR="0" lvl="4" algn="l" rtl="0">
              <a:lnSpc>
                <a:spcPct val="90000"/>
              </a:lnSpc>
              <a:spcBef>
                <a:spcPts val="0"/>
              </a:spcBef>
              <a:spcAft>
                <a:spcPts val="0"/>
              </a:spcAft>
              <a:buSzPts val="1100"/>
              <a:buNone/>
              <a:defRPr sz="1600" b="1" i="0" u="none" strike="noStrike" cap="none">
                <a:solidFill>
                  <a:srgbClr val="FFCC99"/>
                </a:solidFill>
                <a:latin typeface="Arial"/>
                <a:ea typeface="Arial"/>
                <a:cs typeface="Arial"/>
                <a:sym typeface="Arial"/>
              </a:defRPr>
            </a:lvl5pPr>
            <a:lvl6pPr marR="0" lvl="5" algn="l" rtl="0">
              <a:lnSpc>
                <a:spcPct val="90000"/>
              </a:lnSpc>
              <a:spcBef>
                <a:spcPts val="0"/>
              </a:spcBef>
              <a:spcAft>
                <a:spcPts val="0"/>
              </a:spcAft>
              <a:buSzPts val="1100"/>
              <a:buNone/>
              <a:defRPr sz="1600" b="1" i="0" u="none" strike="noStrike" cap="none">
                <a:solidFill>
                  <a:srgbClr val="FFCC99"/>
                </a:solidFill>
                <a:latin typeface="Arial"/>
                <a:ea typeface="Arial"/>
                <a:cs typeface="Arial"/>
                <a:sym typeface="Arial"/>
              </a:defRPr>
            </a:lvl6pPr>
            <a:lvl7pPr marR="0" lvl="6" algn="l" rtl="0">
              <a:lnSpc>
                <a:spcPct val="90000"/>
              </a:lnSpc>
              <a:spcBef>
                <a:spcPts val="0"/>
              </a:spcBef>
              <a:spcAft>
                <a:spcPts val="0"/>
              </a:spcAft>
              <a:buSzPts val="1100"/>
              <a:buNone/>
              <a:defRPr sz="1600" b="1" i="0" u="none" strike="noStrike" cap="none">
                <a:solidFill>
                  <a:srgbClr val="FFCC99"/>
                </a:solidFill>
                <a:latin typeface="Arial"/>
                <a:ea typeface="Arial"/>
                <a:cs typeface="Arial"/>
                <a:sym typeface="Arial"/>
              </a:defRPr>
            </a:lvl7pPr>
            <a:lvl8pPr marR="0" lvl="7" algn="l" rtl="0">
              <a:lnSpc>
                <a:spcPct val="90000"/>
              </a:lnSpc>
              <a:spcBef>
                <a:spcPts val="0"/>
              </a:spcBef>
              <a:spcAft>
                <a:spcPts val="0"/>
              </a:spcAft>
              <a:buSzPts val="1100"/>
              <a:buNone/>
              <a:defRPr sz="1600" b="1" i="0" u="none" strike="noStrike" cap="none">
                <a:solidFill>
                  <a:srgbClr val="FFCC99"/>
                </a:solidFill>
                <a:latin typeface="Arial"/>
                <a:ea typeface="Arial"/>
                <a:cs typeface="Arial"/>
                <a:sym typeface="Arial"/>
              </a:defRPr>
            </a:lvl8pPr>
            <a:lvl9pPr marR="0" lvl="8" algn="l" rtl="0">
              <a:lnSpc>
                <a:spcPct val="90000"/>
              </a:lnSpc>
              <a:spcBef>
                <a:spcPts val="0"/>
              </a:spcBef>
              <a:spcAft>
                <a:spcPts val="0"/>
              </a:spcAft>
              <a:buSzPts val="1100"/>
              <a:buNone/>
              <a:defRPr sz="1600" b="1" i="0" u="none" strike="noStrike" cap="none">
                <a:solidFill>
                  <a:srgbClr val="FFCC99"/>
                </a:solidFill>
                <a:latin typeface="Arial"/>
                <a:ea typeface="Arial"/>
                <a:cs typeface="Arial"/>
                <a:sym typeface="Arial"/>
              </a:defRPr>
            </a:lvl9pPr>
          </a:lstStyle>
          <a:p>
            <a:endParaRPr/>
          </a:p>
        </p:txBody>
      </p:sp>
      <p:sp>
        <p:nvSpPr>
          <p:cNvPr id="64" name="Google Shape;64;p15"/>
          <p:cNvSpPr txBox="1">
            <a:spLocks noGrp="1"/>
          </p:cNvSpPr>
          <p:nvPr>
            <p:ph type="body" idx="1"/>
          </p:nvPr>
        </p:nvSpPr>
        <p:spPr>
          <a:xfrm>
            <a:off x="207169" y="664370"/>
            <a:ext cx="8743950" cy="3930258"/>
          </a:xfrm>
          <a:prstGeom prst="rect">
            <a:avLst/>
          </a:prstGeom>
          <a:noFill/>
          <a:ln>
            <a:noFill/>
          </a:ln>
        </p:spPr>
        <p:txBody>
          <a:bodyPr spcFirstLastPara="1" wrap="square" lIns="68575" tIns="34275" rIns="68575" bIns="34275" anchor="t" anchorCtr="0">
            <a:noAutofit/>
          </a:bodyPr>
          <a:lstStyle>
            <a:lvl1pPr marL="457200" marR="0" lvl="0" indent="-317500" algn="l" rtl="0">
              <a:spcBef>
                <a:spcPts val="1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1pPr>
            <a:lvl2pPr marL="914400" marR="0" lvl="1" indent="-298450" algn="l" rtl="0">
              <a:spcBef>
                <a:spcPts val="20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2pPr>
            <a:lvl3pPr marL="1371600" marR="0" lvl="2" indent="-292100" algn="l" rtl="0">
              <a:spcBef>
                <a:spcPts val="200"/>
              </a:spcBef>
              <a:spcAft>
                <a:spcPts val="0"/>
              </a:spcAft>
              <a:buClr>
                <a:schemeClr val="dk1"/>
              </a:buClr>
              <a:buSzPts val="1000"/>
              <a:buFont typeface="Arial"/>
              <a:buChar char="•"/>
              <a:defRPr sz="1000" b="0" i="0" u="none" strike="noStrike" cap="none">
                <a:solidFill>
                  <a:schemeClr val="dk1"/>
                </a:solidFill>
                <a:latin typeface="Arial"/>
                <a:ea typeface="Arial"/>
                <a:cs typeface="Arial"/>
                <a:sym typeface="Arial"/>
              </a:defRPr>
            </a:lvl3pPr>
            <a:lvl4pPr marL="1828800" marR="0" lvl="3" indent="-285750" algn="l" rtl="0">
              <a:spcBef>
                <a:spcPts val="200"/>
              </a:spcBef>
              <a:spcAft>
                <a:spcPts val="0"/>
              </a:spcAft>
              <a:buClr>
                <a:schemeClr val="dk1"/>
              </a:buClr>
              <a:buSzPts val="900"/>
              <a:buFont typeface="Arial"/>
              <a:buChar char="–"/>
              <a:defRPr sz="900" b="0" i="0" u="none" strike="noStrike" cap="none">
                <a:solidFill>
                  <a:schemeClr val="dk1"/>
                </a:solidFill>
                <a:latin typeface="Arial"/>
                <a:ea typeface="Arial"/>
                <a:cs typeface="Arial"/>
                <a:sym typeface="Arial"/>
              </a:defRPr>
            </a:lvl4pPr>
            <a:lvl5pPr marL="2286000" marR="0" lvl="4" indent="-285750" algn="l" rtl="0">
              <a:spcBef>
                <a:spcPts val="200"/>
              </a:spcBef>
              <a:spcAft>
                <a:spcPts val="0"/>
              </a:spcAft>
              <a:buClr>
                <a:schemeClr val="dk1"/>
              </a:buClr>
              <a:buSzPts val="900"/>
              <a:buFont typeface="Arial"/>
              <a:buChar char="»"/>
              <a:defRPr sz="900" b="0" i="0" u="none" strike="noStrike" cap="none">
                <a:solidFill>
                  <a:schemeClr val="dk1"/>
                </a:solidFill>
                <a:latin typeface="Arial"/>
                <a:ea typeface="Arial"/>
                <a:cs typeface="Arial"/>
                <a:sym typeface="Arial"/>
              </a:defRPr>
            </a:lvl5pPr>
            <a:lvl6pPr marL="2743200" marR="0" lvl="5" indent="-298450" algn="l" rtl="0">
              <a:spcBef>
                <a:spcPts val="20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6pPr>
            <a:lvl7pPr marL="3200400" marR="0" lvl="6" indent="-298450" algn="l" rtl="0">
              <a:spcBef>
                <a:spcPts val="20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7pPr>
            <a:lvl8pPr marL="3657600" marR="0" lvl="7" indent="-298450" algn="l" rtl="0">
              <a:spcBef>
                <a:spcPts val="20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8pPr>
            <a:lvl9pPr marL="4114800" marR="0" lvl="8" indent="-298450" algn="l" rtl="0">
              <a:spcBef>
                <a:spcPts val="20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9pPr>
          </a:lstStyle>
          <a:p>
            <a:endParaRPr/>
          </a:p>
        </p:txBody>
      </p:sp>
      <p:sp>
        <p:nvSpPr>
          <p:cNvPr id="65" name="Google Shape;65;p15"/>
          <p:cNvSpPr txBox="1">
            <a:spLocks noGrp="1"/>
          </p:cNvSpPr>
          <p:nvPr>
            <p:ph type="body" idx="2"/>
          </p:nvPr>
        </p:nvSpPr>
        <p:spPr>
          <a:xfrm>
            <a:off x="3550444" y="4386808"/>
            <a:ext cx="2057400" cy="207824"/>
          </a:xfrm>
          <a:prstGeom prst="rect">
            <a:avLst/>
          </a:prstGeom>
          <a:noFill/>
          <a:ln>
            <a:noFill/>
          </a:ln>
        </p:spPr>
        <p:txBody>
          <a:bodyPr spcFirstLastPara="1" wrap="square" lIns="68575" tIns="34275" rIns="68575" bIns="34275" anchor="t" anchorCtr="0">
            <a:noAutofit/>
          </a:bodyPr>
          <a:lstStyle>
            <a:lvl1pPr marL="457200" marR="0" lvl="0" indent="-228600" algn="ctr" rtl="0">
              <a:spcBef>
                <a:spcPts val="700"/>
              </a:spcBef>
              <a:spcAft>
                <a:spcPts val="0"/>
              </a:spcAft>
              <a:buClr>
                <a:schemeClr val="dk1"/>
              </a:buClr>
              <a:buSzPts val="700"/>
              <a:buFont typeface="Arial"/>
              <a:buNone/>
              <a:defRPr sz="700" b="0" i="1" u="none" strike="noStrike" cap="none">
                <a:solidFill>
                  <a:schemeClr val="dk1"/>
                </a:solidFill>
                <a:latin typeface="Arial"/>
                <a:ea typeface="Arial"/>
                <a:cs typeface="Arial"/>
                <a:sym typeface="Arial"/>
              </a:defRPr>
            </a:lvl1pPr>
            <a:lvl2pPr marL="914400" marR="0" lvl="1" indent="-330200" algn="l" rtl="0">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17500" algn="l" rtl="0">
              <a:spcBef>
                <a:spcPts val="3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3pPr>
            <a:lvl4pPr marL="1828800" marR="0" lvl="3" indent="-298450" algn="l" rtl="0">
              <a:spcBef>
                <a:spcPts val="20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4pPr>
            <a:lvl5pPr marL="2286000" marR="0" lvl="4" indent="-298450" algn="l" rtl="0">
              <a:spcBef>
                <a:spcPts val="20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5pPr>
            <a:lvl6pPr marL="2743200" marR="0" lvl="5" indent="-298450" algn="l" rtl="0">
              <a:spcBef>
                <a:spcPts val="20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6pPr>
            <a:lvl7pPr marL="3200400" marR="0" lvl="6" indent="-298450" algn="l" rtl="0">
              <a:spcBef>
                <a:spcPts val="20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7pPr>
            <a:lvl8pPr marL="3657600" marR="0" lvl="7" indent="-298450" algn="l" rtl="0">
              <a:spcBef>
                <a:spcPts val="20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8pPr>
            <a:lvl9pPr marL="4114800" marR="0" lvl="8" indent="-298450" algn="l" rtl="0">
              <a:spcBef>
                <a:spcPts val="20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9pPr>
          </a:lstStyle>
          <a:p>
            <a:endParaRPr/>
          </a:p>
        </p:txBody>
      </p:sp>
      <p:cxnSp>
        <p:nvCxnSpPr>
          <p:cNvPr id="66" name="Google Shape;66;p15"/>
          <p:cNvCxnSpPr/>
          <p:nvPr/>
        </p:nvCxnSpPr>
        <p:spPr>
          <a:xfrm>
            <a:off x="-7144" y="495678"/>
            <a:ext cx="9155430" cy="0"/>
          </a:xfrm>
          <a:prstGeom prst="straightConnector1">
            <a:avLst/>
          </a:prstGeom>
          <a:solidFill>
            <a:srgbClr val="FFFFFF"/>
          </a:solidFill>
          <a:ln w="66675" cap="flat" cmpd="sng">
            <a:solidFill>
              <a:srgbClr val="FFCA06"/>
            </a:solidFill>
            <a:prstDash val="solid"/>
            <a:round/>
            <a:headEnd type="none" w="sm" len="sm"/>
            <a:tailEnd type="none" w="sm" len="sm"/>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67"/>
        <p:cNvGrpSpPr/>
        <p:nvPr/>
      </p:nvGrpSpPr>
      <p:grpSpPr>
        <a:xfrm>
          <a:off x="0" y="0"/>
          <a:ext cx="0" cy="0"/>
          <a:chOff x="0" y="0"/>
          <a:chExt cx="0" cy="0"/>
        </a:xfrm>
      </p:grpSpPr>
      <p:sp>
        <p:nvSpPr>
          <p:cNvPr id="68" name="Google Shape;68;p16"/>
          <p:cNvSpPr txBox="1">
            <a:spLocks noGrp="1"/>
          </p:cNvSpPr>
          <p:nvPr>
            <p:ph type="body" idx="1"/>
          </p:nvPr>
        </p:nvSpPr>
        <p:spPr>
          <a:xfrm>
            <a:off x="722435" y="1993106"/>
            <a:ext cx="7772400" cy="919163"/>
          </a:xfrm>
          <a:prstGeom prst="rect">
            <a:avLst/>
          </a:prstGeom>
          <a:noFill/>
          <a:ln>
            <a:noFill/>
          </a:ln>
        </p:spPr>
        <p:txBody>
          <a:bodyPr spcFirstLastPara="1" wrap="square" lIns="68575" tIns="34275" rIns="68575" bIns="34275" anchor="ctr" anchorCtr="0">
            <a:noAutofit/>
          </a:bodyPr>
          <a:lstStyle>
            <a:lvl1pPr marL="457200" marR="0" lvl="0" indent="-228600" algn="ctr" rtl="0">
              <a:spcBef>
                <a:spcPts val="160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1pPr>
            <a:lvl2pPr marL="914400" marR="0" lvl="1" indent="-228600" algn="l" rtl="0">
              <a:spcBef>
                <a:spcPts val="20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2pPr>
            <a:lvl3pPr marL="1371600" marR="0" lvl="2" indent="-228600" algn="l" rtl="0">
              <a:spcBef>
                <a:spcPts val="20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3pPr>
            <a:lvl4pPr marL="1828800" marR="0" lvl="3" indent="-228600" algn="l" rtl="0">
              <a:spcBef>
                <a:spcPts val="200"/>
              </a:spcBef>
              <a:spcAft>
                <a:spcPts val="0"/>
              </a:spcAft>
              <a:buClr>
                <a:schemeClr val="dk1"/>
              </a:buClr>
              <a:buSzPts val="800"/>
              <a:buFont typeface="Arial"/>
              <a:buNone/>
              <a:defRPr sz="800" b="0" i="0" u="none" strike="noStrike" cap="none">
                <a:solidFill>
                  <a:schemeClr val="dk1"/>
                </a:solidFill>
                <a:latin typeface="Arial"/>
                <a:ea typeface="Arial"/>
                <a:cs typeface="Arial"/>
                <a:sym typeface="Arial"/>
              </a:defRPr>
            </a:lvl4pPr>
            <a:lvl5pPr marL="2286000" marR="0" lvl="4" indent="-228600" algn="l" rtl="0">
              <a:spcBef>
                <a:spcPts val="200"/>
              </a:spcBef>
              <a:spcAft>
                <a:spcPts val="0"/>
              </a:spcAft>
              <a:buClr>
                <a:schemeClr val="dk1"/>
              </a:buClr>
              <a:buSzPts val="800"/>
              <a:buFont typeface="Arial"/>
              <a:buNone/>
              <a:defRPr sz="800" b="0" i="0" u="none" strike="noStrike" cap="none">
                <a:solidFill>
                  <a:schemeClr val="dk1"/>
                </a:solidFill>
                <a:latin typeface="Arial"/>
                <a:ea typeface="Arial"/>
                <a:cs typeface="Arial"/>
                <a:sym typeface="Arial"/>
              </a:defRPr>
            </a:lvl5pPr>
            <a:lvl6pPr marL="2743200" marR="0" lvl="5" indent="-228600" algn="l" rtl="0">
              <a:spcBef>
                <a:spcPts val="200"/>
              </a:spcBef>
              <a:spcAft>
                <a:spcPts val="0"/>
              </a:spcAft>
              <a:buClr>
                <a:schemeClr val="dk1"/>
              </a:buClr>
              <a:buSzPts val="800"/>
              <a:buFont typeface="Arial"/>
              <a:buNone/>
              <a:defRPr sz="800" b="0" i="0" u="none" strike="noStrike" cap="none">
                <a:solidFill>
                  <a:schemeClr val="dk1"/>
                </a:solidFill>
                <a:latin typeface="Arial"/>
                <a:ea typeface="Arial"/>
                <a:cs typeface="Arial"/>
                <a:sym typeface="Arial"/>
              </a:defRPr>
            </a:lvl6pPr>
            <a:lvl7pPr marL="3200400" marR="0" lvl="6" indent="-228600" algn="l" rtl="0">
              <a:spcBef>
                <a:spcPts val="200"/>
              </a:spcBef>
              <a:spcAft>
                <a:spcPts val="0"/>
              </a:spcAft>
              <a:buClr>
                <a:schemeClr val="dk1"/>
              </a:buClr>
              <a:buSzPts val="800"/>
              <a:buFont typeface="Arial"/>
              <a:buNone/>
              <a:defRPr sz="800" b="0" i="0" u="none" strike="noStrike" cap="none">
                <a:solidFill>
                  <a:schemeClr val="dk1"/>
                </a:solidFill>
                <a:latin typeface="Arial"/>
                <a:ea typeface="Arial"/>
                <a:cs typeface="Arial"/>
                <a:sym typeface="Arial"/>
              </a:defRPr>
            </a:lvl7pPr>
            <a:lvl8pPr marL="3657600" marR="0" lvl="7" indent="-228600" algn="l" rtl="0">
              <a:spcBef>
                <a:spcPts val="200"/>
              </a:spcBef>
              <a:spcAft>
                <a:spcPts val="0"/>
              </a:spcAft>
              <a:buClr>
                <a:schemeClr val="dk1"/>
              </a:buClr>
              <a:buSzPts val="800"/>
              <a:buFont typeface="Arial"/>
              <a:buNone/>
              <a:defRPr sz="800" b="0" i="0" u="none" strike="noStrike" cap="none">
                <a:solidFill>
                  <a:schemeClr val="dk1"/>
                </a:solidFill>
                <a:latin typeface="Arial"/>
                <a:ea typeface="Arial"/>
                <a:cs typeface="Arial"/>
                <a:sym typeface="Arial"/>
              </a:defRPr>
            </a:lvl8pPr>
            <a:lvl9pPr marL="4114800" marR="0" lvl="8" indent="-228600" algn="l" rtl="0">
              <a:spcBef>
                <a:spcPts val="200"/>
              </a:spcBef>
              <a:spcAft>
                <a:spcPts val="0"/>
              </a:spcAft>
              <a:buClr>
                <a:schemeClr val="dk1"/>
              </a:buClr>
              <a:buSzPts val="800"/>
              <a:buFont typeface="Arial"/>
              <a:buNone/>
              <a:defRPr sz="800" b="0" i="0" u="none" strike="noStrike" cap="none">
                <a:solidFill>
                  <a:schemeClr val="dk1"/>
                </a:solidFill>
                <a:latin typeface="Arial"/>
                <a:ea typeface="Arial"/>
                <a:cs typeface="Arial"/>
                <a:sym typeface="Arial"/>
              </a:defRPr>
            </a:lvl9pPr>
          </a:lstStyle>
          <a:p>
            <a:endParaRPr/>
          </a:p>
        </p:txBody>
      </p:sp>
      <p:sp>
        <p:nvSpPr>
          <p:cNvPr id="69" name="Google Shape;69;p16"/>
          <p:cNvSpPr txBox="1">
            <a:spLocks noGrp="1"/>
          </p:cNvSpPr>
          <p:nvPr>
            <p:ph type="body" idx="2"/>
          </p:nvPr>
        </p:nvSpPr>
        <p:spPr>
          <a:xfrm>
            <a:off x="722435" y="2912273"/>
            <a:ext cx="7772400" cy="365527"/>
          </a:xfrm>
          <a:prstGeom prst="rect">
            <a:avLst/>
          </a:prstGeom>
          <a:noFill/>
          <a:ln>
            <a:noFill/>
          </a:ln>
        </p:spPr>
        <p:txBody>
          <a:bodyPr spcFirstLastPara="1" wrap="square" lIns="68575" tIns="34275" rIns="68575" bIns="34275" anchor="t" anchorCtr="0">
            <a:noAutofit/>
          </a:bodyPr>
          <a:lstStyle>
            <a:lvl1pPr marL="457200" marR="0" lvl="0" indent="-228600" algn="ctr" rtl="0">
              <a:spcBef>
                <a:spcPts val="14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914400" marR="0" lvl="1" indent="-330200" algn="l" rtl="0">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17500" algn="l" rtl="0">
              <a:spcBef>
                <a:spcPts val="3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3pPr>
            <a:lvl4pPr marL="1828800" marR="0" lvl="3" indent="-298450" algn="l" rtl="0">
              <a:spcBef>
                <a:spcPts val="20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4pPr>
            <a:lvl5pPr marL="2286000" marR="0" lvl="4" indent="-298450" algn="l" rtl="0">
              <a:spcBef>
                <a:spcPts val="20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5pPr>
            <a:lvl6pPr marL="2743200" marR="0" lvl="5" indent="-298450" algn="l" rtl="0">
              <a:spcBef>
                <a:spcPts val="20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6pPr>
            <a:lvl7pPr marL="3200400" marR="0" lvl="6" indent="-298450" algn="l" rtl="0">
              <a:spcBef>
                <a:spcPts val="20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7pPr>
            <a:lvl8pPr marL="3657600" marR="0" lvl="7" indent="-298450" algn="l" rtl="0">
              <a:spcBef>
                <a:spcPts val="20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8pPr>
            <a:lvl9pPr marL="4114800" marR="0" lvl="8" indent="-298450" algn="l" rtl="0">
              <a:spcBef>
                <a:spcPts val="20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70"/>
        <p:cNvGrpSpPr/>
        <p:nvPr/>
      </p:nvGrpSpPr>
      <p:grpSpPr>
        <a:xfrm>
          <a:off x="0" y="0"/>
          <a:ext cx="0" cy="0"/>
          <a:chOff x="0" y="0"/>
          <a:chExt cx="0" cy="0"/>
        </a:xfrm>
      </p:grpSpPr>
      <p:sp>
        <p:nvSpPr>
          <p:cNvPr id="71" name="Google Shape;71;p17"/>
          <p:cNvSpPr txBox="1">
            <a:spLocks noGrp="1"/>
          </p:cNvSpPr>
          <p:nvPr>
            <p:ph type="body" idx="1"/>
          </p:nvPr>
        </p:nvSpPr>
        <p:spPr>
          <a:xfrm>
            <a:off x="207172" y="664370"/>
            <a:ext cx="4294493" cy="3930257"/>
          </a:xfrm>
          <a:prstGeom prst="rect">
            <a:avLst/>
          </a:prstGeom>
          <a:noFill/>
          <a:ln>
            <a:noFill/>
          </a:ln>
        </p:spPr>
        <p:txBody>
          <a:bodyPr spcFirstLastPara="1" wrap="square" lIns="68575" tIns="34275" rIns="68575" bIns="34275" anchor="t" anchorCtr="0">
            <a:noAutofit/>
          </a:bodyPr>
          <a:lstStyle>
            <a:lvl1pPr marL="457200" marR="0" lvl="0" indent="-317500" algn="l" rtl="0">
              <a:spcBef>
                <a:spcPts val="1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1pPr>
            <a:lvl2pPr marL="914400" marR="0" lvl="1" indent="-298450" algn="l" rtl="0">
              <a:spcBef>
                <a:spcPts val="20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2pPr>
            <a:lvl3pPr marL="1371600" marR="0" lvl="2" indent="-292100" algn="l" rtl="0">
              <a:spcBef>
                <a:spcPts val="200"/>
              </a:spcBef>
              <a:spcAft>
                <a:spcPts val="0"/>
              </a:spcAft>
              <a:buClr>
                <a:schemeClr val="dk1"/>
              </a:buClr>
              <a:buSzPts val="1000"/>
              <a:buFont typeface="Arial"/>
              <a:buChar char="•"/>
              <a:defRPr sz="1000" b="0" i="0" u="none" strike="noStrike" cap="none">
                <a:solidFill>
                  <a:schemeClr val="dk1"/>
                </a:solidFill>
                <a:latin typeface="Arial"/>
                <a:ea typeface="Arial"/>
                <a:cs typeface="Arial"/>
                <a:sym typeface="Arial"/>
              </a:defRPr>
            </a:lvl3pPr>
            <a:lvl4pPr marL="1828800" marR="0" lvl="3" indent="-285750" algn="l" rtl="0">
              <a:spcBef>
                <a:spcPts val="200"/>
              </a:spcBef>
              <a:spcAft>
                <a:spcPts val="0"/>
              </a:spcAft>
              <a:buClr>
                <a:schemeClr val="dk1"/>
              </a:buClr>
              <a:buSzPts val="900"/>
              <a:buFont typeface="Arial"/>
              <a:buChar char="–"/>
              <a:defRPr sz="900" b="0" i="0" u="none" strike="noStrike" cap="none">
                <a:solidFill>
                  <a:schemeClr val="dk1"/>
                </a:solidFill>
                <a:latin typeface="Arial"/>
                <a:ea typeface="Arial"/>
                <a:cs typeface="Arial"/>
                <a:sym typeface="Arial"/>
              </a:defRPr>
            </a:lvl4pPr>
            <a:lvl5pPr marL="2286000" marR="0" lvl="4" indent="-285750" algn="l" rtl="0">
              <a:spcBef>
                <a:spcPts val="200"/>
              </a:spcBef>
              <a:spcAft>
                <a:spcPts val="0"/>
              </a:spcAft>
              <a:buClr>
                <a:schemeClr val="dk1"/>
              </a:buClr>
              <a:buSzPts val="900"/>
              <a:buFont typeface="Arial"/>
              <a:buChar char="»"/>
              <a:defRPr sz="900" b="0" i="0" u="none" strike="noStrike" cap="none">
                <a:solidFill>
                  <a:schemeClr val="dk1"/>
                </a:solidFill>
                <a:latin typeface="Arial"/>
                <a:ea typeface="Arial"/>
                <a:cs typeface="Arial"/>
                <a:sym typeface="Arial"/>
              </a:defRPr>
            </a:lvl5pPr>
            <a:lvl6pPr marL="2743200" marR="0" lvl="5" indent="-292100" algn="l" rtl="0">
              <a:spcBef>
                <a:spcPts val="200"/>
              </a:spcBef>
              <a:spcAft>
                <a:spcPts val="0"/>
              </a:spcAft>
              <a:buClr>
                <a:schemeClr val="dk1"/>
              </a:buClr>
              <a:buSzPts val="1000"/>
              <a:buFont typeface="Arial"/>
              <a:buChar char="»"/>
              <a:defRPr sz="1000" b="0" i="0" u="none" strike="noStrike" cap="none">
                <a:solidFill>
                  <a:schemeClr val="dk1"/>
                </a:solidFill>
                <a:latin typeface="Arial"/>
                <a:ea typeface="Arial"/>
                <a:cs typeface="Arial"/>
                <a:sym typeface="Arial"/>
              </a:defRPr>
            </a:lvl6pPr>
            <a:lvl7pPr marL="3200400" marR="0" lvl="6" indent="-292100" algn="l" rtl="0">
              <a:spcBef>
                <a:spcPts val="200"/>
              </a:spcBef>
              <a:spcAft>
                <a:spcPts val="0"/>
              </a:spcAft>
              <a:buClr>
                <a:schemeClr val="dk1"/>
              </a:buClr>
              <a:buSzPts val="1000"/>
              <a:buFont typeface="Arial"/>
              <a:buChar char="»"/>
              <a:defRPr sz="1000" b="0" i="0" u="none" strike="noStrike" cap="none">
                <a:solidFill>
                  <a:schemeClr val="dk1"/>
                </a:solidFill>
                <a:latin typeface="Arial"/>
                <a:ea typeface="Arial"/>
                <a:cs typeface="Arial"/>
                <a:sym typeface="Arial"/>
              </a:defRPr>
            </a:lvl7pPr>
            <a:lvl8pPr marL="3657600" marR="0" lvl="7" indent="-292100" algn="l" rtl="0">
              <a:spcBef>
                <a:spcPts val="200"/>
              </a:spcBef>
              <a:spcAft>
                <a:spcPts val="0"/>
              </a:spcAft>
              <a:buClr>
                <a:schemeClr val="dk1"/>
              </a:buClr>
              <a:buSzPts val="1000"/>
              <a:buFont typeface="Arial"/>
              <a:buChar char="»"/>
              <a:defRPr sz="1000" b="0" i="0" u="none" strike="noStrike" cap="none">
                <a:solidFill>
                  <a:schemeClr val="dk1"/>
                </a:solidFill>
                <a:latin typeface="Arial"/>
                <a:ea typeface="Arial"/>
                <a:cs typeface="Arial"/>
                <a:sym typeface="Arial"/>
              </a:defRPr>
            </a:lvl8pPr>
            <a:lvl9pPr marL="4114800" marR="0" lvl="8" indent="-292100" algn="l" rtl="0">
              <a:spcBef>
                <a:spcPts val="200"/>
              </a:spcBef>
              <a:spcAft>
                <a:spcPts val="0"/>
              </a:spcAft>
              <a:buClr>
                <a:schemeClr val="dk1"/>
              </a:buClr>
              <a:buSzPts val="1000"/>
              <a:buFont typeface="Arial"/>
              <a:buChar char="»"/>
              <a:defRPr sz="1000" b="0" i="0" u="none" strike="noStrike" cap="none">
                <a:solidFill>
                  <a:schemeClr val="dk1"/>
                </a:solidFill>
                <a:latin typeface="Arial"/>
                <a:ea typeface="Arial"/>
                <a:cs typeface="Arial"/>
                <a:sym typeface="Arial"/>
              </a:defRPr>
            </a:lvl9pPr>
          </a:lstStyle>
          <a:p>
            <a:endParaRPr/>
          </a:p>
        </p:txBody>
      </p:sp>
      <p:sp>
        <p:nvSpPr>
          <p:cNvPr id="72" name="Google Shape;72;p17"/>
          <p:cNvSpPr txBox="1">
            <a:spLocks noGrp="1"/>
          </p:cNvSpPr>
          <p:nvPr>
            <p:ph type="body" idx="2"/>
          </p:nvPr>
        </p:nvSpPr>
        <p:spPr>
          <a:xfrm>
            <a:off x="4642341" y="664370"/>
            <a:ext cx="4308781" cy="3930257"/>
          </a:xfrm>
          <a:prstGeom prst="rect">
            <a:avLst/>
          </a:prstGeom>
          <a:noFill/>
          <a:ln>
            <a:noFill/>
          </a:ln>
        </p:spPr>
        <p:txBody>
          <a:bodyPr spcFirstLastPara="1" wrap="square" lIns="68575" tIns="34275" rIns="68575" bIns="34275" anchor="t" anchorCtr="0">
            <a:noAutofit/>
          </a:bodyPr>
          <a:lstStyle>
            <a:lvl1pPr marL="457200" marR="0" lvl="0" indent="-317500" algn="l" rtl="0">
              <a:spcBef>
                <a:spcPts val="1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1pPr>
            <a:lvl2pPr marL="914400" marR="0" lvl="1" indent="-298450" algn="l" rtl="0">
              <a:spcBef>
                <a:spcPts val="20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2pPr>
            <a:lvl3pPr marL="1371600" marR="0" lvl="2" indent="-292100" algn="l" rtl="0">
              <a:spcBef>
                <a:spcPts val="200"/>
              </a:spcBef>
              <a:spcAft>
                <a:spcPts val="0"/>
              </a:spcAft>
              <a:buClr>
                <a:schemeClr val="dk1"/>
              </a:buClr>
              <a:buSzPts val="1000"/>
              <a:buFont typeface="Arial"/>
              <a:buChar char="•"/>
              <a:defRPr sz="1000" b="0" i="0" u="none" strike="noStrike" cap="none">
                <a:solidFill>
                  <a:schemeClr val="dk1"/>
                </a:solidFill>
                <a:latin typeface="Arial"/>
                <a:ea typeface="Arial"/>
                <a:cs typeface="Arial"/>
                <a:sym typeface="Arial"/>
              </a:defRPr>
            </a:lvl3pPr>
            <a:lvl4pPr marL="1828800" marR="0" lvl="3" indent="-285750" algn="l" rtl="0">
              <a:spcBef>
                <a:spcPts val="200"/>
              </a:spcBef>
              <a:spcAft>
                <a:spcPts val="0"/>
              </a:spcAft>
              <a:buClr>
                <a:schemeClr val="dk1"/>
              </a:buClr>
              <a:buSzPts val="900"/>
              <a:buFont typeface="Arial"/>
              <a:buChar char="–"/>
              <a:defRPr sz="900" b="0" i="0" u="none" strike="noStrike" cap="none">
                <a:solidFill>
                  <a:schemeClr val="dk1"/>
                </a:solidFill>
                <a:latin typeface="Arial"/>
                <a:ea typeface="Arial"/>
                <a:cs typeface="Arial"/>
                <a:sym typeface="Arial"/>
              </a:defRPr>
            </a:lvl4pPr>
            <a:lvl5pPr marL="2286000" marR="0" lvl="4" indent="-285750" algn="l" rtl="0">
              <a:spcBef>
                <a:spcPts val="200"/>
              </a:spcBef>
              <a:spcAft>
                <a:spcPts val="0"/>
              </a:spcAft>
              <a:buClr>
                <a:schemeClr val="dk1"/>
              </a:buClr>
              <a:buSzPts val="900"/>
              <a:buFont typeface="Arial"/>
              <a:buChar char="»"/>
              <a:defRPr sz="900" b="0" i="0" u="none" strike="noStrike" cap="none">
                <a:solidFill>
                  <a:schemeClr val="dk1"/>
                </a:solidFill>
                <a:latin typeface="Arial"/>
                <a:ea typeface="Arial"/>
                <a:cs typeface="Arial"/>
                <a:sym typeface="Arial"/>
              </a:defRPr>
            </a:lvl5pPr>
            <a:lvl6pPr marL="2743200" marR="0" lvl="5" indent="-292100" algn="l" rtl="0">
              <a:spcBef>
                <a:spcPts val="200"/>
              </a:spcBef>
              <a:spcAft>
                <a:spcPts val="0"/>
              </a:spcAft>
              <a:buClr>
                <a:schemeClr val="dk1"/>
              </a:buClr>
              <a:buSzPts val="1000"/>
              <a:buFont typeface="Arial"/>
              <a:buChar char="»"/>
              <a:defRPr sz="1000" b="0" i="0" u="none" strike="noStrike" cap="none">
                <a:solidFill>
                  <a:schemeClr val="dk1"/>
                </a:solidFill>
                <a:latin typeface="Arial"/>
                <a:ea typeface="Arial"/>
                <a:cs typeface="Arial"/>
                <a:sym typeface="Arial"/>
              </a:defRPr>
            </a:lvl6pPr>
            <a:lvl7pPr marL="3200400" marR="0" lvl="6" indent="-292100" algn="l" rtl="0">
              <a:spcBef>
                <a:spcPts val="200"/>
              </a:spcBef>
              <a:spcAft>
                <a:spcPts val="0"/>
              </a:spcAft>
              <a:buClr>
                <a:schemeClr val="dk1"/>
              </a:buClr>
              <a:buSzPts val="1000"/>
              <a:buFont typeface="Arial"/>
              <a:buChar char="»"/>
              <a:defRPr sz="1000" b="0" i="0" u="none" strike="noStrike" cap="none">
                <a:solidFill>
                  <a:schemeClr val="dk1"/>
                </a:solidFill>
                <a:latin typeface="Arial"/>
                <a:ea typeface="Arial"/>
                <a:cs typeface="Arial"/>
                <a:sym typeface="Arial"/>
              </a:defRPr>
            </a:lvl7pPr>
            <a:lvl8pPr marL="3657600" marR="0" lvl="7" indent="-292100" algn="l" rtl="0">
              <a:spcBef>
                <a:spcPts val="200"/>
              </a:spcBef>
              <a:spcAft>
                <a:spcPts val="0"/>
              </a:spcAft>
              <a:buClr>
                <a:schemeClr val="dk1"/>
              </a:buClr>
              <a:buSzPts val="1000"/>
              <a:buFont typeface="Arial"/>
              <a:buChar char="»"/>
              <a:defRPr sz="1000" b="0" i="0" u="none" strike="noStrike" cap="none">
                <a:solidFill>
                  <a:schemeClr val="dk1"/>
                </a:solidFill>
                <a:latin typeface="Arial"/>
                <a:ea typeface="Arial"/>
                <a:cs typeface="Arial"/>
                <a:sym typeface="Arial"/>
              </a:defRPr>
            </a:lvl8pPr>
            <a:lvl9pPr marL="4114800" marR="0" lvl="8" indent="-292100" algn="l" rtl="0">
              <a:spcBef>
                <a:spcPts val="200"/>
              </a:spcBef>
              <a:spcAft>
                <a:spcPts val="0"/>
              </a:spcAft>
              <a:buClr>
                <a:schemeClr val="dk1"/>
              </a:buClr>
              <a:buSzPts val="1000"/>
              <a:buFont typeface="Arial"/>
              <a:buChar char="»"/>
              <a:defRPr sz="1000" b="0" i="0" u="none" strike="noStrike" cap="none">
                <a:solidFill>
                  <a:schemeClr val="dk1"/>
                </a:solidFill>
                <a:latin typeface="Arial"/>
                <a:ea typeface="Arial"/>
                <a:cs typeface="Arial"/>
                <a:sym typeface="Arial"/>
              </a:defRPr>
            </a:lvl9pPr>
          </a:lstStyle>
          <a:p>
            <a:endParaRPr/>
          </a:p>
        </p:txBody>
      </p:sp>
      <p:sp>
        <p:nvSpPr>
          <p:cNvPr id="73" name="Google Shape;73;p17"/>
          <p:cNvSpPr txBox="1">
            <a:spLocks noGrp="1"/>
          </p:cNvSpPr>
          <p:nvPr>
            <p:ph type="body" idx="3"/>
          </p:nvPr>
        </p:nvSpPr>
        <p:spPr>
          <a:xfrm>
            <a:off x="207169" y="4386808"/>
            <a:ext cx="2057400" cy="207824"/>
          </a:xfrm>
          <a:prstGeom prst="rect">
            <a:avLst/>
          </a:prstGeom>
          <a:noFill/>
          <a:ln>
            <a:noFill/>
          </a:ln>
        </p:spPr>
        <p:txBody>
          <a:bodyPr spcFirstLastPara="1" wrap="square" lIns="68575" tIns="34275" rIns="68575" bIns="34275" anchor="t" anchorCtr="0">
            <a:noAutofit/>
          </a:bodyPr>
          <a:lstStyle>
            <a:lvl1pPr marL="457200" marR="0" lvl="0" indent="-228600" algn="ctr" rtl="0">
              <a:spcBef>
                <a:spcPts val="700"/>
              </a:spcBef>
              <a:spcAft>
                <a:spcPts val="0"/>
              </a:spcAft>
              <a:buClr>
                <a:schemeClr val="dk1"/>
              </a:buClr>
              <a:buSzPts val="700"/>
              <a:buFont typeface="Arial"/>
              <a:buNone/>
              <a:defRPr sz="700" b="0" i="1" u="none" strike="noStrike" cap="none">
                <a:solidFill>
                  <a:schemeClr val="dk1"/>
                </a:solidFill>
                <a:latin typeface="Arial"/>
                <a:ea typeface="Arial"/>
                <a:cs typeface="Arial"/>
                <a:sym typeface="Arial"/>
              </a:defRPr>
            </a:lvl1pPr>
            <a:lvl2pPr marL="914400" marR="0" lvl="1" indent="-330200" algn="l" rtl="0">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17500" algn="l" rtl="0">
              <a:spcBef>
                <a:spcPts val="3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3pPr>
            <a:lvl4pPr marL="1828800" marR="0" lvl="3" indent="-298450" algn="l" rtl="0">
              <a:spcBef>
                <a:spcPts val="20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4pPr>
            <a:lvl5pPr marL="2286000" marR="0" lvl="4" indent="-298450" algn="l" rtl="0">
              <a:spcBef>
                <a:spcPts val="20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5pPr>
            <a:lvl6pPr marL="2743200" marR="0" lvl="5" indent="-298450" algn="l" rtl="0">
              <a:spcBef>
                <a:spcPts val="20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6pPr>
            <a:lvl7pPr marL="3200400" marR="0" lvl="6" indent="-298450" algn="l" rtl="0">
              <a:spcBef>
                <a:spcPts val="20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7pPr>
            <a:lvl8pPr marL="3657600" marR="0" lvl="7" indent="-298450" algn="l" rtl="0">
              <a:spcBef>
                <a:spcPts val="20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8pPr>
            <a:lvl9pPr marL="4114800" marR="0" lvl="8" indent="-298450" algn="l" rtl="0">
              <a:spcBef>
                <a:spcPts val="20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9pPr>
          </a:lstStyle>
          <a:p>
            <a:endParaRPr/>
          </a:p>
        </p:txBody>
      </p:sp>
      <p:sp>
        <p:nvSpPr>
          <p:cNvPr id="74" name="Google Shape;74;p17"/>
          <p:cNvSpPr txBox="1">
            <a:spLocks noGrp="1"/>
          </p:cNvSpPr>
          <p:nvPr>
            <p:ph type="title"/>
          </p:nvPr>
        </p:nvSpPr>
        <p:spPr>
          <a:xfrm>
            <a:off x="207170" y="56393"/>
            <a:ext cx="7341339" cy="351234"/>
          </a:xfrm>
          <a:prstGeom prst="rect">
            <a:avLst/>
          </a:prstGeom>
          <a:noFill/>
          <a:ln>
            <a:noFill/>
          </a:ln>
        </p:spPr>
        <p:txBody>
          <a:bodyPr spcFirstLastPara="1" wrap="square" lIns="68575" tIns="34275" rIns="68575" bIns="34275" anchor="ctr" anchorCtr="0">
            <a:noAutofit/>
          </a:bodyPr>
          <a:lstStyle>
            <a:lvl1pPr marR="0" lvl="0" algn="l" rtl="0">
              <a:lnSpc>
                <a:spcPct val="90000"/>
              </a:lnSpc>
              <a:spcBef>
                <a:spcPts val="0"/>
              </a:spcBef>
              <a:spcAft>
                <a:spcPts val="0"/>
              </a:spcAft>
              <a:buSzPts val="1100"/>
              <a:buNone/>
              <a:defRPr sz="1600" b="1" i="0" u="none" strike="noStrike" cap="none">
                <a:solidFill>
                  <a:schemeClr val="dk1"/>
                </a:solidFill>
                <a:latin typeface="Arial"/>
                <a:ea typeface="Arial"/>
                <a:cs typeface="Arial"/>
                <a:sym typeface="Arial"/>
              </a:defRPr>
            </a:lvl1pPr>
            <a:lvl2pPr marR="0" lvl="1" algn="l" rtl="0">
              <a:lnSpc>
                <a:spcPct val="90000"/>
              </a:lnSpc>
              <a:spcBef>
                <a:spcPts val="0"/>
              </a:spcBef>
              <a:spcAft>
                <a:spcPts val="0"/>
              </a:spcAft>
              <a:buSzPts val="1100"/>
              <a:buNone/>
              <a:defRPr sz="1600" b="1" i="0" u="none" strike="noStrike" cap="none">
                <a:solidFill>
                  <a:srgbClr val="FFCC99"/>
                </a:solidFill>
                <a:latin typeface="Arial"/>
                <a:ea typeface="Arial"/>
                <a:cs typeface="Arial"/>
                <a:sym typeface="Arial"/>
              </a:defRPr>
            </a:lvl2pPr>
            <a:lvl3pPr marR="0" lvl="2" algn="l" rtl="0">
              <a:lnSpc>
                <a:spcPct val="90000"/>
              </a:lnSpc>
              <a:spcBef>
                <a:spcPts val="0"/>
              </a:spcBef>
              <a:spcAft>
                <a:spcPts val="0"/>
              </a:spcAft>
              <a:buSzPts val="1100"/>
              <a:buNone/>
              <a:defRPr sz="1600" b="1" i="0" u="none" strike="noStrike" cap="none">
                <a:solidFill>
                  <a:srgbClr val="FFCC99"/>
                </a:solidFill>
                <a:latin typeface="Arial"/>
                <a:ea typeface="Arial"/>
                <a:cs typeface="Arial"/>
                <a:sym typeface="Arial"/>
              </a:defRPr>
            </a:lvl3pPr>
            <a:lvl4pPr marR="0" lvl="3" algn="l" rtl="0">
              <a:lnSpc>
                <a:spcPct val="90000"/>
              </a:lnSpc>
              <a:spcBef>
                <a:spcPts val="0"/>
              </a:spcBef>
              <a:spcAft>
                <a:spcPts val="0"/>
              </a:spcAft>
              <a:buSzPts val="1100"/>
              <a:buNone/>
              <a:defRPr sz="1600" b="1" i="0" u="none" strike="noStrike" cap="none">
                <a:solidFill>
                  <a:srgbClr val="FFCC99"/>
                </a:solidFill>
                <a:latin typeface="Arial"/>
                <a:ea typeface="Arial"/>
                <a:cs typeface="Arial"/>
                <a:sym typeface="Arial"/>
              </a:defRPr>
            </a:lvl4pPr>
            <a:lvl5pPr marR="0" lvl="4" algn="l" rtl="0">
              <a:lnSpc>
                <a:spcPct val="90000"/>
              </a:lnSpc>
              <a:spcBef>
                <a:spcPts val="0"/>
              </a:spcBef>
              <a:spcAft>
                <a:spcPts val="0"/>
              </a:spcAft>
              <a:buSzPts val="1100"/>
              <a:buNone/>
              <a:defRPr sz="1600" b="1" i="0" u="none" strike="noStrike" cap="none">
                <a:solidFill>
                  <a:srgbClr val="FFCC99"/>
                </a:solidFill>
                <a:latin typeface="Arial"/>
                <a:ea typeface="Arial"/>
                <a:cs typeface="Arial"/>
                <a:sym typeface="Arial"/>
              </a:defRPr>
            </a:lvl5pPr>
            <a:lvl6pPr marR="0" lvl="5" algn="l" rtl="0">
              <a:lnSpc>
                <a:spcPct val="90000"/>
              </a:lnSpc>
              <a:spcBef>
                <a:spcPts val="0"/>
              </a:spcBef>
              <a:spcAft>
                <a:spcPts val="0"/>
              </a:spcAft>
              <a:buSzPts val="1100"/>
              <a:buNone/>
              <a:defRPr sz="1600" b="1" i="0" u="none" strike="noStrike" cap="none">
                <a:solidFill>
                  <a:srgbClr val="FFCC99"/>
                </a:solidFill>
                <a:latin typeface="Arial"/>
                <a:ea typeface="Arial"/>
                <a:cs typeface="Arial"/>
                <a:sym typeface="Arial"/>
              </a:defRPr>
            </a:lvl6pPr>
            <a:lvl7pPr marR="0" lvl="6" algn="l" rtl="0">
              <a:lnSpc>
                <a:spcPct val="90000"/>
              </a:lnSpc>
              <a:spcBef>
                <a:spcPts val="0"/>
              </a:spcBef>
              <a:spcAft>
                <a:spcPts val="0"/>
              </a:spcAft>
              <a:buSzPts val="1100"/>
              <a:buNone/>
              <a:defRPr sz="1600" b="1" i="0" u="none" strike="noStrike" cap="none">
                <a:solidFill>
                  <a:srgbClr val="FFCC99"/>
                </a:solidFill>
                <a:latin typeface="Arial"/>
                <a:ea typeface="Arial"/>
                <a:cs typeface="Arial"/>
                <a:sym typeface="Arial"/>
              </a:defRPr>
            </a:lvl7pPr>
            <a:lvl8pPr marR="0" lvl="7" algn="l" rtl="0">
              <a:lnSpc>
                <a:spcPct val="90000"/>
              </a:lnSpc>
              <a:spcBef>
                <a:spcPts val="0"/>
              </a:spcBef>
              <a:spcAft>
                <a:spcPts val="0"/>
              </a:spcAft>
              <a:buSzPts val="1100"/>
              <a:buNone/>
              <a:defRPr sz="1600" b="1" i="0" u="none" strike="noStrike" cap="none">
                <a:solidFill>
                  <a:srgbClr val="FFCC99"/>
                </a:solidFill>
                <a:latin typeface="Arial"/>
                <a:ea typeface="Arial"/>
                <a:cs typeface="Arial"/>
                <a:sym typeface="Arial"/>
              </a:defRPr>
            </a:lvl8pPr>
            <a:lvl9pPr marR="0" lvl="8" algn="l" rtl="0">
              <a:lnSpc>
                <a:spcPct val="90000"/>
              </a:lnSpc>
              <a:spcBef>
                <a:spcPts val="0"/>
              </a:spcBef>
              <a:spcAft>
                <a:spcPts val="0"/>
              </a:spcAft>
              <a:buSzPts val="1100"/>
              <a:buNone/>
              <a:defRPr sz="1600" b="1" i="0" u="none" strike="noStrike" cap="none">
                <a:solidFill>
                  <a:srgbClr val="FFCC99"/>
                </a:solidFill>
                <a:latin typeface="Arial"/>
                <a:ea typeface="Arial"/>
                <a:cs typeface="Arial"/>
                <a:sym typeface="Arial"/>
              </a:defRPr>
            </a:lvl9pPr>
          </a:lstStyle>
          <a:p>
            <a:endParaRPr/>
          </a:p>
        </p:txBody>
      </p:sp>
      <p:cxnSp>
        <p:nvCxnSpPr>
          <p:cNvPr id="75" name="Google Shape;75;p17"/>
          <p:cNvCxnSpPr/>
          <p:nvPr/>
        </p:nvCxnSpPr>
        <p:spPr>
          <a:xfrm>
            <a:off x="-7144" y="495678"/>
            <a:ext cx="9155430" cy="0"/>
          </a:xfrm>
          <a:prstGeom prst="straightConnector1">
            <a:avLst/>
          </a:prstGeom>
          <a:solidFill>
            <a:srgbClr val="FFFFFF"/>
          </a:solidFill>
          <a:ln w="66675" cap="flat" cmpd="sng">
            <a:solidFill>
              <a:srgbClr val="FFCA06"/>
            </a:solidFill>
            <a:prstDash val="solid"/>
            <a:round/>
            <a:headEnd type="none" w="sm" len="sm"/>
            <a:tailEnd type="none" w="sm" len="sm"/>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76"/>
        <p:cNvGrpSpPr/>
        <p:nvPr/>
      </p:nvGrpSpPr>
      <p:grpSpPr>
        <a:xfrm>
          <a:off x="0" y="0"/>
          <a:ext cx="0" cy="0"/>
          <a:chOff x="0" y="0"/>
          <a:chExt cx="0" cy="0"/>
        </a:xfrm>
      </p:grpSpPr>
      <p:sp>
        <p:nvSpPr>
          <p:cNvPr id="77" name="Google Shape;77;p18"/>
          <p:cNvSpPr txBox="1">
            <a:spLocks noGrp="1"/>
          </p:cNvSpPr>
          <p:nvPr>
            <p:ph type="body" idx="1"/>
          </p:nvPr>
        </p:nvSpPr>
        <p:spPr>
          <a:xfrm>
            <a:off x="207169" y="664374"/>
            <a:ext cx="4290098" cy="495299"/>
          </a:xfrm>
          <a:prstGeom prst="rect">
            <a:avLst/>
          </a:prstGeom>
          <a:noFill/>
          <a:ln>
            <a:noFill/>
          </a:ln>
        </p:spPr>
        <p:txBody>
          <a:bodyPr spcFirstLastPara="1" wrap="square" lIns="68575" tIns="34275" rIns="68575" bIns="34275" anchor="b" anchorCtr="0">
            <a:noAutofit/>
          </a:bodyPr>
          <a:lstStyle>
            <a:lvl1pPr marL="457200" marR="0" lvl="0" indent="-228600" algn="l" rtl="0">
              <a:spcBef>
                <a:spcPts val="1400"/>
              </a:spcBef>
              <a:spcAft>
                <a:spcPts val="0"/>
              </a:spcAft>
              <a:buClr>
                <a:schemeClr val="dk1"/>
              </a:buClr>
              <a:buSzPts val="1400"/>
              <a:buFont typeface="Arial"/>
              <a:buNone/>
              <a:defRPr sz="1400" b="1" i="0" u="none" strike="noStrike" cap="none">
                <a:solidFill>
                  <a:schemeClr val="dk1"/>
                </a:solidFill>
                <a:latin typeface="Arial"/>
                <a:ea typeface="Arial"/>
                <a:cs typeface="Arial"/>
                <a:sym typeface="Arial"/>
              </a:defRPr>
            </a:lvl1pPr>
            <a:lvl2pPr marL="914400" marR="0" lvl="1" indent="-228600" algn="l" rtl="0">
              <a:spcBef>
                <a:spcPts val="200"/>
              </a:spcBef>
              <a:spcAft>
                <a:spcPts val="0"/>
              </a:spcAft>
              <a:buClr>
                <a:schemeClr val="dk1"/>
              </a:buClr>
              <a:buSzPts val="1100"/>
              <a:buFont typeface="Arial"/>
              <a:buNone/>
              <a:defRPr sz="1100" b="1" i="0" u="none" strike="noStrike" cap="none">
                <a:solidFill>
                  <a:schemeClr val="dk1"/>
                </a:solidFill>
                <a:latin typeface="Arial"/>
                <a:ea typeface="Arial"/>
                <a:cs typeface="Arial"/>
                <a:sym typeface="Arial"/>
              </a:defRPr>
            </a:lvl2pPr>
            <a:lvl3pPr marL="1371600" marR="0" lvl="2" indent="-228600" algn="l" rtl="0">
              <a:spcBef>
                <a:spcPts val="200"/>
              </a:spcBef>
              <a:spcAft>
                <a:spcPts val="0"/>
              </a:spcAft>
              <a:buClr>
                <a:schemeClr val="dk1"/>
              </a:buClr>
              <a:buSzPts val="1000"/>
              <a:buFont typeface="Arial"/>
              <a:buNone/>
              <a:defRPr sz="1000" b="1" i="0" u="none" strike="noStrike" cap="none">
                <a:solidFill>
                  <a:schemeClr val="dk1"/>
                </a:solidFill>
                <a:latin typeface="Arial"/>
                <a:ea typeface="Arial"/>
                <a:cs typeface="Arial"/>
                <a:sym typeface="Arial"/>
              </a:defRPr>
            </a:lvl3pPr>
            <a:lvl4pPr marL="1828800" marR="0" lvl="3" indent="-228600" algn="l" rtl="0">
              <a:spcBef>
                <a:spcPts val="200"/>
              </a:spcBef>
              <a:spcAft>
                <a:spcPts val="0"/>
              </a:spcAft>
              <a:buClr>
                <a:schemeClr val="dk1"/>
              </a:buClr>
              <a:buSzPts val="900"/>
              <a:buFont typeface="Arial"/>
              <a:buNone/>
              <a:defRPr sz="900" b="1" i="0" u="none" strike="noStrike" cap="none">
                <a:solidFill>
                  <a:schemeClr val="dk1"/>
                </a:solidFill>
                <a:latin typeface="Arial"/>
                <a:ea typeface="Arial"/>
                <a:cs typeface="Arial"/>
                <a:sym typeface="Arial"/>
              </a:defRPr>
            </a:lvl4pPr>
            <a:lvl5pPr marL="2286000" marR="0" lvl="4" indent="-228600" algn="l" rtl="0">
              <a:spcBef>
                <a:spcPts val="200"/>
              </a:spcBef>
              <a:spcAft>
                <a:spcPts val="0"/>
              </a:spcAft>
              <a:buClr>
                <a:schemeClr val="dk1"/>
              </a:buClr>
              <a:buSzPts val="900"/>
              <a:buFont typeface="Arial"/>
              <a:buNone/>
              <a:defRPr sz="900" b="1" i="0" u="none" strike="noStrike" cap="none">
                <a:solidFill>
                  <a:schemeClr val="dk1"/>
                </a:solidFill>
                <a:latin typeface="Arial"/>
                <a:ea typeface="Arial"/>
                <a:cs typeface="Arial"/>
                <a:sym typeface="Arial"/>
              </a:defRPr>
            </a:lvl5pPr>
            <a:lvl6pPr marL="2743200" marR="0" lvl="5" indent="-228600" algn="l" rtl="0">
              <a:spcBef>
                <a:spcPts val="200"/>
              </a:spcBef>
              <a:spcAft>
                <a:spcPts val="0"/>
              </a:spcAft>
              <a:buClr>
                <a:schemeClr val="dk1"/>
              </a:buClr>
              <a:buSzPts val="900"/>
              <a:buFont typeface="Arial"/>
              <a:buNone/>
              <a:defRPr sz="900" b="1" i="0" u="none" strike="noStrike" cap="none">
                <a:solidFill>
                  <a:schemeClr val="dk1"/>
                </a:solidFill>
                <a:latin typeface="Arial"/>
                <a:ea typeface="Arial"/>
                <a:cs typeface="Arial"/>
                <a:sym typeface="Arial"/>
              </a:defRPr>
            </a:lvl6pPr>
            <a:lvl7pPr marL="3200400" marR="0" lvl="6" indent="-228600" algn="l" rtl="0">
              <a:spcBef>
                <a:spcPts val="200"/>
              </a:spcBef>
              <a:spcAft>
                <a:spcPts val="0"/>
              </a:spcAft>
              <a:buClr>
                <a:schemeClr val="dk1"/>
              </a:buClr>
              <a:buSzPts val="900"/>
              <a:buFont typeface="Arial"/>
              <a:buNone/>
              <a:defRPr sz="900" b="1" i="0" u="none" strike="noStrike" cap="none">
                <a:solidFill>
                  <a:schemeClr val="dk1"/>
                </a:solidFill>
                <a:latin typeface="Arial"/>
                <a:ea typeface="Arial"/>
                <a:cs typeface="Arial"/>
                <a:sym typeface="Arial"/>
              </a:defRPr>
            </a:lvl7pPr>
            <a:lvl8pPr marL="3657600" marR="0" lvl="7" indent="-228600" algn="l" rtl="0">
              <a:spcBef>
                <a:spcPts val="200"/>
              </a:spcBef>
              <a:spcAft>
                <a:spcPts val="0"/>
              </a:spcAft>
              <a:buClr>
                <a:schemeClr val="dk1"/>
              </a:buClr>
              <a:buSzPts val="900"/>
              <a:buFont typeface="Arial"/>
              <a:buNone/>
              <a:defRPr sz="900" b="1" i="0" u="none" strike="noStrike" cap="none">
                <a:solidFill>
                  <a:schemeClr val="dk1"/>
                </a:solidFill>
                <a:latin typeface="Arial"/>
                <a:ea typeface="Arial"/>
                <a:cs typeface="Arial"/>
                <a:sym typeface="Arial"/>
              </a:defRPr>
            </a:lvl8pPr>
            <a:lvl9pPr marL="4114800" marR="0" lvl="8" indent="-228600" algn="l" rtl="0">
              <a:spcBef>
                <a:spcPts val="200"/>
              </a:spcBef>
              <a:spcAft>
                <a:spcPts val="0"/>
              </a:spcAft>
              <a:buClr>
                <a:schemeClr val="dk1"/>
              </a:buClr>
              <a:buSzPts val="900"/>
              <a:buFont typeface="Arial"/>
              <a:buNone/>
              <a:defRPr sz="900" b="1" i="0" u="none" strike="noStrike" cap="none">
                <a:solidFill>
                  <a:schemeClr val="dk1"/>
                </a:solidFill>
                <a:latin typeface="Arial"/>
                <a:ea typeface="Arial"/>
                <a:cs typeface="Arial"/>
                <a:sym typeface="Arial"/>
              </a:defRPr>
            </a:lvl9pPr>
          </a:lstStyle>
          <a:p>
            <a:endParaRPr/>
          </a:p>
        </p:txBody>
      </p:sp>
      <p:sp>
        <p:nvSpPr>
          <p:cNvPr id="78" name="Google Shape;78;p18"/>
          <p:cNvSpPr txBox="1">
            <a:spLocks noGrp="1"/>
          </p:cNvSpPr>
          <p:nvPr>
            <p:ph type="body" idx="2"/>
          </p:nvPr>
        </p:nvSpPr>
        <p:spPr>
          <a:xfrm>
            <a:off x="207169" y="1159669"/>
            <a:ext cx="4290098" cy="3433762"/>
          </a:xfrm>
          <a:prstGeom prst="rect">
            <a:avLst/>
          </a:prstGeom>
          <a:noFill/>
          <a:ln>
            <a:noFill/>
          </a:ln>
        </p:spPr>
        <p:txBody>
          <a:bodyPr spcFirstLastPara="1" wrap="square" lIns="68575" tIns="34275" rIns="68575" bIns="34275" anchor="t" anchorCtr="0">
            <a:noAutofit/>
          </a:bodyPr>
          <a:lstStyle>
            <a:lvl1pPr marL="457200" marR="0" lvl="0" indent="-298450" algn="l" rtl="0">
              <a:spcBef>
                <a:spcPts val="110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1pPr>
            <a:lvl2pPr marL="914400" marR="0" lvl="1" indent="-292100" algn="l" rtl="0">
              <a:spcBef>
                <a:spcPts val="200"/>
              </a:spcBef>
              <a:spcAft>
                <a:spcPts val="0"/>
              </a:spcAft>
              <a:buClr>
                <a:schemeClr val="dk1"/>
              </a:buClr>
              <a:buSzPts val="1000"/>
              <a:buFont typeface="Arial"/>
              <a:buChar char="–"/>
              <a:defRPr sz="1000" b="0" i="0" u="none" strike="noStrike" cap="none">
                <a:solidFill>
                  <a:schemeClr val="dk1"/>
                </a:solidFill>
                <a:latin typeface="Arial"/>
                <a:ea typeface="Arial"/>
                <a:cs typeface="Arial"/>
                <a:sym typeface="Arial"/>
              </a:defRPr>
            </a:lvl2pPr>
            <a:lvl3pPr marL="1371600" marR="0" lvl="2" indent="-285750" algn="l" rtl="0">
              <a:spcBef>
                <a:spcPts val="200"/>
              </a:spcBef>
              <a:spcAft>
                <a:spcPts val="0"/>
              </a:spcAft>
              <a:buClr>
                <a:schemeClr val="dk1"/>
              </a:buClr>
              <a:buSzPts val="900"/>
              <a:buFont typeface="Arial"/>
              <a:buChar char="•"/>
              <a:defRPr sz="900" b="0" i="0" u="none" strike="noStrike" cap="none">
                <a:solidFill>
                  <a:schemeClr val="dk1"/>
                </a:solidFill>
                <a:latin typeface="Arial"/>
                <a:ea typeface="Arial"/>
                <a:cs typeface="Arial"/>
                <a:sym typeface="Arial"/>
              </a:defRPr>
            </a:lvl3pPr>
            <a:lvl4pPr marL="1828800" marR="0" lvl="3" indent="-279400" algn="l" rtl="0">
              <a:spcBef>
                <a:spcPts val="200"/>
              </a:spcBef>
              <a:spcAft>
                <a:spcPts val="0"/>
              </a:spcAft>
              <a:buClr>
                <a:schemeClr val="dk1"/>
              </a:buClr>
              <a:buSzPts val="800"/>
              <a:buFont typeface="Arial"/>
              <a:buChar char="–"/>
              <a:defRPr sz="800" b="0" i="0" u="none" strike="noStrike" cap="none">
                <a:solidFill>
                  <a:schemeClr val="dk1"/>
                </a:solidFill>
                <a:latin typeface="Arial"/>
                <a:ea typeface="Arial"/>
                <a:cs typeface="Arial"/>
                <a:sym typeface="Arial"/>
              </a:defRPr>
            </a:lvl4pPr>
            <a:lvl5pPr marL="2286000" marR="0" lvl="4" indent="-279400" algn="l" rtl="0">
              <a:spcBef>
                <a:spcPts val="200"/>
              </a:spcBef>
              <a:spcAft>
                <a:spcPts val="0"/>
              </a:spcAft>
              <a:buClr>
                <a:schemeClr val="dk1"/>
              </a:buClr>
              <a:buSzPts val="800"/>
              <a:buFont typeface="Arial"/>
              <a:buChar char="»"/>
              <a:defRPr sz="800" b="0" i="0" u="none" strike="noStrike" cap="none">
                <a:solidFill>
                  <a:schemeClr val="dk1"/>
                </a:solidFill>
                <a:latin typeface="Arial"/>
                <a:ea typeface="Arial"/>
                <a:cs typeface="Arial"/>
                <a:sym typeface="Arial"/>
              </a:defRPr>
            </a:lvl5pPr>
            <a:lvl6pPr marL="2743200" marR="0" lvl="5" indent="-285750" algn="l" rtl="0">
              <a:spcBef>
                <a:spcPts val="200"/>
              </a:spcBef>
              <a:spcAft>
                <a:spcPts val="0"/>
              </a:spcAft>
              <a:buClr>
                <a:schemeClr val="dk1"/>
              </a:buClr>
              <a:buSzPts val="900"/>
              <a:buFont typeface="Arial"/>
              <a:buChar char="»"/>
              <a:defRPr sz="900" b="0" i="0" u="none" strike="noStrike" cap="none">
                <a:solidFill>
                  <a:schemeClr val="dk1"/>
                </a:solidFill>
                <a:latin typeface="Arial"/>
                <a:ea typeface="Arial"/>
                <a:cs typeface="Arial"/>
                <a:sym typeface="Arial"/>
              </a:defRPr>
            </a:lvl6pPr>
            <a:lvl7pPr marL="3200400" marR="0" lvl="6" indent="-285750" algn="l" rtl="0">
              <a:spcBef>
                <a:spcPts val="200"/>
              </a:spcBef>
              <a:spcAft>
                <a:spcPts val="0"/>
              </a:spcAft>
              <a:buClr>
                <a:schemeClr val="dk1"/>
              </a:buClr>
              <a:buSzPts val="900"/>
              <a:buFont typeface="Arial"/>
              <a:buChar char="»"/>
              <a:defRPr sz="900" b="0" i="0" u="none" strike="noStrike" cap="none">
                <a:solidFill>
                  <a:schemeClr val="dk1"/>
                </a:solidFill>
                <a:latin typeface="Arial"/>
                <a:ea typeface="Arial"/>
                <a:cs typeface="Arial"/>
                <a:sym typeface="Arial"/>
              </a:defRPr>
            </a:lvl7pPr>
            <a:lvl8pPr marL="3657600" marR="0" lvl="7" indent="-285750" algn="l" rtl="0">
              <a:spcBef>
                <a:spcPts val="200"/>
              </a:spcBef>
              <a:spcAft>
                <a:spcPts val="0"/>
              </a:spcAft>
              <a:buClr>
                <a:schemeClr val="dk1"/>
              </a:buClr>
              <a:buSzPts val="900"/>
              <a:buFont typeface="Arial"/>
              <a:buChar char="»"/>
              <a:defRPr sz="900" b="0" i="0" u="none" strike="noStrike" cap="none">
                <a:solidFill>
                  <a:schemeClr val="dk1"/>
                </a:solidFill>
                <a:latin typeface="Arial"/>
                <a:ea typeface="Arial"/>
                <a:cs typeface="Arial"/>
                <a:sym typeface="Arial"/>
              </a:defRPr>
            </a:lvl8pPr>
            <a:lvl9pPr marL="4114800" marR="0" lvl="8" indent="-285750" algn="l" rtl="0">
              <a:spcBef>
                <a:spcPts val="200"/>
              </a:spcBef>
              <a:spcAft>
                <a:spcPts val="0"/>
              </a:spcAft>
              <a:buClr>
                <a:schemeClr val="dk1"/>
              </a:buClr>
              <a:buSzPts val="900"/>
              <a:buFont typeface="Arial"/>
              <a:buChar char="»"/>
              <a:defRPr sz="900" b="0" i="0" u="none" strike="noStrike" cap="none">
                <a:solidFill>
                  <a:schemeClr val="dk1"/>
                </a:solidFill>
                <a:latin typeface="Arial"/>
                <a:ea typeface="Arial"/>
                <a:cs typeface="Arial"/>
                <a:sym typeface="Arial"/>
              </a:defRPr>
            </a:lvl9pPr>
          </a:lstStyle>
          <a:p>
            <a:endParaRPr/>
          </a:p>
        </p:txBody>
      </p:sp>
      <p:sp>
        <p:nvSpPr>
          <p:cNvPr id="79" name="Google Shape;79;p18"/>
          <p:cNvSpPr txBox="1">
            <a:spLocks noGrp="1"/>
          </p:cNvSpPr>
          <p:nvPr>
            <p:ph type="body" idx="3"/>
          </p:nvPr>
        </p:nvSpPr>
        <p:spPr>
          <a:xfrm>
            <a:off x="4645273" y="664374"/>
            <a:ext cx="4305848" cy="495299"/>
          </a:xfrm>
          <a:prstGeom prst="rect">
            <a:avLst/>
          </a:prstGeom>
          <a:noFill/>
          <a:ln>
            <a:noFill/>
          </a:ln>
        </p:spPr>
        <p:txBody>
          <a:bodyPr spcFirstLastPara="1" wrap="square" lIns="68575" tIns="34275" rIns="68575" bIns="34275" anchor="b" anchorCtr="0">
            <a:noAutofit/>
          </a:bodyPr>
          <a:lstStyle>
            <a:lvl1pPr marL="457200" marR="0" lvl="0" indent="-228600" algn="l" rtl="0">
              <a:spcBef>
                <a:spcPts val="1400"/>
              </a:spcBef>
              <a:spcAft>
                <a:spcPts val="0"/>
              </a:spcAft>
              <a:buClr>
                <a:schemeClr val="dk1"/>
              </a:buClr>
              <a:buSzPts val="1400"/>
              <a:buFont typeface="Arial"/>
              <a:buNone/>
              <a:defRPr sz="1400" b="1" i="0" u="none" strike="noStrike" cap="none">
                <a:solidFill>
                  <a:schemeClr val="dk1"/>
                </a:solidFill>
                <a:latin typeface="Arial"/>
                <a:ea typeface="Arial"/>
                <a:cs typeface="Arial"/>
                <a:sym typeface="Arial"/>
              </a:defRPr>
            </a:lvl1pPr>
            <a:lvl2pPr marL="914400" marR="0" lvl="1" indent="-228600" algn="l" rtl="0">
              <a:spcBef>
                <a:spcPts val="200"/>
              </a:spcBef>
              <a:spcAft>
                <a:spcPts val="0"/>
              </a:spcAft>
              <a:buClr>
                <a:schemeClr val="dk1"/>
              </a:buClr>
              <a:buSzPts val="1100"/>
              <a:buFont typeface="Arial"/>
              <a:buNone/>
              <a:defRPr sz="1100" b="1" i="0" u="none" strike="noStrike" cap="none">
                <a:solidFill>
                  <a:schemeClr val="dk1"/>
                </a:solidFill>
                <a:latin typeface="Arial"/>
                <a:ea typeface="Arial"/>
                <a:cs typeface="Arial"/>
                <a:sym typeface="Arial"/>
              </a:defRPr>
            </a:lvl2pPr>
            <a:lvl3pPr marL="1371600" marR="0" lvl="2" indent="-228600" algn="l" rtl="0">
              <a:spcBef>
                <a:spcPts val="200"/>
              </a:spcBef>
              <a:spcAft>
                <a:spcPts val="0"/>
              </a:spcAft>
              <a:buClr>
                <a:schemeClr val="dk1"/>
              </a:buClr>
              <a:buSzPts val="1000"/>
              <a:buFont typeface="Arial"/>
              <a:buNone/>
              <a:defRPr sz="1000" b="1" i="0" u="none" strike="noStrike" cap="none">
                <a:solidFill>
                  <a:schemeClr val="dk1"/>
                </a:solidFill>
                <a:latin typeface="Arial"/>
                <a:ea typeface="Arial"/>
                <a:cs typeface="Arial"/>
                <a:sym typeface="Arial"/>
              </a:defRPr>
            </a:lvl3pPr>
            <a:lvl4pPr marL="1828800" marR="0" lvl="3" indent="-228600" algn="l" rtl="0">
              <a:spcBef>
                <a:spcPts val="200"/>
              </a:spcBef>
              <a:spcAft>
                <a:spcPts val="0"/>
              </a:spcAft>
              <a:buClr>
                <a:schemeClr val="dk1"/>
              </a:buClr>
              <a:buSzPts val="900"/>
              <a:buFont typeface="Arial"/>
              <a:buNone/>
              <a:defRPr sz="900" b="1" i="0" u="none" strike="noStrike" cap="none">
                <a:solidFill>
                  <a:schemeClr val="dk1"/>
                </a:solidFill>
                <a:latin typeface="Arial"/>
                <a:ea typeface="Arial"/>
                <a:cs typeface="Arial"/>
                <a:sym typeface="Arial"/>
              </a:defRPr>
            </a:lvl4pPr>
            <a:lvl5pPr marL="2286000" marR="0" lvl="4" indent="-228600" algn="l" rtl="0">
              <a:spcBef>
                <a:spcPts val="200"/>
              </a:spcBef>
              <a:spcAft>
                <a:spcPts val="0"/>
              </a:spcAft>
              <a:buClr>
                <a:schemeClr val="dk1"/>
              </a:buClr>
              <a:buSzPts val="900"/>
              <a:buFont typeface="Arial"/>
              <a:buNone/>
              <a:defRPr sz="900" b="1" i="0" u="none" strike="noStrike" cap="none">
                <a:solidFill>
                  <a:schemeClr val="dk1"/>
                </a:solidFill>
                <a:latin typeface="Arial"/>
                <a:ea typeface="Arial"/>
                <a:cs typeface="Arial"/>
                <a:sym typeface="Arial"/>
              </a:defRPr>
            </a:lvl5pPr>
            <a:lvl6pPr marL="2743200" marR="0" lvl="5" indent="-228600" algn="l" rtl="0">
              <a:spcBef>
                <a:spcPts val="200"/>
              </a:spcBef>
              <a:spcAft>
                <a:spcPts val="0"/>
              </a:spcAft>
              <a:buClr>
                <a:schemeClr val="dk1"/>
              </a:buClr>
              <a:buSzPts val="900"/>
              <a:buFont typeface="Arial"/>
              <a:buNone/>
              <a:defRPr sz="900" b="1" i="0" u="none" strike="noStrike" cap="none">
                <a:solidFill>
                  <a:schemeClr val="dk1"/>
                </a:solidFill>
                <a:latin typeface="Arial"/>
                <a:ea typeface="Arial"/>
                <a:cs typeface="Arial"/>
                <a:sym typeface="Arial"/>
              </a:defRPr>
            </a:lvl6pPr>
            <a:lvl7pPr marL="3200400" marR="0" lvl="6" indent="-228600" algn="l" rtl="0">
              <a:spcBef>
                <a:spcPts val="200"/>
              </a:spcBef>
              <a:spcAft>
                <a:spcPts val="0"/>
              </a:spcAft>
              <a:buClr>
                <a:schemeClr val="dk1"/>
              </a:buClr>
              <a:buSzPts val="900"/>
              <a:buFont typeface="Arial"/>
              <a:buNone/>
              <a:defRPr sz="900" b="1" i="0" u="none" strike="noStrike" cap="none">
                <a:solidFill>
                  <a:schemeClr val="dk1"/>
                </a:solidFill>
                <a:latin typeface="Arial"/>
                <a:ea typeface="Arial"/>
                <a:cs typeface="Arial"/>
                <a:sym typeface="Arial"/>
              </a:defRPr>
            </a:lvl7pPr>
            <a:lvl8pPr marL="3657600" marR="0" lvl="7" indent="-228600" algn="l" rtl="0">
              <a:spcBef>
                <a:spcPts val="200"/>
              </a:spcBef>
              <a:spcAft>
                <a:spcPts val="0"/>
              </a:spcAft>
              <a:buClr>
                <a:schemeClr val="dk1"/>
              </a:buClr>
              <a:buSzPts val="900"/>
              <a:buFont typeface="Arial"/>
              <a:buNone/>
              <a:defRPr sz="900" b="1" i="0" u="none" strike="noStrike" cap="none">
                <a:solidFill>
                  <a:schemeClr val="dk1"/>
                </a:solidFill>
                <a:latin typeface="Arial"/>
                <a:ea typeface="Arial"/>
                <a:cs typeface="Arial"/>
                <a:sym typeface="Arial"/>
              </a:defRPr>
            </a:lvl8pPr>
            <a:lvl9pPr marL="4114800" marR="0" lvl="8" indent="-228600" algn="l" rtl="0">
              <a:spcBef>
                <a:spcPts val="200"/>
              </a:spcBef>
              <a:spcAft>
                <a:spcPts val="0"/>
              </a:spcAft>
              <a:buClr>
                <a:schemeClr val="dk1"/>
              </a:buClr>
              <a:buSzPts val="900"/>
              <a:buFont typeface="Arial"/>
              <a:buNone/>
              <a:defRPr sz="900" b="1" i="0" u="none" strike="noStrike" cap="none">
                <a:solidFill>
                  <a:schemeClr val="dk1"/>
                </a:solidFill>
                <a:latin typeface="Arial"/>
                <a:ea typeface="Arial"/>
                <a:cs typeface="Arial"/>
                <a:sym typeface="Arial"/>
              </a:defRPr>
            </a:lvl9pPr>
          </a:lstStyle>
          <a:p>
            <a:endParaRPr/>
          </a:p>
        </p:txBody>
      </p:sp>
      <p:sp>
        <p:nvSpPr>
          <p:cNvPr id="80" name="Google Shape;80;p18"/>
          <p:cNvSpPr txBox="1">
            <a:spLocks noGrp="1"/>
          </p:cNvSpPr>
          <p:nvPr>
            <p:ph type="body" idx="4"/>
          </p:nvPr>
        </p:nvSpPr>
        <p:spPr>
          <a:xfrm>
            <a:off x="4645273" y="1159669"/>
            <a:ext cx="4305848" cy="3433762"/>
          </a:xfrm>
          <a:prstGeom prst="rect">
            <a:avLst/>
          </a:prstGeom>
          <a:noFill/>
          <a:ln>
            <a:noFill/>
          </a:ln>
        </p:spPr>
        <p:txBody>
          <a:bodyPr spcFirstLastPara="1" wrap="square" lIns="68575" tIns="34275" rIns="68575" bIns="34275" anchor="t" anchorCtr="0">
            <a:noAutofit/>
          </a:bodyPr>
          <a:lstStyle>
            <a:lvl1pPr marL="457200" marR="0" lvl="0" indent="-298450" algn="l" rtl="0">
              <a:spcBef>
                <a:spcPts val="110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1pPr>
            <a:lvl2pPr marL="914400" marR="0" lvl="1" indent="-292100" algn="l" rtl="0">
              <a:spcBef>
                <a:spcPts val="200"/>
              </a:spcBef>
              <a:spcAft>
                <a:spcPts val="0"/>
              </a:spcAft>
              <a:buClr>
                <a:schemeClr val="dk1"/>
              </a:buClr>
              <a:buSzPts val="1000"/>
              <a:buFont typeface="Arial"/>
              <a:buChar char="–"/>
              <a:defRPr sz="1000" b="0" i="0" u="none" strike="noStrike" cap="none">
                <a:solidFill>
                  <a:schemeClr val="dk1"/>
                </a:solidFill>
                <a:latin typeface="Arial"/>
                <a:ea typeface="Arial"/>
                <a:cs typeface="Arial"/>
                <a:sym typeface="Arial"/>
              </a:defRPr>
            </a:lvl2pPr>
            <a:lvl3pPr marL="1371600" marR="0" lvl="2" indent="-285750" algn="l" rtl="0">
              <a:spcBef>
                <a:spcPts val="200"/>
              </a:spcBef>
              <a:spcAft>
                <a:spcPts val="0"/>
              </a:spcAft>
              <a:buClr>
                <a:schemeClr val="dk1"/>
              </a:buClr>
              <a:buSzPts val="900"/>
              <a:buFont typeface="Arial"/>
              <a:buChar char="•"/>
              <a:defRPr sz="900" b="0" i="0" u="none" strike="noStrike" cap="none">
                <a:solidFill>
                  <a:schemeClr val="dk1"/>
                </a:solidFill>
                <a:latin typeface="Arial"/>
                <a:ea typeface="Arial"/>
                <a:cs typeface="Arial"/>
                <a:sym typeface="Arial"/>
              </a:defRPr>
            </a:lvl3pPr>
            <a:lvl4pPr marL="1828800" marR="0" lvl="3" indent="-279400" algn="l" rtl="0">
              <a:spcBef>
                <a:spcPts val="200"/>
              </a:spcBef>
              <a:spcAft>
                <a:spcPts val="0"/>
              </a:spcAft>
              <a:buClr>
                <a:schemeClr val="dk1"/>
              </a:buClr>
              <a:buSzPts val="800"/>
              <a:buFont typeface="Arial"/>
              <a:buChar char="–"/>
              <a:defRPr sz="800" b="0" i="0" u="none" strike="noStrike" cap="none">
                <a:solidFill>
                  <a:schemeClr val="dk1"/>
                </a:solidFill>
                <a:latin typeface="Arial"/>
                <a:ea typeface="Arial"/>
                <a:cs typeface="Arial"/>
                <a:sym typeface="Arial"/>
              </a:defRPr>
            </a:lvl4pPr>
            <a:lvl5pPr marL="2286000" marR="0" lvl="4" indent="-279400" algn="l" rtl="0">
              <a:spcBef>
                <a:spcPts val="200"/>
              </a:spcBef>
              <a:spcAft>
                <a:spcPts val="0"/>
              </a:spcAft>
              <a:buClr>
                <a:schemeClr val="dk1"/>
              </a:buClr>
              <a:buSzPts val="800"/>
              <a:buFont typeface="Arial"/>
              <a:buChar char="»"/>
              <a:defRPr sz="800" b="0" i="0" u="none" strike="noStrike" cap="none">
                <a:solidFill>
                  <a:schemeClr val="dk1"/>
                </a:solidFill>
                <a:latin typeface="Arial"/>
                <a:ea typeface="Arial"/>
                <a:cs typeface="Arial"/>
                <a:sym typeface="Arial"/>
              </a:defRPr>
            </a:lvl5pPr>
            <a:lvl6pPr marL="2743200" marR="0" lvl="5" indent="-285750" algn="l" rtl="0">
              <a:spcBef>
                <a:spcPts val="200"/>
              </a:spcBef>
              <a:spcAft>
                <a:spcPts val="0"/>
              </a:spcAft>
              <a:buClr>
                <a:schemeClr val="dk1"/>
              </a:buClr>
              <a:buSzPts val="900"/>
              <a:buFont typeface="Arial"/>
              <a:buChar char="»"/>
              <a:defRPr sz="900" b="0" i="0" u="none" strike="noStrike" cap="none">
                <a:solidFill>
                  <a:schemeClr val="dk1"/>
                </a:solidFill>
                <a:latin typeface="Arial"/>
                <a:ea typeface="Arial"/>
                <a:cs typeface="Arial"/>
                <a:sym typeface="Arial"/>
              </a:defRPr>
            </a:lvl6pPr>
            <a:lvl7pPr marL="3200400" marR="0" lvl="6" indent="-285750" algn="l" rtl="0">
              <a:spcBef>
                <a:spcPts val="200"/>
              </a:spcBef>
              <a:spcAft>
                <a:spcPts val="0"/>
              </a:spcAft>
              <a:buClr>
                <a:schemeClr val="dk1"/>
              </a:buClr>
              <a:buSzPts val="900"/>
              <a:buFont typeface="Arial"/>
              <a:buChar char="»"/>
              <a:defRPr sz="900" b="0" i="0" u="none" strike="noStrike" cap="none">
                <a:solidFill>
                  <a:schemeClr val="dk1"/>
                </a:solidFill>
                <a:latin typeface="Arial"/>
                <a:ea typeface="Arial"/>
                <a:cs typeface="Arial"/>
                <a:sym typeface="Arial"/>
              </a:defRPr>
            </a:lvl7pPr>
            <a:lvl8pPr marL="3657600" marR="0" lvl="7" indent="-285750" algn="l" rtl="0">
              <a:spcBef>
                <a:spcPts val="200"/>
              </a:spcBef>
              <a:spcAft>
                <a:spcPts val="0"/>
              </a:spcAft>
              <a:buClr>
                <a:schemeClr val="dk1"/>
              </a:buClr>
              <a:buSzPts val="900"/>
              <a:buFont typeface="Arial"/>
              <a:buChar char="»"/>
              <a:defRPr sz="900" b="0" i="0" u="none" strike="noStrike" cap="none">
                <a:solidFill>
                  <a:schemeClr val="dk1"/>
                </a:solidFill>
                <a:latin typeface="Arial"/>
                <a:ea typeface="Arial"/>
                <a:cs typeface="Arial"/>
                <a:sym typeface="Arial"/>
              </a:defRPr>
            </a:lvl8pPr>
            <a:lvl9pPr marL="4114800" marR="0" lvl="8" indent="-285750" algn="l" rtl="0">
              <a:spcBef>
                <a:spcPts val="200"/>
              </a:spcBef>
              <a:spcAft>
                <a:spcPts val="0"/>
              </a:spcAft>
              <a:buClr>
                <a:schemeClr val="dk1"/>
              </a:buClr>
              <a:buSzPts val="900"/>
              <a:buFont typeface="Arial"/>
              <a:buChar char="»"/>
              <a:defRPr sz="900" b="0" i="0" u="none" strike="noStrike" cap="none">
                <a:solidFill>
                  <a:schemeClr val="dk1"/>
                </a:solidFill>
                <a:latin typeface="Arial"/>
                <a:ea typeface="Arial"/>
                <a:cs typeface="Arial"/>
                <a:sym typeface="Arial"/>
              </a:defRPr>
            </a:lvl9pPr>
          </a:lstStyle>
          <a:p>
            <a:endParaRPr/>
          </a:p>
        </p:txBody>
      </p:sp>
      <p:sp>
        <p:nvSpPr>
          <p:cNvPr id="81" name="Google Shape;81;p18"/>
          <p:cNvSpPr txBox="1">
            <a:spLocks noGrp="1"/>
          </p:cNvSpPr>
          <p:nvPr>
            <p:ph type="body" idx="5"/>
          </p:nvPr>
        </p:nvSpPr>
        <p:spPr>
          <a:xfrm>
            <a:off x="207169" y="4386808"/>
            <a:ext cx="2057400" cy="207824"/>
          </a:xfrm>
          <a:prstGeom prst="rect">
            <a:avLst/>
          </a:prstGeom>
          <a:noFill/>
          <a:ln>
            <a:noFill/>
          </a:ln>
        </p:spPr>
        <p:txBody>
          <a:bodyPr spcFirstLastPara="1" wrap="square" lIns="68575" tIns="34275" rIns="68575" bIns="34275" anchor="t" anchorCtr="0">
            <a:noAutofit/>
          </a:bodyPr>
          <a:lstStyle>
            <a:lvl1pPr marL="457200" marR="0" lvl="0" indent="-228600" algn="ctr" rtl="0">
              <a:spcBef>
                <a:spcPts val="700"/>
              </a:spcBef>
              <a:spcAft>
                <a:spcPts val="0"/>
              </a:spcAft>
              <a:buClr>
                <a:schemeClr val="dk1"/>
              </a:buClr>
              <a:buSzPts val="700"/>
              <a:buFont typeface="Arial"/>
              <a:buNone/>
              <a:defRPr sz="700" b="0" i="1" u="none" strike="noStrike" cap="none">
                <a:solidFill>
                  <a:schemeClr val="dk1"/>
                </a:solidFill>
                <a:latin typeface="Arial"/>
                <a:ea typeface="Arial"/>
                <a:cs typeface="Arial"/>
                <a:sym typeface="Arial"/>
              </a:defRPr>
            </a:lvl1pPr>
            <a:lvl2pPr marL="914400" marR="0" lvl="1" indent="-330200" algn="l" rtl="0">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17500" algn="l" rtl="0">
              <a:spcBef>
                <a:spcPts val="3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3pPr>
            <a:lvl4pPr marL="1828800" marR="0" lvl="3" indent="-298450" algn="l" rtl="0">
              <a:spcBef>
                <a:spcPts val="20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4pPr>
            <a:lvl5pPr marL="2286000" marR="0" lvl="4" indent="-298450" algn="l" rtl="0">
              <a:spcBef>
                <a:spcPts val="20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5pPr>
            <a:lvl6pPr marL="2743200" marR="0" lvl="5" indent="-298450" algn="l" rtl="0">
              <a:spcBef>
                <a:spcPts val="20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6pPr>
            <a:lvl7pPr marL="3200400" marR="0" lvl="6" indent="-298450" algn="l" rtl="0">
              <a:spcBef>
                <a:spcPts val="20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7pPr>
            <a:lvl8pPr marL="3657600" marR="0" lvl="7" indent="-298450" algn="l" rtl="0">
              <a:spcBef>
                <a:spcPts val="20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8pPr>
            <a:lvl9pPr marL="4114800" marR="0" lvl="8" indent="-298450" algn="l" rtl="0">
              <a:spcBef>
                <a:spcPts val="20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9pPr>
          </a:lstStyle>
          <a:p>
            <a:endParaRPr/>
          </a:p>
        </p:txBody>
      </p:sp>
      <p:sp>
        <p:nvSpPr>
          <p:cNvPr id="82" name="Google Shape;82;p18"/>
          <p:cNvSpPr txBox="1">
            <a:spLocks noGrp="1"/>
          </p:cNvSpPr>
          <p:nvPr>
            <p:ph type="title"/>
          </p:nvPr>
        </p:nvSpPr>
        <p:spPr>
          <a:xfrm>
            <a:off x="207170" y="56393"/>
            <a:ext cx="7341339" cy="351234"/>
          </a:xfrm>
          <a:prstGeom prst="rect">
            <a:avLst/>
          </a:prstGeom>
          <a:noFill/>
          <a:ln>
            <a:noFill/>
          </a:ln>
        </p:spPr>
        <p:txBody>
          <a:bodyPr spcFirstLastPara="1" wrap="square" lIns="68575" tIns="34275" rIns="68575" bIns="34275" anchor="ctr" anchorCtr="0">
            <a:noAutofit/>
          </a:bodyPr>
          <a:lstStyle>
            <a:lvl1pPr marR="0" lvl="0" algn="l" rtl="0">
              <a:lnSpc>
                <a:spcPct val="90000"/>
              </a:lnSpc>
              <a:spcBef>
                <a:spcPts val="0"/>
              </a:spcBef>
              <a:spcAft>
                <a:spcPts val="0"/>
              </a:spcAft>
              <a:buSzPts val="1100"/>
              <a:buNone/>
              <a:defRPr sz="1600" b="1" i="0" u="none" strike="noStrike" cap="none">
                <a:solidFill>
                  <a:schemeClr val="dk1"/>
                </a:solidFill>
                <a:latin typeface="Arial"/>
                <a:ea typeface="Arial"/>
                <a:cs typeface="Arial"/>
                <a:sym typeface="Arial"/>
              </a:defRPr>
            </a:lvl1pPr>
            <a:lvl2pPr marR="0" lvl="1" algn="l" rtl="0">
              <a:lnSpc>
                <a:spcPct val="90000"/>
              </a:lnSpc>
              <a:spcBef>
                <a:spcPts val="0"/>
              </a:spcBef>
              <a:spcAft>
                <a:spcPts val="0"/>
              </a:spcAft>
              <a:buSzPts val="1100"/>
              <a:buNone/>
              <a:defRPr sz="1600" b="1" i="0" u="none" strike="noStrike" cap="none">
                <a:solidFill>
                  <a:srgbClr val="FFCC99"/>
                </a:solidFill>
                <a:latin typeface="Arial"/>
                <a:ea typeface="Arial"/>
                <a:cs typeface="Arial"/>
                <a:sym typeface="Arial"/>
              </a:defRPr>
            </a:lvl2pPr>
            <a:lvl3pPr marR="0" lvl="2" algn="l" rtl="0">
              <a:lnSpc>
                <a:spcPct val="90000"/>
              </a:lnSpc>
              <a:spcBef>
                <a:spcPts val="0"/>
              </a:spcBef>
              <a:spcAft>
                <a:spcPts val="0"/>
              </a:spcAft>
              <a:buSzPts val="1100"/>
              <a:buNone/>
              <a:defRPr sz="1600" b="1" i="0" u="none" strike="noStrike" cap="none">
                <a:solidFill>
                  <a:srgbClr val="FFCC99"/>
                </a:solidFill>
                <a:latin typeface="Arial"/>
                <a:ea typeface="Arial"/>
                <a:cs typeface="Arial"/>
                <a:sym typeface="Arial"/>
              </a:defRPr>
            </a:lvl3pPr>
            <a:lvl4pPr marR="0" lvl="3" algn="l" rtl="0">
              <a:lnSpc>
                <a:spcPct val="90000"/>
              </a:lnSpc>
              <a:spcBef>
                <a:spcPts val="0"/>
              </a:spcBef>
              <a:spcAft>
                <a:spcPts val="0"/>
              </a:spcAft>
              <a:buSzPts val="1100"/>
              <a:buNone/>
              <a:defRPr sz="1600" b="1" i="0" u="none" strike="noStrike" cap="none">
                <a:solidFill>
                  <a:srgbClr val="FFCC99"/>
                </a:solidFill>
                <a:latin typeface="Arial"/>
                <a:ea typeface="Arial"/>
                <a:cs typeface="Arial"/>
                <a:sym typeface="Arial"/>
              </a:defRPr>
            </a:lvl4pPr>
            <a:lvl5pPr marR="0" lvl="4" algn="l" rtl="0">
              <a:lnSpc>
                <a:spcPct val="90000"/>
              </a:lnSpc>
              <a:spcBef>
                <a:spcPts val="0"/>
              </a:spcBef>
              <a:spcAft>
                <a:spcPts val="0"/>
              </a:spcAft>
              <a:buSzPts val="1100"/>
              <a:buNone/>
              <a:defRPr sz="1600" b="1" i="0" u="none" strike="noStrike" cap="none">
                <a:solidFill>
                  <a:srgbClr val="FFCC99"/>
                </a:solidFill>
                <a:latin typeface="Arial"/>
                <a:ea typeface="Arial"/>
                <a:cs typeface="Arial"/>
                <a:sym typeface="Arial"/>
              </a:defRPr>
            </a:lvl5pPr>
            <a:lvl6pPr marR="0" lvl="5" algn="l" rtl="0">
              <a:lnSpc>
                <a:spcPct val="90000"/>
              </a:lnSpc>
              <a:spcBef>
                <a:spcPts val="0"/>
              </a:spcBef>
              <a:spcAft>
                <a:spcPts val="0"/>
              </a:spcAft>
              <a:buSzPts val="1100"/>
              <a:buNone/>
              <a:defRPr sz="1600" b="1" i="0" u="none" strike="noStrike" cap="none">
                <a:solidFill>
                  <a:srgbClr val="FFCC99"/>
                </a:solidFill>
                <a:latin typeface="Arial"/>
                <a:ea typeface="Arial"/>
                <a:cs typeface="Arial"/>
                <a:sym typeface="Arial"/>
              </a:defRPr>
            </a:lvl6pPr>
            <a:lvl7pPr marR="0" lvl="6" algn="l" rtl="0">
              <a:lnSpc>
                <a:spcPct val="90000"/>
              </a:lnSpc>
              <a:spcBef>
                <a:spcPts val="0"/>
              </a:spcBef>
              <a:spcAft>
                <a:spcPts val="0"/>
              </a:spcAft>
              <a:buSzPts val="1100"/>
              <a:buNone/>
              <a:defRPr sz="1600" b="1" i="0" u="none" strike="noStrike" cap="none">
                <a:solidFill>
                  <a:srgbClr val="FFCC99"/>
                </a:solidFill>
                <a:latin typeface="Arial"/>
                <a:ea typeface="Arial"/>
                <a:cs typeface="Arial"/>
                <a:sym typeface="Arial"/>
              </a:defRPr>
            </a:lvl7pPr>
            <a:lvl8pPr marR="0" lvl="7" algn="l" rtl="0">
              <a:lnSpc>
                <a:spcPct val="90000"/>
              </a:lnSpc>
              <a:spcBef>
                <a:spcPts val="0"/>
              </a:spcBef>
              <a:spcAft>
                <a:spcPts val="0"/>
              </a:spcAft>
              <a:buSzPts val="1100"/>
              <a:buNone/>
              <a:defRPr sz="1600" b="1" i="0" u="none" strike="noStrike" cap="none">
                <a:solidFill>
                  <a:srgbClr val="FFCC99"/>
                </a:solidFill>
                <a:latin typeface="Arial"/>
                <a:ea typeface="Arial"/>
                <a:cs typeface="Arial"/>
                <a:sym typeface="Arial"/>
              </a:defRPr>
            </a:lvl8pPr>
            <a:lvl9pPr marR="0" lvl="8" algn="l" rtl="0">
              <a:lnSpc>
                <a:spcPct val="90000"/>
              </a:lnSpc>
              <a:spcBef>
                <a:spcPts val="0"/>
              </a:spcBef>
              <a:spcAft>
                <a:spcPts val="0"/>
              </a:spcAft>
              <a:buSzPts val="1100"/>
              <a:buNone/>
              <a:defRPr sz="1600" b="1" i="0" u="none" strike="noStrike" cap="none">
                <a:solidFill>
                  <a:srgbClr val="FFCC99"/>
                </a:solidFill>
                <a:latin typeface="Arial"/>
                <a:ea typeface="Arial"/>
                <a:cs typeface="Arial"/>
                <a:sym typeface="Arial"/>
              </a:defRPr>
            </a:lvl9pPr>
          </a:lstStyle>
          <a:p>
            <a:endParaRPr/>
          </a:p>
        </p:txBody>
      </p:sp>
      <p:cxnSp>
        <p:nvCxnSpPr>
          <p:cNvPr id="83" name="Google Shape;83;p18"/>
          <p:cNvCxnSpPr/>
          <p:nvPr/>
        </p:nvCxnSpPr>
        <p:spPr>
          <a:xfrm>
            <a:off x="-7144" y="495678"/>
            <a:ext cx="9155430" cy="0"/>
          </a:xfrm>
          <a:prstGeom prst="straightConnector1">
            <a:avLst/>
          </a:prstGeom>
          <a:solidFill>
            <a:srgbClr val="FFFFFF"/>
          </a:solidFill>
          <a:ln w="66675" cap="flat" cmpd="sng">
            <a:solidFill>
              <a:srgbClr val="FFCA06"/>
            </a:solidFill>
            <a:prstDash val="solid"/>
            <a:round/>
            <a:headEnd type="none" w="sm" len="sm"/>
            <a:tailEnd type="none" w="sm" len="sm"/>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p:cSld name="Content with Caption">
    <p:spTree>
      <p:nvGrpSpPr>
        <p:cNvPr id="1" name="Shape 84"/>
        <p:cNvGrpSpPr/>
        <p:nvPr/>
      </p:nvGrpSpPr>
      <p:grpSpPr>
        <a:xfrm>
          <a:off x="0" y="0"/>
          <a:ext cx="0" cy="0"/>
          <a:chOff x="0" y="0"/>
          <a:chExt cx="0" cy="0"/>
        </a:xfrm>
      </p:grpSpPr>
      <p:sp>
        <p:nvSpPr>
          <p:cNvPr id="85" name="Google Shape;85;p19"/>
          <p:cNvSpPr txBox="1">
            <a:spLocks noGrp="1"/>
          </p:cNvSpPr>
          <p:nvPr>
            <p:ph type="title"/>
          </p:nvPr>
        </p:nvSpPr>
        <p:spPr>
          <a:xfrm>
            <a:off x="207172" y="664374"/>
            <a:ext cx="3258469" cy="411955"/>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0"/>
              </a:spcBef>
              <a:spcAft>
                <a:spcPts val="0"/>
              </a:spcAft>
              <a:buSzPts val="1100"/>
              <a:buNone/>
              <a:defRPr sz="1100" b="1" i="0" u="none" strike="noStrike" cap="none">
                <a:solidFill>
                  <a:schemeClr val="dk1"/>
                </a:solidFill>
                <a:latin typeface="Arial"/>
                <a:ea typeface="Arial"/>
                <a:cs typeface="Arial"/>
                <a:sym typeface="Arial"/>
              </a:defRPr>
            </a:lvl1pPr>
            <a:lvl2pPr marR="0" lvl="1" algn="l" rtl="0">
              <a:lnSpc>
                <a:spcPct val="90000"/>
              </a:lnSpc>
              <a:spcBef>
                <a:spcPts val="0"/>
              </a:spcBef>
              <a:spcAft>
                <a:spcPts val="0"/>
              </a:spcAft>
              <a:buSzPts val="1100"/>
              <a:buNone/>
              <a:defRPr sz="1600" b="1" i="0" u="none" strike="noStrike" cap="none">
                <a:solidFill>
                  <a:srgbClr val="FFCC99"/>
                </a:solidFill>
                <a:latin typeface="Arial"/>
                <a:ea typeface="Arial"/>
                <a:cs typeface="Arial"/>
                <a:sym typeface="Arial"/>
              </a:defRPr>
            </a:lvl2pPr>
            <a:lvl3pPr marR="0" lvl="2" algn="l" rtl="0">
              <a:lnSpc>
                <a:spcPct val="90000"/>
              </a:lnSpc>
              <a:spcBef>
                <a:spcPts val="0"/>
              </a:spcBef>
              <a:spcAft>
                <a:spcPts val="0"/>
              </a:spcAft>
              <a:buSzPts val="1100"/>
              <a:buNone/>
              <a:defRPr sz="1600" b="1" i="0" u="none" strike="noStrike" cap="none">
                <a:solidFill>
                  <a:srgbClr val="FFCC99"/>
                </a:solidFill>
                <a:latin typeface="Arial"/>
                <a:ea typeface="Arial"/>
                <a:cs typeface="Arial"/>
                <a:sym typeface="Arial"/>
              </a:defRPr>
            </a:lvl3pPr>
            <a:lvl4pPr marR="0" lvl="3" algn="l" rtl="0">
              <a:lnSpc>
                <a:spcPct val="90000"/>
              </a:lnSpc>
              <a:spcBef>
                <a:spcPts val="0"/>
              </a:spcBef>
              <a:spcAft>
                <a:spcPts val="0"/>
              </a:spcAft>
              <a:buSzPts val="1100"/>
              <a:buNone/>
              <a:defRPr sz="1600" b="1" i="0" u="none" strike="noStrike" cap="none">
                <a:solidFill>
                  <a:srgbClr val="FFCC99"/>
                </a:solidFill>
                <a:latin typeface="Arial"/>
                <a:ea typeface="Arial"/>
                <a:cs typeface="Arial"/>
                <a:sym typeface="Arial"/>
              </a:defRPr>
            </a:lvl4pPr>
            <a:lvl5pPr marR="0" lvl="4" algn="l" rtl="0">
              <a:lnSpc>
                <a:spcPct val="90000"/>
              </a:lnSpc>
              <a:spcBef>
                <a:spcPts val="0"/>
              </a:spcBef>
              <a:spcAft>
                <a:spcPts val="0"/>
              </a:spcAft>
              <a:buSzPts val="1100"/>
              <a:buNone/>
              <a:defRPr sz="1600" b="1" i="0" u="none" strike="noStrike" cap="none">
                <a:solidFill>
                  <a:srgbClr val="FFCC99"/>
                </a:solidFill>
                <a:latin typeface="Arial"/>
                <a:ea typeface="Arial"/>
                <a:cs typeface="Arial"/>
                <a:sym typeface="Arial"/>
              </a:defRPr>
            </a:lvl5pPr>
            <a:lvl6pPr marR="0" lvl="5" algn="l" rtl="0">
              <a:lnSpc>
                <a:spcPct val="90000"/>
              </a:lnSpc>
              <a:spcBef>
                <a:spcPts val="0"/>
              </a:spcBef>
              <a:spcAft>
                <a:spcPts val="0"/>
              </a:spcAft>
              <a:buSzPts val="1100"/>
              <a:buNone/>
              <a:defRPr sz="1600" b="1" i="0" u="none" strike="noStrike" cap="none">
                <a:solidFill>
                  <a:srgbClr val="FFCC99"/>
                </a:solidFill>
                <a:latin typeface="Arial"/>
                <a:ea typeface="Arial"/>
                <a:cs typeface="Arial"/>
                <a:sym typeface="Arial"/>
              </a:defRPr>
            </a:lvl6pPr>
            <a:lvl7pPr marR="0" lvl="6" algn="l" rtl="0">
              <a:lnSpc>
                <a:spcPct val="90000"/>
              </a:lnSpc>
              <a:spcBef>
                <a:spcPts val="0"/>
              </a:spcBef>
              <a:spcAft>
                <a:spcPts val="0"/>
              </a:spcAft>
              <a:buSzPts val="1100"/>
              <a:buNone/>
              <a:defRPr sz="1600" b="1" i="0" u="none" strike="noStrike" cap="none">
                <a:solidFill>
                  <a:srgbClr val="FFCC99"/>
                </a:solidFill>
                <a:latin typeface="Arial"/>
                <a:ea typeface="Arial"/>
                <a:cs typeface="Arial"/>
                <a:sym typeface="Arial"/>
              </a:defRPr>
            </a:lvl7pPr>
            <a:lvl8pPr marR="0" lvl="7" algn="l" rtl="0">
              <a:lnSpc>
                <a:spcPct val="90000"/>
              </a:lnSpc>
              <a:spcBef>
                <a:spcPts val="0"/>
              </a:spcBef>
              <a:spcAft>
                <a:spcPts val="0"/>
              </a:spcAft>
              <a:buSzPts val="1100"/>
              <a:buNone/>
              <a:defRPr sz="1600" b="1" i="0" u="none" strike="noStrike" cap="none">
                <a:solidFill>
                  <a:srgbClr val="FFCC99"/>
                </a:solidFill>
                <a:latin typeface="Arial"/>
                <a:ea typeface="Arial"/>
                <a:cs typeface="Arial"/>
                <a:sym typeface="Arial"/>
              </a:defRPr>
            </a:lvl8pPr>
            <a:lvl9pPr marR="0" lvl="8" algn="l" rtl="0">
              <a:lnSpc>
                <a:spcPct val="90000"/>
              </a:lnSpc>
              <a:spcBef>
                <a:spcPts val="0"/>
              </a:spcBef>
              <a:spcAft>
                <a:spcPts val="0"/>
              </a:spcAft>
              <a:buSzPts val="1100"/>
              <a:buNone/>
              <a:defRPr sz="1600" b="1" i="0" u="none" strike="noStrike" cap="none">
                <a:solidFill>
                  <a:srgbClr val="FFCC99"/>
                </a:solidFill>
                <a:latin typeface="Arial"/>
                <a:ea typeface="Arial"/>
                <a:cs typeface="Arial"/>
                <a:sym typeface="Arial"/>
              </a:defRPr>
            </a:lvl9pPr>
          </a:lstStyle>
          <a:p>
            <a:endParaRPr/>
          </a:p>
        </p:txBody>
      </p:sp>
      <p:sp>
        <p:nvSpPr>
          <p:cNvPr id="86" name="Google Shape;86;p19"/>
          <p:cNvSpPr txBox="1">
            <a:spLocks noGrp="1"/>
          </p:cNvSpPr>
          <p:nvPr>
            <p:ph type="body" idx="1"/>
          </p:nvPr>
        </p:nvSpPr>
        <p:spPr>
          <a:xfrm>
            <a:off x="3575540" y="664370"/>
            <a:ext cx="5375581" cy="3930257"/>
          </a:xfrm>
          <a:prstGeom prst="rect">
            <a:avLst/>
          </a:prstGeom>
          <a:noFill/>
          <a:ln>
            <a:noFill/>
          </a:ln>
        </p:spPr>
        <p:txBody>
          <a:bodyPr spcFirstLastPara="1" wrap="square" lIns="68575" tIns="34275" rIns="68575" bIns="34275" anchor="t" anchorCtr="0">
            <a:noAutofit/>
          </a:bodyPr>
          <a:lstStyle>
            <a:lvl1pPr marL="457200" marR="0" lvl="0" indent="-298450" algn="l" rtl="0">
              <a:spcBef>
                <a:spcPts val="110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1pPr>
            <a:lvl2pPr marL="914400" marR="0" lvl="1" indent="-292100" algn="l" rtl="0">
              <a:spcBef>
                <a:spcPts val="200"/>
              </a:spcBef>
              <a:spcAft>
                <a:spcPts val="0"/>
              </a:spcAft>
              <a:buClr>
                <a:schemeClr val="dk1"/>
              </a:buClr>
              <a:buSzPts val="1000"/>
              <a:buFont typeface="Arial"/>
              <a:buChar char="–"/>
              <a:defRPr sz="1000" b="0" i="0" u="none" strike="noStrike" cap="none">
                <a:solidFill>
                  <a:schemeClr val="dk1"/>
                </a:solidFill>
                <a:latin typeface="Arial"/>
                <a:ea typeface="Arial"/>
                <a:cs typeface="Arial"/>
                <a:sym typeface="Arial"/>
              </a:defRPr>
            </a:lvl2pPr>
            <a:lvl3pPr marL="1371600" marR="0" lvl="2" indent="-285750" algn="l" rtl="0">
              <a:spcBef>
                <a:spcPts val="200"/>
              </a:spcBef>
              <a:spcAft>
                <a:spcPts val="0"/>
              </a:spcAft>
              <a:buClr>
                <a:schemeClr val="dk1"/>
              </a:buClr>
              <a:buSzPts val="900"/>
              <a:buFont typeface="Arial"/>
              <a:buChar char="•"/>
              <a:defRPr sz="900" b="0" i="0" u="none" strike="noStrike" cap="none">
                <a:solidFill>
                  <a:schemeClr val="dk1"/>
                </a:solidFill>
                <a:latin typeface="Arial"/>
                <a:ea typeface="Arial"/>
                <a:cs typeface="Arial"/>
                <a:sym typeface="Arial"/>
              </a:defRPr>
            </a:lvl3pPr>
            <a:lvl4pPr marL="1828800" marR="0" lvl="3" indent="-279400" algn="l" rtl="0">
              <a:spcBef>
                <a:spcPts val="200"/>
              </a:spcBef>
              <a:spcAft>
                <a:spcPts val="0"/>
              </a:spcAft>
              <a:buClr>
                <a:schemeClr val="dk1"/>
              </a:buClr>
              <a:buSzPts val="800"/>
              <a:buFont typeface="Arial"/>
              <a:buChar char="–"/>
              <a:defRPr sz="800" b="0" i="0" u="none" strike="noStrike" cap="none">
                <a:solidFill>
                  <a:schemeClr val="dk1"/>
                </a:solidFill>
                <a:latin typeface="Arial"/>
                <a:ea typeface="Arial"/>
                <a:cs typeface="Arial"/>
                <a:sym typeface="Arial"/>
              </a:defRPr>
            </a:lvl4pPr>
            <a:lvl5pPr marL="2286000" marR="0" lvl="4" indent="-279400" algn="l" rtl="0">
              <a:spcBef>
                <a:spcPts val="200"/>
              </a:spcBef>
              <a:spcAft>
                <a:spcPts val="0"/>
              </a:spcAft>
              <a:buClr>
                <a:schemeClr val="dk1"/>
              </a:buClr>
              <a:buSzPts val="800"/>
              <a:buFont typeface="Arial"/>
              <a:buChar char="»"/>
              <a:defRPr sz="800" b="0" i="0" u="none" strike="noStrike" cap="none">
                <a:solidFill>
                  <a:schemeClr val="dk1"/>
                </a:solidFill>
                <a:latin typeface="Arial"/>
                <a:ea typeface="Arial"/>
                <a:cs typeface="Arial"/>
                <a:sym typeface="Arial"/>
              </a:defRPr>
            </a:lvl5pPr>
            <a:lvl6pPr marL="2743200" marR="0" lvl="5" indent="-298450" algn="l" rtl="0">
              <a:spcBef>
                <a:spcPts val="20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6pPr>
            <a:lvl7pPr marL="3200400" marR="0" lvl="6" indent="-298450" algn="l" rtl="0">
              <a:spcBef>
                <a:spcPts val="20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7pPr>
            <a:lvl8pPr marL="3657600" marR="0" lvl="7" indent="-298450" algn="l" rtl="0">
              <a:spcBef>
                <a:spcPts val="20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8pPr>
            <a:lvl9pPr marL="4114800" marR="0" lvl="8" indent="-298450" algn="l" rtl="0">
              <a:spcBef>
                <a:spcPts val="20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9pPr>
          </a:lstStyle>
          <a:p>
            <a:endParaRPr/>
          </a:p>
        </p:txBody>
      </p:sp>
      <p:sp>
        <p:nvSpPr>
          <p:cNvPr id="87" name="Google Shape;87;p19"/>
          <p:cNvSpPr txBox="1">
            <a:spLocks noGrp="1"/>
          </p:cNvSpPr>
          <p:nvPr>
            <p:ph type="body" idx="2"/>
          </p:nvPr>
        </p:nvSpPr>
        <p:spPr>
          <a:xfrm>
            <a:off x="207172" y="1076326"/>
            <a:ext cx="3258469" cy="3518300"/>
          </a:xfrm>
          <a:prstGeom prst="rect">
            <a:avLst/>
          </a:prstGeom>
          <a:noFill/>
          <a:ln>
            <a:noFill/>
          </a:ln>
        </p:spPr>
        <p:txBody>
          <a:bodyPr spcFirstLastPara="1" wrap="square" lIns="68575" tIns="34275" rIns="68575" bIns="34275" anchor="t" anchorCtr="0">
            <a:noAutofit/>
          </a:bodyPr>
          <a:lstStyle>
            <a:lvl1pPr marL="457200" marR="0" lvl="0" indent="-228600" algn="l" rtl="0">
              <a:spcBef>
                <a:spcPts val="800"/>
              </a:spcBef>
              <a:spcAft>
                <a:spcPts val="0"/>
              </a:spcAft>
              <a:buClr>
                <a:schemeClr val="dk1"/>
              </a:buClr>
              <a:buSzPts val="800"/>
              <a:buFont typeface="Arial"/>
              <a:buNone/>
              <a:defRPr sz="800" b="0" i="0" u="none" strike="noStrike" cap="none">
                <a:solidFill>
                  <a:schemeClr val="dk1"/>
                </a:solidFill>
                <a:latin typeface="Arial"/>
                <a:ea typeface="Arial"/>
                <a:cs typeface="Arial"/>
                <a:sym typeface="Arial"/>
              </a:defRPr>
            </a:lvl1pPr>
            <a:lvl2pPr marL="914400" marR="0" lvl="1" indent="-228600" algn="l" rtl="0">
              <a:spcBef>
                <a:spcPts val="100"/>
              </a:spcBef>
              <a:spcAft>
                <a:spcPts val="0"/>
              </a:spcAft>
              <a:buClr>
                <a:schemeClr val="dk1"/>
              </a:buClr>
              <a:buSzPts val="700"/>
              <a:buFont typeface="Arial"/>
              <a:buNone/>
              <a:defRPr sz="700" b="0" i="0" u="none" strike="noStrike" cap="none">
                <a:solidFill>
                  <a:schemeClr val="dk1"/>
                </a:solidFill>
                <a:latin typeface="Arial"/>
                <a:ea typeface="Arial"/>
                <a:cs typeface="Arial"/>
                <a:sym typeface="Arial"/>
              </a:defRPr>
            </a:lvl2pPr>
            <a:lvl3pPr marL="1371600" marR="0" lvl="2" indent="-228600" algn="l" rtl="0">
              <a:spcBef>
                <a:spcPts val="100"/>
              </a:spcBef>
              <a:spcAft>
                <a:spcPts val="0"/>
              </a:spcAft>
              <a:buClr>
                <a:schemeClr val="dk1"/>
              </a:buClr>
              <a:buSzPts val="600"/>
              <a:buFont typeface="Arial"/>
              <a:buNone/>
              <a:defRPr sz="600" b="0" i="0" u="none" strike="noStrike" cap="none">
                <a:solidFill>
                  <a:schemeClr val="dk1"/>
                </a:solidFill>
                <a:latin typeface="Arial"/>
                <a:ea typeface="Arial"/>
                <a:cs typeface="Arial"/>
                <a:sym typeface="Arial"/>
              </a:defRPr>
            </a:lvl3pPr>
            <a:lvl4pPr marL="1828800" marR="0" lvl="3" indent="-228600" algn="l" rtl="0">
              <a:spcBef>
                <a:spcPts val="100"/>
              </a:spcBef>
              <a:spcAft>
                <a:spcPts val="0"/>
              </a:spcAft>
              <a:buClr>
                <a:schemeClr val="dk1"/>
              </a:buClr>
              <a:buSzPts val="500"/>
              <a:buFont typeface="Arial"/>
              <a:buNone/>
              <a:defRPr sz="500" b="0" i="0" u="none" strike="noStrike" cap="none">
                <a:solidFill>
                  <a:schemeClr val="dk1"/>
                </a:solidFill>
                <a:latin typeface="Arial"/>
                <a:ea typeface="Arial"/>
                <a:cs typeface="Arial"/>
                <a:sym typeface="Arial"/>
              </a:defRPr>
            </a:lvl4pPr>
            <a:lvl5pPr marL="2286000" marR="0" lvl="4" indent="-228600" algn="l" rtl="0">
              <a:spcBef>
                <a:spcPts val="100"/>
              </a:spcBef>
              <a:spcAft>
                <a:spcPts val="0"/>
              </a:spcAft>
              <a:buClr>
                <a:schemeClr val="dk1"/>
              </a:buClr>
              <a:buSzPts val="500"/>
              <a:buFont typeface="Arial"/>
              <a:buNone/>
              <a:defRPr sz="500" b="0" i="0" u="none" strike="noStrike" cap="none">
                <a:solidFill>
                  <a:schemeClr val="dk1"/>
                </a:solidFill>
                <a:latin typeface="Arial"/>
                <a:ea typeface="Arial"/>
                <a:cs typeface="Arial"/>
                <a:sym typeface="Arial"/>
              </a:defRPr>
            </a:lvl5pPr>
            <a:lvl6pPr marL="2743200" marR="0" lvl="5" indent="-228600" algn="l" rtl="0">
              <a:spcBef>
                <a:spcPts val="100"/>
              </a:spcBef>
              <a:spcAft>
                <a:spcPts val="0"/>
              </a:spcAft>
              <a:buClr>
                <a:schemeClr val="dk1"/>
              </a:buClr>
              <a:buSzPts val="500"/>
              <a:buFont typeface="Arial"/>
              <a:buNone/>
              <a:defRPr sz="500" b="0" i="0" u="none" strike="noStrike" cap="none">
                <a:solidFill>
                  <a:schemeClr val="dk1"/>
                </a:solidFill>
                <a:latin typeface="Arial"/>
                <a:ea typeface="Arial"/>
                <a:cs typeface="Arial"/>
                <a:sym typeface="Arial"/>
              </a:defRPr>
            </a:lvl6pPr>
            <a:lvl7pPr marL="3200400" marR="0" lvl="6" indent="-228600" algn="l" rtl="0">
              <a:spcBef>
                <a:spcPts val="100"/>
              </a:spcBef>
              <a:spcAft>
                <a:spcPts val="0"/>
              </a:spcAft>
              <a:buClr>
                <a:schemeClr val="dk1"/>
              </a:buClr>
              <a:buSzPts val="500"/>
              <a:buFont typeface="Arial"/>
              <a:buNone/>
              <a:defRPr sz="500" b="0" i="0" u="none" strike="noStrike" cap="none">
                <a:solidFill>
                  <a:schemeClr val="dk1"/>
                </a:solidFill>
                <a:latin typeface="Arial"/>
                <a:ea typeface="Arial"/>
                <a:cs typeface="Arial"/>
                <a:sym typeface="Arial"/>
              </a:defRPr>
            </a:lvl7pPr>
            <a:lvl8pPr marL="3657600" marR="0" lvl="7" indent="-228600" algn="l" rtl="0">
              <a:spcBef>
                <a:spcPts val="100"/>
              </a:spcBef>
              <a:spcAft>
                <a:spcPts val="0"/>
              </a:spcAft>
              <a:buClr>
                <a:schemeClr val="dk1"/>
              </a:buClr>
              <a:buSzPts val="500"/>
              <a:buFont typeface="Arial"/>
              <a:buNone/>
              <a:defRPr sz="500" b="0" i="0" u="none" strike="noStrike" cap="none">
                <a:solidFill>
                  <a:schemeClr val="dk1"/>
                </a:solidFill>
                <a:latin typeface="Arial"/>
                <a:ea typeface="Arial"/>
                <a:cs typeface="Arial"/>
                <a:sym typeface="Arial"/>
              </a:defRPr>
            </a:lvl8pPr>
            <a:lvl9pPr marL="4114800" marR="0" lvl="8" indent="-228600" algn="l" rtl="0">
              <a:spcBef>
                <a:spcPts val="100"/>
              </a:spcBef>
              <a:spcAft>
                <a:spcPts val="0"/>
              </a:spcAft>
              <a:buClr>
                <a:schemeClr val="dk1"/>
              </a:buClr>
              <a:buSzPts val="500"/>
              <a:buFont typeface="Arial"/>
              <a:buNone/>
              <a:defRPr sz="500" b="0" i="0" u="none" strike="noStrike" cap="none">
                <a:solidFill>
                  <a:schemeClr val="dk1"/>
                </a:solidFill>
                <a:latin typeface="Arial"/>
                <a:ea typeface="Arial"/>
                <a:cs typeface="Arial"/>
                <a:sym typeface="Arial"/>
              </a:defRPr>
            </a:lvl9pPr>
          </a:lstStyle>
          <a:p>
            <a:endParaRPr/>
          </a:p>
        </p:txBody>
      </p:sp>
      <p:sp>
        <p:nvSpPr>
          <p:cNvPr id="88" name="Google Shape;88;p19"/>
          <p:cNvSpPr txBox="1">
            <a:spLocks noGrp="1"/>
          </p:cNvSpPr>
          <p:nvPr>
            <p:ph type="body" idx="3"/>
          </p:nvPr>
        </p:nvSpPr>
        <p:spPr>
          <a:xfrm>
            <a:off x="207169" y="4386808"/>
            <a:ext cx="2057400" cy="207824"/>
          </a:xfrm>
          <a:prstGeom prst="rect">
            <a:avLst/>
          </a:prstGeom>
          <a:noFill/>
          <a:ln>
            <a:noFill/>
          </a:ln>
        </p:spPr>
        <p:txBody>
          <a:bodyPr spcFirstLastPara="1" wrap="square" lIns="68575" tIns="34275" rIns="68575" bIns="34275" anchor="t" anchorCtr="0">
            <a:noAutofit/>
          </a:bodyPr>
          <a:lstStyle>
            <a:lvl1pPr marL="457200" marR="0" lvl="0" indent="-228600" algn="ctr" rtl="0">
              <a:spcBef>
                <a:spcPts val="700"/>
              </a:spcBef>
              <a:spcAft>
                <a:spcPts val="0"/>
              </a:spcAft>
              <a:buClr>
                <a:schemeClr val="dk1"/>
              </a:buClr>
              <a:buSzPts val="700"/>
              <a:buFont typeface="Arial"/>
              <a:buNone/>
              <a:defRPr sz="700" b="0" i="1" u="none" strike="noStrike" cap="none">
                <a:solidFill>
                  <a:schemeClr val="dk1"/>
                </a:solidFill>
                <a:latin typeface="Arial"/>
                <a:ea typeface="Arial"/>
                <a:cs typeface="Arial"/>
                <a:sym typeface="Arial"/>
              </a:defRPr>
            </a:lvl1pPr>
            <a:lvl2pPr marL="914400" marR="0" lvl="1" indent="-330200" algn="l" rtl="0">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17500" algn="l" rtl="0">
              <a:spcBef>
                <a:spcPts val="3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3pPr>
            <a:lvl4pPr marL="1828800" marR="0" lvl="3" indent="-298450" algn="l" rtl="0">
              <a:spcBef>
                <a:spcPts val="20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4pPr>
            <a:lvl5pPr marL="2286000" marR="0" lvl="4" indent="-298450" algn="l" rtl="0">
              <a:spcBef>
                <a:spcPts val="20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5pPr>
            <a:lvl6pPr marL="2743200" marR="0" lvl="5" indent="-298450" algn="l" rtl="0">
              <a:spcBef>
                <a:spcPts val="20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6pPr>
            <a:lvl7pPr marL="3200400" marR="0" lvl="6" indent="-298450" algn="l" rtl="0">
              <a:spcBef>
                <a:spcPts val="20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7pPr>
            <a:lvl8pPr marL="3657600" marR="0" lvl="7" indent="-298450" algn="l" rtl="0">
              <a:spcBef>
                <a:spcPts val="20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8pPr>
            <a:lvl9pPr marL="4114800" marR="0" lvl="8" indent="-298450" algn="l" rtl="0">
              <a:spcBef>
                <a:spcPts val="20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9pPr>
          </a:lstStyle>
          <a:p>
            <a:endParaRPr/>
          </a:p>
        </p:txBody>
      </p:sp>
      <p:cxnSp>
        <p:nvCxnSpPr>
          <p:cNvPr id="89" name="Google Shape;89;p19"/>
          <p:cNvCxnSpPr/>
          <p:nvPr/>
        </p:nvCxnSpPr>
        <p:spPr>
          <a:xfrm>
            <a:off x="-7144" y="495678"/>
            <a:ext cx="9155430" cy="0"/>
          </a:xfrm>
          <a:prstGeom prst="straightConnector1">
            <a:avLst/>
          </a:prstGeom>
          <a:solidFill>
            <a:srgbClr val="FFFFFF"/>
          </a:solidFill>
          <a:ln w="66675" cap="flat" cmpd="sng">
            <a:solidFill>
              <a:srgbClr val="FFCA06"/>
            </a:solidFill>
            <a:prstDash val="solid"/>
            <a:round/>
            <a:headEnd type="none" w="sm" len="sm"/>
            <a:tailEnd type="none" w="sm" len="sm"/>
          </a:ln>
        </p:spPr>
      </p:cxnSp>
      <p:sp>
        <p:nvSpPr>
          <p:cNvPr id="90" name="Google Shape;90;p19"/>
          <p:cNvSpPr txBox="1"/>
          <p:nvPr/>
        </p:nvSpPr>
        <p:spPr>
          <a:xfrm>
            <a:off x="207170" y="56393"/>
            <a:ext cx="7341339" cy="351234"/>
          </a:xfrm>
          <a:prstGeom prst="rect">
            <a:avLst/>
          </a:prstGeom>
          <a:noFill/>
          <a:ln>
            <a:noFill/>
          </a:ln>
        </p:spPr>
        <p:txBody>
          <a:bodyPr spcFirstLastPara="1" wrap="square" lIns="68575" tIns="34275" rIns="68575" bIns="34275" anchor="ctr" anchorCtr="0">
            <a:noAutofit/>
          </a:bodyPr>
          <a:lstStyle/>
          <a:p>
            <a:pPr marL="0" marR="0" lvl="0" indent="0" algn="l" rtl="0">
              <a:lnSpc>
                <a:spcPct val="90000"/>
              </a:lnSpc>
              <a:spcBef>
                <a:spcPts val="0"/>
              </a:spcBef>
              <a:spcAft>
                <a:spcPts val="0"/>
              </a:spcAft>
              <a:buNone/>
            </a:pPr>
            <a:r>
              <a:rPr lang="en" sz="1600" b="1">
                <a:solidFill>
                  <a:schemeClr val="dk1"/>
                </a:solidFill>
                <a:latin typeface="Arial"/>
                <a:ea typeface="Arial"/>
                <a:cs typeface="Arial"/>
                <a:sym typeface="Arial"/>
              </a:rPr>
              <a:t>Section Title</a:t>
            </a:r>
            <a:endParaRPr sz="110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p:cSld name="Picture with Caption">
    <p:spTree>
      <p:nvGrpSpPr>
        <p:cNvPr id="1" name="Shape 91"/>
        <p:cNvGrpSpPr/>
        <p:nvPr/>
      </p:nvGrpSpPr>
      <p:grpSpPr>
        <a:xfrm>
          <a:off x="0" y="0"/>
          <a:ext cx="0" cy="0"/>
          <a:chOff x="0" y="0"/>
          <a:chExt cx="0" cy="0"/>
        </a:xfrm>
      </p:grpSpPr>
      <p:sp>
        <p:nvSpPr>
          <p:cNvPr id="92" name="Google Shape;92;p20"/>
          <p:cNvSpPr txBox="1">
            <a:spLocks noGrp="1"/>
          </p:cNvSpPr>
          <p:nvPr>
            <p:ph type="title"/>
          </p:nvPr>
        </p:nvSpPr>
        <p:spPr>
          <a:xfrm>
            <a:off x="1792166" y="3600450"/>
            <a:ext cx="5486400" cy="425054"/>
          </a:xfrm>
          <a:prstGeom prst="rect">
            <a:avLst/>
          </a:prstGeom>
          <a:noFill/>
          <a:ln>
            <a:noFill/>
          </a:ln>
        </p:spPr>
        <p:txBody>
          <a:bodyPr spcFirstLastPara="1" wrap="square" lIns="68575" tIns="34275" rIns="68575" bIns="34275" anchor="b" anchorCtr="0">
            <a:noAutofit/>
          </a:bodyPr>
          <a:lstStyle>
            <a:lvl1pPr marR="0" lvl="0" algn="ctr" rtl="0">
              <a:lnSpc>
                <a:spcPct val="90000"/>
              </a:lnSpc>
              <a:spcBef>
                <a:spcPts val="0"/>
              </a:spcBef>
              <a:spcAft>
                <a:spcPts val="0"/>
              </a:spcAft>
              <a:buSzPts val="1100"/>
              <a:buNone/>
              <a:defRPr sz="1100" b="1" i="0" u="none" strike="noStrike" cap="none">
                <a:solidFill>
                  <a:schemeClr val="dk1"/>
                </a:solidFill>
                <a:latin typeface="Arial"/>
                <a:ea typeface="Arial"/>
                <a:cs typeface="Arial"/>
                <a:sym typeface="Arial"/>
              </a:defRPr>
            </a:lvl1pPr>
            <a:lvl2pPr marR="0" lvl="1" algn="l" rtl="0">
              <a:lnSpc>
                <a:spcPct val="90000"/>
              </a:lnSpc>
              <a:spcBef>
                <a:spcPts val="0"/>
              </a:spcBef>
              <a:spcAft>
                <a:spcPts val="0"/>
              </a:spcAft>
              <a:buSzPts val="1100"/>
              <a:buNone/>
              <a:defRPr sz="1600" b="1" i="0" u="none" strike="noStrike" cap="none">
                <a:solidFill>
                  <a:srgbClr val="FFCC99"/>
                </a:solidFill>
                <a:latin typeface="Arial"/>
                <a:ea typeface="Arial"/>
                <a:cs typeface="Arial"/>
                <a:sym typeface="Arial"/>
              </a:defRPr>
            </a:lvl2pPr>
            <a:lvl3pPr marR="0" lvl="2" algn="l" rtl="0">
              <a:lnSpc>
                <a:spcPct val="90000"/>
              </a:lnSpc>
              <a:spcBef>
                <a:spcPts val="0"/>
              </a:spcBef>
              <a:spcAft>
                <a:spcPts val="0"/>
              </a:spcAft>
              <a:buSzPts val="1100"/>
              <a:buNone/>
              <a:defRPr sz="1600" b="1" i="0" u="none" strike="noStrike" cap="none">
                <a:solidFill>
                  <a:srgbClr val="FFCC99"/>
                </a:solidFill>
                <a:latin typeface="Arial"/>
                <a:ea typeface="Arial"/>
                <a:cs typeface="Arial"/>
                <a:sym typeface="Arial"/>
              </a:defRPr>
            </a:lvl3pPr>
            <a:lvl4pPr marR="0" lvl="3" algn="l" rtl="0">
              <a:lnSpc>
                <a:spcPct val="90000"/>
              </a:lnSpc>
              <a:spcBef>
                <a:spcPts val="0"/>
              </a:spcBef>
              <a:spcAft>
                <a:spcPts val="0"/>
              </a:spcAft>
              <a:buSzPts val="1100"/>
              <a:buNone/>
              <a:defRPr sz="1600" b="1" i="0" u="none" strike="noStrike" cap="none">
                <a:solidFill>
                  <a:srgbClr val="FFCC99"/>
                </a:solidFill>
                <a:latin typeface="Arial"/>
                <a:ea typeface="Arial"/>
                <a:cs typeface="Arial"/>
                <a:sym typeface="Arial"/>
              </a:defRPr>
            </a:lvl4pPr>
            <a:lvl5pPr marR="0" lvl="4" algn="l" rtl="0">
              <a:lnSpc>
                <a:spcPct val="90000"/>
              </a:lnSpc>
              <a:spcBef>
                <a:spcPts val="0"/>
              </a:spcBef>
              <a:spcAft>
                <a:spcPts val="0"/>
              </a:spcAft>
              <a:buSzPts val="1100"/>
              <a:buNone/>
              <a:defRPr sz="1600" b="1" i="0" u="none" strike="noStrike" cap="none">
                <a:solidFill>
                  <a:srgbClr val="FFCC99"/>
                </a:solidFill>
                <a:latin typeface="Arial"/>
                <a:ea typeface="Arial"/>
                <a:cs typeface="Arial"/>
                <a:sym typeface="Arial"/>
              </a:defRPr>
            </a:lvl5pPr>
            <a:lvl6pPr marR="0" lvl="5" algn="l" rtl="0">
              <a:lnSpc>
                <a:spcPct val="90000"/>
              </a:lnSpc>
              <a:spcBef>
                <a:spcPts val="0"/>
              </a:spcBef>
              <a:spcAft>
                <a:spcPts val="0"/>
              </a:spcAft>
              <a:buSzPts val="1100"/>
              <a:buNone/>
              <a:defRPr sz="1600" b="1" i="0" u="none" strike="noStrike" cap="none">
                <a:solidFill>
                  <a:srgbClr val="FFCC99"/>
                </a:solidFill>
                <a:latin typeface="Arial"/>
                <a:ea typeface="Arial"/>
                <a:cs typeface="Arial"/>
                <a:sym typeface="Arial"/>
              </a:defRPr>
            </a:lvl6pPr>
            <a:lvl7pPr marR="0" lvl="6" algn="l" rtl="0">
              <a:lnSpc>
                <a:spcPct val="90000"/>
              </a:lnSpc>
              <a:spcBef>
                <a:spcPts val="0"/>
              </a:spcBef>
              <a:spcAft>
                <a:spcPts val="0"/>
              </a:spcAft>
              <a:buSzPts val="1100"/>
              <a:buNone/>
              <a:defRPr sz="1600" b="1" i="0" u="none" strike="noStrike" cap="none">
                <a:solidFill>
                  <a:srgbClr val="FFCC99"/>
                </a:solidFill>
                <a:latin typeface="Arial"/>
                <a:ea typeface="Arial"/>
                <a:cs typeface="Arial"/>
                <a:sym typeface="Arial"/>
              </a:defRPr>
            </a:lvl7pPr>
            <a:lvl8pPr marR="0" lvl="7" algn="l" rtl="0">
              <a:lnSpc>
                <a:spcPct val="90000"/>
              </a:lnSpc>
              <a:spcBef>
                <a:spcPts val="0"/>
              </a:spcBef>
              <a:spcAft>
                <a:spcPts val="0"/>
              </a:spcAft>
              <a:buSzPts val="1100"/>
              <a:buNone/>
              <a:defRPr sz="1600" b="1" i="0" u="none" strike="noStrike" cap="none">
                <a:solidFill>
                  <a:srgbClr val="FFCC99"/>
                </a:solidFill>
                <a:latin typeface="Arial"/>
                <a:ea typeface="Arial"/>
                <a:cs typeface="Arial"/>
                <a:sym typeface="Arial"/>
              </a:defRPr>
            </a:lvl8pPr>
            <a:lvl9pPr marR="0" lvl="8" algn="l" rtl="0">
              <a:lnSpc>
                <a:spcPct val="90000"/>
              </a:lnSpc>
              <a:spcBef>
                <a:spcPts val="0"/>
              </a:spcBef>
              <a:spcAft>
                <a:spcPts val="0"/>
              </a:spcAft>
              <a:buSzPts val="1100"/>
              <a:buNone/>
              <a:defRPr sz="1600" b="1" i="0" u="none" strike="noStrike" cap="none">
                <a:solidFill>
                  <a:srgbClr val="FFCC99"/>
                </a:solidFill>
                <a:latin typeface="Arial"/>
                <a:ea typeface="Arial"/>
                <a:cs typeface="Arial"/>
                <a:sym typeface="Arial"/>
              </a:defRPr>
            </a:lvl9pPr>
          </a:lstStyle>
          <a:p>
            <a:endParaRPr/>
          </a:p>
        </p:txBody>
      </p:sp>
      <p:sp>
        <p:nvSpPr>
          <p:cNvPr id="93" name="Google Shape;93;p20"/>
          <p:cNvSpPr>
            <a:spLocks noGrp="1"/>
          </p:cNvSpPr>
          <p:nvPr>
            <p:ph type="pic" idx="2"/>
          </p:nvPr>
        </p:nvSpPr>
        <p:spPr>
          <a:xfrm>
            <a:off x="1792166" y="664370"/>
            <a:ext cx="5486400" cy="2881311"/>
          </a:xfrm>
          <a:prstGeom prst="rect">
            <a:avLst/>
          </a:prstGeom>
          <a:noFill/>
          <a:ln>
            <a:noFill/>
          </a:ln>
        </p:spPr>
      </p:sp>
      <p:sp>
        <p:nvSpPr>
          <p:cNvPr id="94" name="Google Shape;94;p20"/>
          <p:cNvSpPr txBox="1">
            <a:spLocks noGrp="1"/>
          </p:cNvSpPr>
          <p:nvPr>
            <p:ph type="body" idx="1"/>
          </p:nvPr>
        </p:nvSpPr>
        <p:spPr>
          <a:xfrm>
            <a:off x="1792166" y="4025504"/>
            <a:ext cx="5486400" cy="569124"/>
          </a:xfrm>
          <a:prstGeom prst="rect">
            <a:avLst/>
          </a:prstGeom>
          <a:noFill/>
          <a:ln>
            <a:noFill/>
          </a:ln>
        </p:spPr>
        <p:txBody>
          <a:bodyPr spcFirstLastPara="1" wrap="square" lIns="68575" tIns="34275" rIns="68575" bIns="34275" anchor="t" anchorCtr="0">
            <a:noAutofit/>
          </a:bodyPr>
          <a:lstStyle>
            <a:lvl1pPr marL="457200" marR="0" lvl="0" indent="-228600" algn="ctr" rtl="0">
              <a:spcBef>
                <a:spcPts val="800"/>
              </a:spcBef>
              <a:spcAft>
                <a:spcPts val="0"/>
              </a:spcAft>
              <a:buClr>
                <a:schemeClr val="dk1"/>
              </a:buClr>
              <a:buSzPts val="800"/>
              <a:buFont typeface="Arial"/>
              <a:buNone/>
              <a:defRPr sz="800" b="0" i="0" u="none" strike="noStrike" cap="none">
                <a:solidFill>
                  <a:schemeClr val="dk1"/>
                </a:solidFill>
                <a:latin typeface="Arial"/>
                <a:ea typeface="Arial"/>
                <a:cs typeface="Arial"/>
                <a:sym typeface="Arial"/>
              </a:defRPr>
            </a:lvl1pPr>
            <a:lvl2pPr marL="914400" marR="0" lvl="1" indent="-228600" algn="l" rtl="0">
              <a:spcBef>
                <a:spcPts val="100"/>
              </a:spcBef>
              <a:spcAft>
                <a:spcPts val="0"/>
              </a:spcAft>
              <a:buClr>
                <a:schemeClr val="dk1"/>
              </a:buClr>
              <a:buSzPts val="700"/>
              <a:buFont typeface="Arial"/>
              <a:buNone/>
              <a:defRPr sz="700" b="0" i="0" u="none" strike="noStrike" cap="none">
                <a:solidFill>
                  <a:schemeClr val="dk1"/>
                </a:solidFill>
                <a:latin typeface="Arial"/>
                <a:ea typeface="Arial"/>
                <a:cs typeface="Arial"/>
                <a:sym typeface="Arial"/>
              </a:defRPr>
            </a:lvl2pPr>
            <a:lvl3pPr marL="1371600" marR="0" lvl="2" indent="-228600" algn="l" rtl="0">
              <a:spcBef>
                <a:spcPts val="100"/>
              </a:spcBef>
              <a:spcAft>
                <a:spcPts val="0"/>
              </a:spcAft>
              <a:buClr>
                <a:schemeClr val="dk1"/>
              </a:buClr>
              <a:buSzPts val="600"/>
              <a:buFont typeface="Arial"/>
              <a:buNone/>
              <a:defRPr sz="600" b="0" i="0" u="none" strike="noStrike" cap="none">
                <a:solidFill>
                  <a:schemeClr val="dk1"/>
                </a:solidFill>
                <a:latin typeface="Arial"/>
                <a:ea typeface="Arial"/>
                <a:cs typeface="Arial"/>
                <a:sym typeface="Arial"/>
              </a:defRPr>
            </a:lvl3pPr>
            <a:lvl4pPr marL="1828800" marR="0" lvl="3" indent="-228600" algn="l" rtl="0">
              <a:spcBef>
                <a:spcPts val="100"/>
              </a:spcBef>
              <a:spcAft>
                <a:spcPts val="0"/>
              </a:spcAft>
              <a:buClr>
                <a:schemeClr val="dk1"/>
              </a:buClr>
              <a:buSzPts val="500"/>
              <a:buFont typeface="Arial"/>
              <a:buNone/>
              <a:defRPr sz="500" b="0" i="0" u="none" strike="noStrike" cap="none">
                <a:solidFill>
                  <a:schemeClr val="dk1"/>
                </a:solidFill>
                <a:latin typeface="Arial"/>
                <a:ea typeface="Arial"/>
                <a:cs typeface="Arial"/>
                <a:sym typeface="Arial"/>
              </a:defRPr>
            </a:lvl4pPr>
            <a:lvl5pPr marL="2286000" marR="0" lvl="4" indent="-228600" algn="l" rtl="0">
              <a:spcBef>
                <a:spcPts val="100"/>
              </a:spcBef>
              <a:spcAft>
                <a:spcPts val="0"/>
              </a:spcAft>
              <a:buClr>
                <a:schemeClr val="dk1"/>
              </a:buClr>
              <a:buSzPts val="500"/>
              <a:buFont typeface="Arial"/>
              <a:buNone/>
              <a:defRPr sz="500" b="0" i="0" u="none" strike="noStrike" cap="none">
                <a:solidFill>
                  <a:schemeClr val="dk1"/>
                </a:solidFill>
                <a:latin typeface="Arial"/>
                <a:ea typeface="Arial"/>
                <a:cs typeface="Arial"/>
                <a:sym typeface="Arial"/>
              </a:defRPr>
            </a:lvl5pPr>
            <a:lvl6pPr marL="2743200" marR="0" lvl="5" indent="-228600" algn="l" rtl="0">
              <a:spcBef>
                <a:spcPts val="100"/>
              </a:spcBef>
              <a:spcAft>
                <a:spcPts val="0"/>
              </a:spcAft>
              <a:buClr>
                <a:schemeClr val="dk1"/>
              </a:buClr>
              <a:buSzPts val="500"/>
              <a:buFont typeface="Arial"/>
              <a:buNone/>
              <a:defRPr sz="500" b="0" i="0" u="none" strike="noStrike" cap="none">
                <a:solidFill>
                  <a:schemeClr val="dk1"/>
                </a:solidFill>
                <a:latin typeface="Arial"/>
                <a:ea typeface="Arial"/>
                <a:cs typeface="Arial"/>
                <a:sym typeface="Arial"/>
              </a:defRPr>
            </a:lvl6pPr>
            <a:lvl7pPr marL="3200400" marR="0" lvl="6" indent="-228600" algn="l" rtl="0">
              <a:spcBef>
                <a:spcPts val="100"/>
              </a:spcBef>
              <a:spcAft>
                <a:spcPts val="0"/>
              </a:spcAft>
              <a:buClr>
                <a:schemeClr val="dk1"/>
              </a:buClr>
              <a:buSzPts val="500"/>
              <a:buFont typeface="Arial"/>
              <a:buNone/>
              <a:defRPr sz="500" b="0" i="0" u="none" strike="noStrike" cap="none">
                <a:solidFill>
                  <a:schemeClr val="dk1"/>
                </a:solidFill>
                <a:latin typeface="Arial"/>
                <a:ea typeface="Arial"/>
                <a:cs typeface="Arial"/>
                <a:sym typeface="Arial"/>
              </a:defRPr>
            </a:lvl7pPr>
            <a:lvl8pPr marL="3657600" marR="0" lvl="7" indent="-228600" algn="l" rtl="0">
              <a:spcBef>
                <a:spcPts val="100"/>
              </a:spcBef>
              <a:spcAft>
                <a:spcPts val="0"/>
              </a:spcAft>
              <a:buClr>
                <a:schemeClr val="dk1"/>
              </a:buClr>
              <a:buSzPts val="500"/>
              <a:buFont typeface="Arial"/>
              <a:buNone/>
              <a:defRPr sz="500" b="0" i="0" u="none" strike="noStrike" cap="none">
                <a:solidFill>
                  <a:schemeClr val="dk1"/>
                </a:solidFill>
                <a:latin typeface="Arial"/>
                <a:ea typeface="Arial"/>
                <a:cs typeface="Arial"/>
                <a:sym typeface="Arial"/>
              </a:defRPr>
            </a:lvl8pPr>
            <a:lvl9pPr marL="4114800" marR="0" lvl="8" indent="-228600" algn="l" rtl="0">
              <a:spcBef>
                <a:spcPts val="100"/>
              </a:spcBef>
              <a:spcAft>
                <a:spcPts val="0"/>
              </a:spcAft>
              <a:buClr>
                <a:schemeClr val="dk1"/>
              </a:buClr>
              <a:buSzPts val="500"/>
              <a:buFont typeface="Arial"/>
              <a:buNone/>
              <a:defRPr sz="5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95"/>
        <p:cNvGrpSpPr/>
        <p:nvPr/>
      </p:nvGrpSpPr>
      <p:grpSpPr>
        <a:xfrm>
          <a:off x="0" y="0"/>
          <a:ext cx="0" cy="0"/>
          <a:chOff x="0" y="0"/>
          <a:chExt cx="0" cy="0"/>
        </a:xfrm>
      </p:grpSpPr>
      <p:sp>
        <p:nvSpPr>
          <p:cNvPr id="96" name="Google Shape;96;p21"/>
          <p:cNvSpPr txBox="1">
            <a:spLocks noGrp="1"/>
          </p:cNvSpPr>
          <p:nvPr>
            <p:ph type="body" idx="1"/>
          </p:nvPr>
        </p:nvSpPr>
        <p:spPr>
          <a:xfrm>
            <a:off x="207169" y="4386808"/>
            <a:ext cx="2057400" cy="207824"/>
          </a:xfrm>
          <a:prstGeom prst="rect">
            <a:avLst/>
          </a:prstGeom>
          <a:noFill/>
          <a:ln>
            <a:noFill/>
          </a:ln>
        </p:spPr>
        <p:txBody>
          <a:bodyPr spcFirstLastPara="1" wrap="square" lIns="68575" tIns="34275" rIns="68575" bIns="34275" anchor="t" anchorCtr="0">
            <a:noAutofit/>
          </a:bodyPr>
          <a:lstStyle>
            <a:lvl1pPr marL="457200" marR="0" lvl="0" indent="-228600" algn="ctr" rtl="0">
              <a:spcBef>
                <a:spcPts val="700"/>
              </a:spcBef>
              <a:spcAft>
                <a:spcPts val="0"/>
              </a:spcAft>
              <a:buClr>
                <a:schemeClr val="dk1"/>
              </a:buClr>
              <a:buSzPts val="700"/>
              <a:buFont typeface="Arial"/>
              <a:buNone/>
              <a:defRPr sz="700" b="0" i="1" u="none" strike="noStrike" cap="none">
                <a:solidFill>
                  <a:schemeClr val="dk1"/>
                </a:solidFill>
                <a:latin typeface="Arial"/>
                <a:ea typeface="Arial"/>
                <a:cs typeface="Arial"/>
                <a:sym typeface="Arial"/>
              </a:defRPr>
            </a:lvl1pPr>
            <a:lvl2pPr marL="914400" marR="0" lvl="1" indent="-330200" algn="l" rtl="0">
              <a:spcBef>
                <a:spcPts val="3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17500" algn="l" rtl="0">
              <a:spcBef>
                <a:spcPts val="3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3pPr>
            <a:lvl4pPr marL="1828800" marR="0" lvl="3" indent="-298450" algn="l" rtl="0">
              <a:spcBef>
                <a:spcPts val="20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4pPr>
            <a:lvl5pPr marL="2286000" marR="0" lvl="4" indent="-298450" algn="l" rtl="0">
              <a:spcBef>
                <a:spcPts val="20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5pPr>
            <a:lvl6pPr marL="2743200" marR="0" lvl="5" indent="-298450" algn="l" rtl="0">
              <a:spcBef>
                <a:spcPts val="20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6pPr>
            <a:lvl7pPr marL="3200400" marR="0" lvl="6" indent="-298450" algn="l" rtl="0">
              <a:spcBef>
                <a:spcPts val="20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7pPr>
            <a:lvl8pPr marL="3657600" marR="0" lvl="7" indent="-298450" algn="l" rtl="0">
              <a:spcBef>
                <a:spcPts val="20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8pPr>
            <a:lvl9pPr marL="4114800" marR="0" lvl="8" indent="-298450" algn="l" rtl="0">
              <a:spcBef>
                <a:spcPts val="20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9pPr>
          </a:lstStyle>
          <a:p>
            <a:endParaRPr/>
          </a:p>
        </p:txBody>
      </p:sp>
      <p:sp>
        <p:nvSpPr>
          <p:cNvPr id="97" name="Google Shape;97;p21"/>
          <p:cNvSpPr txBox="1">
            <a:spLocks noGrp="1"/>
          </p:cNvSpPr>
          <p:nvPr>
            <p:ph type="title"/>
          </p:nvPr>
        </p:nvSpPr>
        <p:spPr>
          <a:xfrm>
            <a:off x="207170" y="56393"/>
            <a:ext cx="7341339" cy="351234"/>
          </a:xfrm>
          <a:prstGeom prst="rect">
            <a:avLst/>
          </a:prstGeom>
          <a:noFill/>
          <a:ln>
            <a:noFill/>
          </a:ln>
        </p:spPr>
        <p:txBody>
          <a:bodyPr spcFirstLastPara="1" wrap="square" lIns="68575" tIns="34275" rIns="68575" bIns="34275" anchor="ctr" anchorCtr="0">
            <a:noAutofit/>
          </a:bodyPr>
          <a:lstStyle>
            <a:lvl1pPr marR="0" lvl="0" algn="l" rtl="0">
              <a:lnSpc>
                <a:spcPct val="90000"/>
              </a:lnSpc>
              <a:spcBef>
                <a:spcPts val="0"/>
              </a:spcBef>
              <a:spcAft>
                <a:spcPts val="0"/>
              </a:spcAft>
              <a:buSzPts val="1100"/>
              <a:buNone/>
              <a:defRPr sz="1600" b="1" i="0" u="none" strike="noStrike" cap="none">
                <a:solidFill>
                  <a:schemeClr val="dk1"/>
                </a:solidFill>
                <a:latin typeface="Arial"/>
                <a:ea typeface="Arial"/>
                <a:cs typeface="Arial"/>
                <a:sym typeface="Arial"/>
              </a:defRPr>
            </a:lvl1pPr>
            <a:lvl2pPr marR="0" lvl="1" algn="l" rtl="0">
              <a:lnSpc>
                <a:spcPct val="90000"/>
              </a:lnSpc>
              <a:spcBef>
                <a:spcPts val="0"/>
              </a:spcBef>
              <a:spcAft>
                <a:spcPts val="0"/>
              </a:spcAft>
              <a:buSzPts val="1100"/>
              <a:buNone/>
              <a:defRPr sz="1600" b="1" i="0" u="none" strike="noStrike" cap="none">
                <a:solidFill>
                  <a:srgbClr val="FFCC99"/>
                </a:solidFill>
                <a:latin typeface="Arial"/>
                <a:ea typeface="Arial"/>
                <a:cs typeface="Arial"/>
                <a:sym typeface="Arial"/>
              </a:defRPr>
            </a:lvl2pPr>
            <a:lvl3pPr marR="0" lvl="2" algn="l" rtl="0">
              <a:lnSpc>
                <a:spcPct val="90000"/>
              </a:lnSpc>
              <a:spcBef>
                <a:spcPts val="0"/>
              </a:spcBef>
              <a:spcAft>
                <a:spcPts val="0"/>
              </a:spcAft>
              <a:buSzPts val="1100"/>
              <a:buNone/>
              <a:defRPr sz="1600" b="1" i="0" u="none" strike="noStrike" cap="none">
                <a:solidFill>
                  <a:srgbClr val="FFCC99"/>
                </a:solidFill>
                <a:latin typeface="Arial"/>
                <a:ea typeface="Arial"/>
                <a:cs typeface="Arial"/>
                <a:sym typeface="Arial"/>
              </a:defRPr>
            </a:lvl3pPr>
            <a:lvl4pPr marR="0" lvl="3" algn="l" rtl="0">
              <a:lnSpc>
                <a:spcPct val="90000"/>
              </a:lnSpc>
              <a:spcBef>
                <a:spcPts val="0"/>
              </a:spcBef>
              <a:spcAft>
                <a:spcPts val="0"/>
              </a:spcAft>
              <a:buSzPts val="1100"/>
              <a:buNone/>
              <a:defRPr sz="1600" b="1" i="0" u="none" strike="noStrike" cap="none">
                <a:solidFill>
                  <a:srgbClr val="FFCC99"/>
                </a:solidFill>
                <a:latin typeface="Arial"/>
                <a:ea typeface="Arial"/>
                <a:cs typeface="Arial"/>
                <a:sym typeface="Arial"/>
              </a:defRPr>
            </a:lvl4pPr>
            <a:lvl5pPr marR="0" lvl="4" algn="l" rtl="0">
              <a:lnSpc>
                <a:spcPct val="90000"/>
              </a:lnSpc>
              <a:spcBef>
                <a:spcPts val="0"/>
              </a:spcBef>
              <a:spcAft>
                <a:spcPts val="0"/>
              </a:spcAft>
              <a:buSzPts val="1100"/>
              <a:buNone/>
              <a:defRPr sz="1600" b="1" i="0" u="none" strike="noStrike" cap="none">
                <a:solidFill>
                  <a:srgbClr val="FFCC99"/>
                </a:solidFill>
                <a:latin typeface="Arial"/>
                <a:ea typeface="Arial"/>
                <a:cs typeface="Arial"/>
                <a:sym typeface="Arial"/>
              </a:defRPr>
            </a:lvl5pPr>
            <a:lvl6pPr marR="0" lvl="5" algn="l" rtl="0">
              <a:lnSpc>
                <a:spcPct val="90000"/>
              </a:lnSpc>
              <a:spcBef>
                <a:spcPts val="0"/>
              </a:spcBef>
              <a:spcAft>
                <a:spcPts val="0"/>
              </a:spcAft>
              <a:buSzPts val="1100"/>
              <a:buNone/>
              <a:defRPr sz="1600" b="1" i="0" u="none" strike="noStrike" cap="none">
                <a:solidFill>
                  <a:srgbClr val="FFCC99"/>
                </a:solidFill>
                <a:latin typeface="Arial"/>
                <a:ea typeface="Arial"/>
                <a:cs typeface="Arial"/>
                <a:sym typeface="Arial"/>
              </a:defRPr>
            </a:lvl6pPr>
            <a:lvl7pPr marR="0" lvl="6" algn="l" rtl="0">
              <a:lnSpc>
                <a:spcPct val="90000"/>
              </a:lnSpc>
              <a:spcBef>
                <a:spcPts val="0"/>
              </a:spcBef>
              <a:spcAft>
                <a:spcPts val="0"/>
              </a:spcAft>
              <a:buSzPts val="1100"/>
              <a:buNone/>
              <a:defRPr sz="1600" b="1" i="0" u="none" strike="noStrike" cap="none">
                <a:solidFill>
                  <a:srgbClr val="FFCC99"/>
                </a:solidFill>
                <a:latin typeface="Arial"/>
                <a:ea typeface="Arial"/>
                <a:cs typeface="Arial"/>
                <a:sym typeface="Arial"/>
              </a:defRPr>
            </a:lvl7pPr>
            <a:lvl8pPr marR="0" lvl="7" algn="l" rtl="0">
              <a:lnSpc>
                <a:spcPct val="90000"/>
              </a:lnSpc>
              <a:spcBef>
                <a:spcPts val="0"/>
              </a:spcBef>
              <a:spcAft>
                <a:spcPts val="0"/>
              </a:spcAft>
              <a:buSzPts val="1100"/>
              <a:buNone/>
              <a:defRPr sz="1600" b="1" i="0" u="none" strike="noStrike" cap="none">
                <a:solidFill>
                  <a:srgbClr val="FFCC99"/>
                </a:solidFill>
                <a:latin typeface="Arial"/>
                <a:ea typeface="Arial"/>
                <a:cs typeface="Arial"/>
                <a:sym typeface="Arial"/>
              </a:defRPr>
            </a:lvl8pPr>
            <a:lvl9pPr marR="0" lvl="8" algn="l" rtl="0">
              <a:lnSpc>
                <a:spcPct val="90000"/>
              </a:lnSpc>
              <a:spcBef>
                <a:spcPts val="0"/>
              </a:spcBef>
              <a:spcAft>
                <a:spcPts val="0"/>
              </a:spcAft>
              <a:buSzPts val="1100"/>
              <a:buNone/>
              <a:defRPr sz="1600" b="1" i="0" u="none" strike="noStrike" cap="none">
                <a:solidFill>
                  <a:srgbClr val="FFCC99"/>
                </a:solidFill>
                <a:latin typeface="Arial"/>
                <a:ea typeface="Arial"/>
                <a:cs typeface="Arial"/>
                <a:sym typeface="Arial"/>
              </a:defRPr>
            </a:lvl9pPr>
          </a:lstStyle>
          <a:p>
            <a:endParaRPr/>
          </a:p>
        </p:txBody>
      </p:sp>
      <p:cxnSp>
        <p:nvCxnSpPr>
          <p:cNvPr id="98" name="Google Shape;98;p21"/>
          <p:cNvCxnSpPr/>
          <p:nvPr/>
        </p:nvCxnSpPr>
        <p:spPr>
          <a:xfrm>
            <a:off x="-7144" y="495678"/>
            <a:ext cx="9155430" cy="0"/>
          </a:xfrm>
          <a:prstGeom prst="straightConnector1">
            <a:avLst/>
          </a:prstGeom>
          <a:solidFill>
            <a:srgbClr val="FFFFFF"/>
          </a:solidFill>
          <a:ln w="66675" cap="flat" cmpd="sng">
            <a:solidFill>
              <a:srgbClr val="FFCA06"/>
            </a:solidFill>
            <a:prstDash val="solid"/>
            <a:round/>
            <a:headEnd type="none" w="sm" len="sm"/>
            <a:tailEnd type="none" w="sm" len="sm"/>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9"/>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0"/>
        <p:cNvGrpSpPr/>
        <p:nvPr/>
      </p:nvGrpSpPr>
      <p:grpSpPr>
        <a:xfrm>
          <a:off x="0" y="0"/>
          <a:ext cx="0" cy="0"/>
          <a:chOff x="0" y="0"/>
          <a:chExt cx="0" cy="0"/>
        </a:xfrm>
      </p:grpSpPr>
      <p:sp>
        <p:nvSpPr>
          <p:cNvPr id="51" name="Google Shape;51;p13"/>
          <p:cNvSpPr/>
          <p:nvPr/>
        </p:nvSpPr>
        <p:spPr>
          <a:xfrm>
            <a:off x="292890" y="4833388"/>
            <a:ext cx="8851110" cy="308610"/>
          </a:xfrm>
          <a:prstGeom prst="rect">
            <a:avLst/>
          </a:prstGeom>
          <a:solidFill>
            <a:srgbClr val="FFCA0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500"/>
              <a:buFont typeface="Arial"/>
              <a:buNone/>
            </a:pPr>
            <a:endParaRPr sz="1500" b="0" i="0" u="none" strike="noStrike" cap="none">
              <a:solidFill>
                <a:schemeClr val="dk1"/>
              </a:solidFill>
              <a:latin typeface="Arial"/>
              <a:ea typeface="Arial"/>
              <a:cs typeface="Arial"/>
              <a:sym typeface="Arial"/>
            </a:endParaRPr>
          </a:p>
        </p:txBody>
      </p:sp>
      <p:sp>
        <p:nvSpPr>
          <p:cNvPr id="52" name="Google Shape;52;p13"/>
          <p:cNvSpPr txBox="1"/>
          <p:nvPr/>
        </p:nvSpPr>
        <p:spPr>
          <a:xfrm>
            <a:off x="8765195" y="4914197"/>
            <a:ext cx="304800" cy="155812"/>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fld id="{00000000-1234-1234-1234-123412341234}" type="slidenum">
              <a:rPr lang="en" sz="1000" b="1" i="0" u="none" strike="noStrike" cap="none">
                <a:solidFill>
                  <a:srgbClr val="000000"/>
                </a:solidFill>
                <a:latin typeface="Arial"/>
                <a:ea typeface="Arial"/>
                <a:cs typeface="Arial"/>
                <a:sym typeface="Arial"/>
              </a:rPr>
              <a:t>‹#›</a:t>
            </a:fld>
            <a:endParaRPr sz="1400" b="1" i="0" u="none" strike="noStrike" cap="none">
              <a:solidFill>
                <a:srgbClr val="000000"/>
              </a:solidFill>
              <a:latin typeface="Arial"/>
              <a:ea typeface="Arial"/>
              <a:cs typeface="Arial"/>
              <a:sym typeface="Arial"/>
            </a:endParaRPr>
          </a:p>
        </p:txBody>
      </p:sp>
      <p:sp>
        <p:nvSpPr>
          <p:cNvPr id="53" name="Google Shape;53;p13"/>
          <p:cNvSpPr txBox="1"/>
          <p:nvPr/>
        </p:nvSpPr>
        <p:spPr>
          <a:xfrm>
            <a:off x="7529944" y="62894"/>
            <a:ext cx="1614056" cy="346249"/>
          </a:xfrm>
          <a:prstGeom prst="rect">
            <a:avLst/>
          </a:prstGeom>
          <a:noFill/>
          <a:ln>
            <a:noFill/>
          </a:ln>
        </p:spPr>
        <p:txBody>
          <a:bodyPr spcFirstLastPara="1" wrap="square" lIns="68575" tIns="34275" rIns="68575" bIns="34275" anchor="t" anchorCtr="0">
            <a:spAutoFit/>
          </a:bodyPr>
          <a:lstStyle/>
          <a:p>
            <a:pPr marL="0" marR="0" lvl="0" indent="0" algn="r" rtl="0">
              <a:spcBef>
                <a:spcPts val="0"/>
              </a:spcBef>
              <a:spcAft>
                <a:spcPts val="0"/>
              </a:spcAft>
              <a:buNone/>
            </a:pPr>
            <a:r>
              <a:rPr lang="en" sz="600" b="0" i="0" u="none" strike="noStrike" cap="none">
                <a:solidFill>
                  <a:schemeClr val="dk1"/>
                </a:solidFill>
                <a:latin typeface="Arial"/>
                <a:ea typeface="Arial"/>
                <a:cs typeface="Arial"/>
                <a:sym typeface="Arial"/>
              </a:rPr>
              <a:t>Conference</a:t>
            </a:r>
            <a:endParaRPr sz="1100"/>
          </a:p>
          <a:p>
            <a:pPr marL="0" marR="0" lvl="0" indent="0" algn="r" rtl="0">
              <a:spcBef>
                <a:spcPts val="0"/>
              </a:spcBef>
              <a:spcAft>
                <a:spcPts val="0"/>
              </a:spcAft>
              <a:buNone/>
            </a:pPr>
            <a:r>
              <a:rPr lang="en" sz="600" b="0" i="0" u="none" strike="noStrike" cap="none">
                <a:solidFill>
                  <a:schemeClr val="dk1"/>
                </a:solidFill>
                <a:latin typeface="Arial"/>
                <a:ea typeface="Arial"/>
                <a:cs typeface="Arial"/>
                <a:sym typeface="Arial"/>
              </a:rPr>
              <a:t>Section</a:t>
            </a:r>
            <a:endParaRPr sz="1100"/>
          </a:p>
          <a:p>
            <a:pPr marL="0" marR="0" lvl="0" indent="0" algn="r" rtl="0">
              <a:spcBef>
                <a:spcPts val="0"/>
              </a:spcBef>
              <a:spcAft>
                <a:spcPts val="0"/>
              </a:spcAft>
              <a:buNone/>
            </a:pPr>
            <a:r>
              <a:rPr lang="en" sz="600" b="0" i="0" u="none" strike="noStrike" cap="none">
                <a:solidFill>
                  <a:schemeClr val="dk1"/>
                </a:solidFill>
                <a:latin typeface="Arial"/>
                <a:ea typeface="Arial"/>
                <a:cs typeface="Arial"/>
                <a:sym typeface="Arial"/>
              </a:rPr>
              <a:t>Date</a:t>
            </a:r>
            <a:endParaRPr sz="600" b="1" i="0" u="none" strike="noStrike" cap="none">
              <a:solidFill>
                <a:schemeClr val="dk1"/>
              </a:solidFill>
              <a:latin typeface="Arial"/>
              <a:ea typeface="Arial"/>
              <a:cs typeface="Arial"/>
              <a:sym typeface="Arial"/>
            </a:endParaRPr>
          </a:p>
        </p:txBody>
      </p:sp>
      <p:sp>
        <p:nvSpPr>
          <p:cNvPr id="54" name="Google Shape;54;p13"/>
          <p:cNvSpPr txBox="1"/>
          <p:nvPr/>
        </p:nvSpPr>
        <p:spPr>
          <a:xfrm>
            <a:off x="4731490" y="4843898"/>
            <a:ext cx="3911703" cy="302006"/>
          </a:xfrm>
          <a:prstGeom prst="rect">
            <a:avLst/>
          </a:prstGeom>
          <a:noFill/>
          <a:ln>
            <a:noFill/>
          </a:ln>
        </p:spPr>
        <p:txBody>
          <a:bodyPr spcFirstLastPara="1" wrap="square" lIns="68575" tIns="34275" rIns="68575" bIns="34275" anchor="t" anchorCtr="0">
            <a:spAutoFit/>
          </a:bodyPr>
          <a:lstStyle/>
          <a:p>
            <a:pPr marL="0" marR="0" lvl="0" indent="0" algn="r" rtl="0">
              <a:lnSpc>
                <a:spcPct val="100000"/>
              </a:lnSpc>
              <a:spcBef>
                <a:spcPts val="0"/>
              </a:spcBef>
              <a:spcAft>
                <a:spcPts val="0"/>
              </a:spcAft>
              <a:buNone/>
            </a:pPr>
            <a:r>
              <a:rPr lang="en" sz="600" b="1" i="0" u="none" strike="noStrike" cap="none">
                <a:solidFill>
                  <a:schemeClr val="dk1"/>
                </a:solidFill>
                <a:latin typeface="Arial"/>
                <a:ea typeface="Arial"/>
                <a:cs typeface="Arial"/>
                <a:sym typeface="Arial"/>
              </a:rPr>
              <a:t>Distribution Statement</a:t>
            </a:r>
            <a:r>
              <a:rPr lang="en" sz="600" b="0" i="0" u="none" strike="noStrike" cap="none">
                <a:solidFill>
                  <a:schemeClr val="dk1"/>
                </a:solidFill>
                <a:latin typeface="Arial"/>
                <a:ea typeface="Arial"/>
                <a:cs typeface="Arial"/>
                <a:sym typeface="Arial"/>
              </a:rPr>
              <a:t>: Only if applicable.</a:t>
            </a:r>
            <a:endParaRPr sz="1100"/>
          </a:p>
          <a:p>
            <a:pPr marL="0" marR="0" lvl="0" indent="0" algn="r" rtl="0">
              <a:lnSpc>
                <a:spcPct val="100000"/>
              </a:lnSpc>
              <a:spcBef>
                <a:spcPts val="300"/>
              </a:spcBef>
              <a:spcAft>
                <a:spcPts val="0"/>
              </a:spcAft>
              <a:buClr>
                <a:schemeClr val="dk1"/>
              </a:buClr>
              <a:buSzPts val="600"/>
              <a:buFont typeface="Arial"/>
              <a:buNone/>
            </a:pPr>
            <a:r>
              <a:rPr lang="en" sz="600" b="1" i="0" u="none" strike="noStrike" cap="none">
                <a:solidFill>
                  <a:schemeClr val="dk1"/>
                </a:solidFill>
                <a:latin typeface="Arial"/>
                <a:ea typeface="Arial"/>
                <a:cs typeface="Arial"/>
                <a:sym typeface="Arial"/>
              </a:rPr>
              <a:t>Copyright</a:t>
            </a:r>
            <a:r>
              <a:rPr lang="en" sz="600" b="0" i="0" u="none" strike="noStrike" cap="none">
                <a:solidFill>
                  <a:schemeClr val="dk1"/>
                </a:solidFill>
                <a:latin typeface="Arial"/>
                <a:ea typeface="Arial"/>
                <a:cs typeface="Arial"/>
                <a:sym typeface="Arial"/>
              </a:rPr>
              <a:t>: Change me by “View” then “Slide Master”</a:t>
            </a:r>
            <a:endParaRPr sz="600" b="0" i="0" u="none" strike="noStrike" cap="none">
              <a:solidFill>
                <a:schemeClr val="dk1"/>
              </a:solidFill>
              <a:latin typeface="Arial"/>
              <a:ea typeface="Arial"/>
              <a:cs typeface="Arial"/>
              <a:sym typeface="Arial"/>
            </a:endParaRPr>
          </a:p>
        </p:txBody>
      </p:sp>
      <p:pic>
        <p:nvPicPr>
          <p:cNvPr id="55" name="Google Shape;55;p13" descr="The Center for Advanced Turbomachinery &amp;amp; Energy Research – CATERing to the  energy needs of society"/>
          <p:cNvPicPr preferRelativeResize="0"/>
          <p:nvPr/>
        </p:nvPicPr>
        <p:blipFill rotWithShape="1">
          <a:blip r:embed="rId11">
            <a:alphaModFix/>
          </a:blip>
          <a:srcRect/>
          <a:stretch/>
        </p:blipFill>
        <p:spPr>
          <a:xfrm>
            <a:off x="1514008" y="4911826"/>
            <a:ext cx="515690" cy="161583"/>
          </a:xfrm>
          <a:prstGeom prst="rect">
            <a:avLst/>
          </a:prstGeom>
          <a:noFill/>
          <a:ln>
            <a:noFill/>
          </a:ln>
        </p:spPr>
      </p:pic>
      <p:pic>
        <p:nvPicPr>
          <p:cNvPr id="56" name="Google Shape;56;p13" descr="Graphical user interface, text, application, email&#10;&#10;Description automatically generated"/>
          <p:cNvPicPr preferRelativeResize="0"/>
          <p:nvPr/>
        </p:nvPicPr>
        <p:blipFill rotWithShape="1">
          <a:blip r:embed="rId12">
            <a:alphaModFix/>
          </a:blip>
          <a:srcRect l="22599" t="16593" r="11038" b="35873"/>
          <a:stretch/>
        </p:blipFill>
        <p:spPr>
          <a:xfrm>
            <a:off x="350040" y="4857511"/>
            <a:ext cx="1138519" cy="250301"/>
          </a:xfrm>
          <a:prstGeom prst="rect">
            <a:avLst/>
          </a:prstGeom>
          <a:noFill/>
          <a:ln>
            <a:noFill/>
          </a:ln>
        </p:spPr>
      </p:pic>
      <p:pic>
        <p:nvPicPr>
          <p:cNvPr id="57" name="Google Shape;57;p13"/>
          <p:cNvPicPr preferRelativeResize="0"/>
          <p:nvPr/>
        </p:nvPicPr>
        <p:blipFill rotWithShape="1">
          <a:blip r:embed="rId13">
            <a:alphaModFix/>
          </a:blip>
          <a:srcRect t="-1" r="82893" b="30586"/>
          <a:stretch/>
        </p:blipFill>
        <p:spPr>
          <a:xfrm>
            <a:off x="0" y="4833389"/>
            <a:ext cx="292890" cy="310111"/>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9"/>
        <p:cNvGrpSpPr/>
        <p:nvPr/>
      </p:nvGrpSpPr>
      <p:grpSpPr>
        <a:xfrm>
          <a:off x="0" y="0"/>
          <a:ext cx="0" cy="0"/>
          <a:chOff x="0" y="0"/>
          <a:chExt cx="0" cy="0"/>
        </a:xfrm>
      </p:grpSpPr>
      <p:pic>
        <p:nvPicPr>
          <p:cNvPr id="110" name="Google Shape;110;p24"/>
          <p:cNvPicPr preferRelativeResize="0"/>
          <p:nvPr/>
        </p:nvPicPr>
        <p:blipFill rotWithShape="1">
          <a:blip r:embed="rId4">
            <a:alphaModFix/>
          </a:blip>
          <a:srcRect/>
          <a:stretch/>
        </p:blipFill>
        <p:spPr>
          <a:xfrm>
            <a:off x="343660" y="4861094"/>
            <a:ext cx="3729038" cy="271463"/>
          </a:xfrm>
          <a:prstGeom prst="rect">
            <a:avLst/>
          </a:prstGeom>
          <a:noFill/>
          <a:ln>
            <a:noFill/>
          </a:ln>
        </p:spPr>
      </p:pic>
      <p:pic>
        <p:nvPicPr>
          <p:cNvPr id="111" name="Google Shape;111;p24"/>
          <p:cNvPicPr preferRelativeResize="0"/>
          <p:nvPr/>
        </p:nvPicPr>
        <p:blipFill rotWithShape="1">
          <a:blip r:embed="rId4">
            <a:alphaModFix/>
          </a:blip>
          <a:srcRect/>
          <a:stretch/>
        </p:blipFill>
        <p:spPr>
          <a:xfrm>
            <a:off x="5071304" y="4861094"/>
            <a:ext cx="3729038" cy="271463"/>
          </a:xfrm>
          <a:prstGeom prst="rect">
            <a:avLst/>
          </a:prstGeom>
          <a:noFill/>
          <a:ln>
            <a:noFill/>
          </a:ln>
        </p:spPr>
      </p:pic>
      <p:pic>
        <p:nvPicPr>
          <p:cNvPr id="112" name="Google Shape;112;p24"/>
          <p:cNvPicPr preferRelativeResize="0"/>
          <p:nvPr/>
        </p:nvPicPr>
        <p:blipFill rotWithShape="1">
          <a:blip r:embed="rId5">
            <a:alphaModFix/>
          </a:blip>
          <a:srcRect/>
          <a:stretch/>
        </p:blipFill>
        <p:spPr>
          <a:xfrm>
            <a:off x="8486775" y="64978"/>
            <a:ext cx="657225" cy="621506"/>
          </a:xfrm>
          <a:prstGeom prst="rect">
            <a:avLst/>
          </a:prstGeom>
          <a:noFill/>
          <a:ln>
            <a:noFill/>
          </a:ln>
        </p:spPr>
      </p:pic>
      <p:pic>
        <p:nvPicPr>
          <p:cNvPr id="113" name="Google Shape;113;p24"/>
          <p:cNvPicPr preferRelativeResize="0"/>
          <p:nvPr/>
        </p:nvPicPr>
        <p:blipFill rotWithShape="1">
          <a:blip r:embed="rId6">
            <a:alphaModFix/>
          </a:blip>
          <a:srcRect/>
          <a:stretch/>
        </p:blipFill>
        <p:spPr>
          <a:xfrm>
            <a:off x="7548509" y="15981"/>
            <a:ext cx="1595491" cy="432536"/>
          </a:xfrm>
          <a:prstGeom prst="rect">
            <a:avLst/>
          </a:prstGeom>
          <a:noFill/>
          <a:ln>
            <a:noFill/>
          </a:ln>
        </p:spPr>
      </p:pic>
      <p:sp>
        <p:nvSpPr>
          <p:cNvPr id="114" name="Google Shape;114;p24"/>
          <p:cNvSpPr txBox="1">
            <a:spLocks noGrp="1"/>
          </p:cNvSpPr>
          <p:nvPr>
            <p:ph type="ctrTitle"/>
          </p:nvPr>
        </p:nvSpPr>
        <p:spPr>
          <a:xfrm>
            <a:off x="685800" y="1612756"/>
            <a:ext cx="7772400" cy="738182"/>
          </a:xfrm>
          <a:prstGeom prst="rect">
            <a:avLst/>
          </a:prstGeom>
          <a:noFill/>
          <a:ln>
            <a:noFill/>
          </a:ln>
        </p:spPr>
        <p:txBody>
          <a:bodyPr spcFirstLastPara="1" wrap="square" lIns="68575" tIns="34275" rIns="68575" bIns="34275" anchor="ctr" anchorCtr="0">
            <a:noAutofit/>
          </a:bodyPr>
          <a:lstStyle/>
          <a:p>
            <a:pPr marL="0" lvl="0" indent="0" algn="ctr" rtl="0">
              <a:lnSpc>
                <a:spcPct val="90000"/>
              </a:lnSpc>
              <a:spcBef>
                <a:spcPts val="0"/>
              </a:spcBef>
              <a:spcAft>
                <a:spcPts val="0"/>
              </a:spcAft>
              <a:buNone/>
            </a:pPr>
            <a:r>
              <a:rPr lang="en"/>
              <a:t>L16 – Uncorrelated Track Processing</a:t>
            </a:r>
            <a:endParaRPr/>
          </a:p>
        </p:txBody>
      </p:sp>
      <p:sp>
        <p:nvSpPr>
          <p:cNvPr id="115" name="Google Shape;115;p24"/>
          <p:cNvSpPr txBox="1">
            <a:spLocks noGrp="1"/>
          </p:cNvSpPr>
          <p:nvPr>
            <p:ph type="subTitle" idx="1"/>
          </p:nvPr>
        </p:nvSpPr>
        <p:spPr>
          <a:xfrm>
            <a:off x="1371600" y="2474420"/>
            <a:ext cx="6400800" cy="1046425"/>
          </a:xfrm>
          <a:prstGeom prst="rect">
            <a:avLst/>
          </a:prstGeom>
          <a:noFill/>
          <a:ln>
            <a:noFill/>
          </a:ln>
        </p:spPr>
        <p:txBody>
          <a:bodyPr spcFirstLastPara="1" wrap="square" lIns="68575" tIns="34275" rIns="68575" bIns="34275" anchor="t" anchorCtr="0">
            <a:noAutofit/>
          </a:bodyPr>
          <a:lstStyle/>
          <a:p>
            <a:pPr marL="0" lvl="0" indent="0" algn="ctr" rtl="0">
              <a:spcBef>
                <a:spcPts val="0"/>
              </a:spcBef>
              <a:spcAft>
                <a:spcPts val="0"/>
              </a:spcAft>
              <a:buClr>
                <a:schemeClr val="dk1"/>
              </a:buClr>
              <a:buSzPts val="1100"/>
              <a:buFont typeface="Arial"/>
              <a:buNone/>
            </a:pPr>
            <a:r>
              <a:rPr lang="en"/>
              <a:t>By: Kyle Galang, Aurela Broqi, Ruben Dennis, Aaron Nogues, Ezra Stone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5"/>
          <p:cNvSpPr txBox="1">
            <a:spLocks noGrp="1"/>
          </p:cNvSpPr>
          <p:nvPr>
            <p:ph type="title"/>
          </p:nvPr>
        </p:nvSpPr>
        <p:spPr>
          <a:xfrm>
            <a:off x="207170" y="56393"/>
            <a:ext cx="7341339" cy="351234"/>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None/>
            </a:pPr>
            <a:r>
              <a:rPr lang="en"/>
              <a:t>Table of Contents</a:t>
            </a:r>
            <a:endParaRPr/>
          </a:p>
        </p:txBody>
      </p:sp>
      <p:sp>
        <p:nvSpPr>
          <p:cNvPr id="121" name="Google Shape;121;p25"/>
          <p:cNvSpPr txBox="1">
            <a:spLocks noGrp="1"/>
          </p:cNvSpPr>
          <p:nvPr>
            <p:ph type="body" idx="1"/>
          </p:nvPr>
        </p:nvSpPr>
        <p:spPr>
          <a:xfrm>
            <a:off x="207169" y="664370"/>
            <a:ext cx="8743950" cy="3930258"/>
          </a:xfrm>
          <a:prstGeom prst="rect">
            <a:avLst/>
          </a:prstGeom>
          <a:noFill/>
          <a:ln>
            <a:noFill/>
          </a:ln>
        </p:spPr>
        <p:txBody>
          <a:bodyPr spcFirstLastPara="1" wrap="square" lIns="68575" tIns="34275" rIns="68575" bIns="34275" anchor="t" anchorCtr="0">
            <a:noAutofit/>
          </a:bodyPr>
          <a:lstStyle/>
          <a:p>
            <a:pPr marL="101600" lvl="1" indent="-101600" algn="l" rtl="0">
              <a:spcBef>
                <a:spcPts val="0"/>
              </a:spcBef>
              <a:spcAft>
                <a:spcPts val="0"/>
              </a:spcAft>
              <a:buClr>
                <a:schemeClr val="dk1"/>
              </a:buClr>
              <a:buSzPts val="1400"/>
              <a:buFont typeface="Arial"/>
              <a:buChar char="–"/>
            </a:pPr>
            <a:r>
              <a:rPr lang="en" sz="1400" dirty="0"/>
              <a:t> Requested Documents</a:t>
            </a:r>
          </a:p>
          <a:p>
            <a:pPr marL="101600" lvl="1" indent="-101600" algn="l" rtl="0">
              <a:spcBef>
                <a:spcPts val="0"/>
              </a:spcBef>
              <a:spcAft>
                <a:spcPts val="0"/>
              </a:spcAft>
              <a:buClr>
                <a:schemeClr val="dk1"/>
              </a:buClr>
              <a:buSzPts val="1400"/>
              <a:buFont typeface="Arial"/>
              <a:buChar char="–"/>
            </a:pPr>
            <a:r>
              <a:rPr lang="en" sz="1400" dirty="0"/>
              <a:t> Automatic Evaulator Script</a:t>
            </a:r>
          </a:p>
          <a:p>
            <a:pPr marL="101600" lvl="1" indent="-101600" algn="l" rtl="0">
              <a:spcBef>
                <a:spcPts val="0"/>
              </a:spcBef>
              <a:spcAft>
                <a:spcPts val="0"/>
              </a:spcAft>
              <a:buClr>
                <a:schemeClr val="dk1"/>
              </a:buClr>
              <a:buSzPts val="1400"/>
              <a:buFont typeface="Arial"/>
              <a:buChar char="–"/>
            </a:pPr>
            <a:r>
              <a:rPr lang="en" sz="1400" dirty="0"/>
              <a:t> UI Specifications</a:t>
            </a:r>
          </a:p>
          <a:p>
            <a:pPr marL="101600" lvl="1" indent="-101600" algn="l" rtl="0">
              <a:spcBef>
                <a:spcPts val="0"/>
              </a:spcBef>
              <a:spcAft>
                <a:spcPts val="0"/>
              </a:spcAft>
              <a:buClr>
                <a:schemeClr val="dk1"/>
              </a:buClr>
              <a:buSzPts val="1400"/>
              <a:buFont typeface="Arial"/>
              <a:buChar char="–"/>
            </a:pPr>
            <a:r>
              <a:rPr lang="en" sz="1400" dirty="0"/>
              <a:t> Documentation</a:t>
            </a:r>
          </a:p>
          <a:p>
            <a:pPr marL="101600" lvl="1" indent="-101600" algn="l" rtl="0">
              <a:spcBef>
                <a:spcPts val="0"/>
              </a:spcBef>
              <a:spcAft>
                <a:spcPts val="0"/>
              </a:spcAft>
              <a:buClr>
                <a:schemeClr val="dk1"/>
              </a:buClr>
              <a:buSzPts val="1400"/>
              <a:buFont typeface="Arial"/>
              <a:buChar char="–"/>
            </a:pPr>
            <a:r>
              <a:rPr lang="en" sz="1400" dirty="0"/>
              <a:t> Questions</a:t>
            </a:r>
            <a:endParaRPr dirty="0"/>
          </a:p>
        </p:txBody>
      </p:sp>
      <p:pic>
        <p:nvPicPr>
          <p:cNvPr id="122" name="Google Shape;122;p25"/>
          <p:cNvPicPr preferRelativeResize="0"/>
          <p:nvPr/>
        </p:nvPicPr>
        <p:blipFill rotWithShape="1">
          <a:blip r:embed="rId3">
            <a:alphaModFix/>
          </a:blip>
          <a:srcRect/>
          <a:stretch/>
        </p:blipFill>
        <p:spPr>
          <a:xfrm>
            <a:off x="7548509" y="15981"/>
            <a:ext cx="1595491" cy="432536"/>
          </a:xfrm>
          <a:prstGeom prst="rect">
            <a:avLst/>
          </a:prstGeom>
          <a:noFill/>
          <a:ln>
            <a:noFill/>
          </a:ln>
        </p:spPr>
      </p:pic>
      <p:pic>
        <p:nvPicPr>
          <p:cNvPr id="123" name="Google Shape;123;p25"/>
          <p:cNvPicPr preferRelativeResize="0"/>
          <p:nvPr/>
        </p:nvPicPr>
        <p:blipFill rotWithShape="1">
          <a:blip r:embed="rId4">
            <a:alphaModFix/>
          </a:blip>
          <a:srcRect/>
          <a:stretch/>
        </p:blipFill>
        <p:spPr>
          <a:xfrm>
            <a:off x="343660" y="4861094"/>
            <a:ext cx="3729038" cy="271463"/>
          </a:xfrm>
          <a:prstGeom prst="rect">
            <a:avLst/>
          </a:prstGeom>
          <a:noFill/>
          <a:ln>
            <a:noFill/>
          </a:ln>
        </p:spPr>
      </p:pic>
      <p:pic>
        <p:nvPicPr>
          <p:cNvPr id="124" name="Google Shape;124;p25"/>
          <p:cNvPicPr preferRelativeResize="0"/>
          <p:nvPr/>
        </p:nvPicPr>
        <p:blipFill rotWithShape="1">
          <a:blip r:embed="rId4">
            <a:alphaModFix/>
          </a:blip>
          <a:srcRect/>
          <a:stretch/>
        </p:blipFill>
        <p:spPr>
          <a:xfrm>
            <a:off x="5071304" y="4861094"/>
            <a:ext cx="3729038" cy="27146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7"/>
          <p:cNvSpPr txBox="1">
            <a:spLocks noGrp="1"/>
          </p:cNvSpPr>
          <p:nvPr>
            <p:ph type="title"/>
          </p:nvPr>
        </p:nvSpPr>
        <p:spPr>
          <a:xfrm>
            <a:off x="207170" y="56393"/>
            <a:ext cx="7341339" cy="351234"/>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None/>
            </a:pPr>
            <a:r>
              <a:rPr lang="en-US" dirty="0"/>
              <a:t>Requested Documents</a:t>
            </a:r>
            <a:endParaRPr dirty="0"/>
          </a:p>
        </p:txBody>
      </p:sp>
      <p:sp>
        <p:nvSpPr>
          <p:cNvPr id="139" name="Google Shape;139;p27"/>
          <p:cNvSpPr txBox="1">
            <a:spLocks noGrp="1"/>
          </p:cNvSpPr>
          <p:nvPr>
            <p:ph type="body" idx="1"/>
          </p:nvPr>
        </p:nvSpPr>
        <p:spPr>
          <a:xfrm>
            <a:off x="207169" y="664370"/>
            <a:ext cx="8743950" cy="3930258"/>
          </a:xfrm>
          <a:prstGeom prst="rect">
            <a:avLst/>
          </a:prstGeom>
          <a:noFill/>
          <a:ln>
            <a:noFill/>
          </a:ln>
        </p:spPr>
        <p:txBody>
          <a:bodyPr spcFirstLastPara="1" wrap="square" lIns="68575" tIns="34275" rIns="68575" bIns="34275" anchor="t" anchorCtr="0">
            <a:noAutofit/>
          </a:bodyPr>
          <a:lstStyle/>
          <a:p>
            <a:pPr marL="0" lvl="1" indent="0" algn="l" rtl="0">
              <a:spcBef>
                <a:spcPts val="0"/>
              </a:spcBef>
              <a:spcAft>
                <a:spcPts val="0"/>
              </a:spcAft>
              <a:buClr>
                <a:schemeClr val="dk1"/>
              </a:buClr>
              <a:buSzPts val="1000"/>
              <a:buFont typeface="Arial"/>
              <a:buNone/>
            </a:pPr>
            <a:endParaRPr lang="en-US" sz="1400" dirty="0"/>
          </a:p>
          <a:p>
            <a:pPr marL="0" lvl="1" indent="0" algn="l" rtl="0">
              <a:spcBef>
                <a:spcPts val="0"/>
              </a:spcBef>
              <a:spcAft>
                <a:spcPts val="0"/>
              </a:spcAft>
              <a:buClr>
                <a:schemeClr val="dk1"/>
              </a:buClr>
              <a:buSzPts val="1000"/>
              <a:buFont typeface="Arial"/>
              <a:buNone/>
            </a:pPr>
            <a:endParaRPr lang="en-US" sz="1400" dirty="0"/>
          </a:p>
          <a:p>
            <a:pPr marL="0" lvl="1" indent="0" algn="l" rtl="0">
              <a:spcBef>
                <a:spcPts val="0"/>
              </a:spcBef>
              <a:spcAft>
                <a:spcPts val="0"/>
              </a:spcAft>
              <a:buClr>
                <a:schemeClr val="dk1"/>
              </a:buClr>
              <a:buSzPts val="1000"/>
              <a:buFont typeface="Arial"/>
              <a:buNone/>
            </a:pPr>
            <a:endParaRPr lang="en-US" sz="1400" dirty="0"/>
          </a:p>
          <a:p>
            <a:pPr marL="0" lvl="1" indent="0" algn="l" rtl="0">
              <a:spcBef>
                <a:spcPts val="0"/>
              </a:spcBef>
              <a:spcAft>
                <a:spcPts val="0"/>
              </a:spcAft>
              <a:buClr>
                <a:schemeClr val="dk1"/>
              </a:buClr>
              <a:buSzPts val="1000"/>
              <a:buFont typeface="Arial"/>
              <a:buNone/>
            </a:pPr>
            <a:endParaRPr lang="en-US" sz="1400" dirty="0"/>
          </a:p>
          <a:p>
            <a:pPr marL="0" lvl="1" indent="0" algn="l" rtl="0">
              <a:spcBef>
                <a:spcPts val="0"/>
              </a:spcBef>
              <a:spcAft>
                <a:spcPts val="0"/>
              </a:spcAft>
              <a:buClr>
                <a:schemeClr val="dk1"/>
              </a:buClr>
              <a:buSzPts val="1000"/>
              <a:buFont typeface="Arial"/>
              <a:buNone/>
            </a:pPr>
            <a:endParaRPr lang="en-US" sz="1400" dirty="0"/>
          </a:p>
          <a:p>
            <a:pPr marL="0" lvl="1" indent="0" algn="l" rtl="0">
              <a:spcBef>
                <a:spcPts val="0"/>
              </a:spcBef>
              <a:spcAft>
                <a:spcPts val="0"/>
              </a:spcAft>
              <a:buClr>
                <a:schemeClr val="dk1"/>
              </a:buClr>
              <a:buSzPts val="1000"/>
              <a:buFont typeface="Arial"/>
              <a:buNone/>
            </a:pPr>
            <a:endParaRPr lang="en-US" sz="1400" dirty="0"/>
          </a:p>
          <a:p>
            <a:pPr marL="0" lvl="1" indent="0" algn="l" rtl="0">
              <a:spcBef>
                <a:spcPts val="0"/>
              </a:spcBef>
              <a:spcAft>
                <a:spcPts val="0"/>
              </a:spcAft>
              <a:buClr>
                <a:schemeClr val="dk1"/>
              </a:buClr>
              <a:buSzPts val="1000"/>
              <a:buFont typeface="Arial"/>
              <a:buNone/>
            </a:pPr>
            <a:endParaRPr lang="en-US" sz="1400" dirty="0"/>
          </a:p>
          <a:p>
            <a:pPr marL="0" lvl="1" indent="0" algn="l" rtl="0">
              <a:spcBef>
                <a:spcPts val="0"/>
              </a:spcBef>
              <a:spcAft>
                <a:spcPts val="0"/>
              </a:spcAft>
              <a:buClr>
                <a:schemeClr val="dk1"/>
              </a:buClr>
              <a:buSzPts val="1000"/>
              <a:buFont typeface="Arial"/>
              <a:buNone/>
            </a:pPr>
            <a:endParaRPr lang="en-US" sz="1400" dirty="0"/>
          </a:p>
          <a:p>
            <a:pPr marL="0" lvl="1" indent="0" algn="l" rtl="0">
              <a:spcBef>
                <a:spcPts val="0"/>
              </a:spcBef>
              <a:spcAft>
                <a:spcPts val="0"/>
              </a:spcAft>
              <a:buClr>
                <a:schemeClr val="dk1"/>
              </a:buClr>
              <a:buSzPts val="1000"/>
              <a:buFont typeface="Arial"/>
              <a:buNone/>
            </a:pPr>
            <a:endParaRPr lang="en-US" sz="1400" dirty="0"/>
          </a:p>
          <a:p>
            <a:pPr marL="0" lvl="1" indent="0" algn="l" rtl="0">
              <a:spcBef>
                <a:spcPts val="0"/>
              </a:spcBef>
              <a:spcAft>
                <a:spcPts val="0"/>
              </a:spcAft>
              <a:buClr>
                <a:schemeClr val="dk1"/>
              </a:buClr>
              <a:buSzPts val="1000"/>
              <a:buFont typeface="Arial"/>
              <a:buNone/>
            </a:pPr>
            <a:endParaRPr lang="en-US" sz="1400" dirty="0"/>
          </a:p>
          <a:p>
            <a:pPr marL="285750" lvl="1" indent="-285750" algn="ctr" rtl="0">
              <a:spcBef>
                <a:spcPts val="0"/>
              </a:spcBef>
              <a:spcAft>
                <a:spcPts val="0"/>
              </a:spcAft>
              <a:buClr>
                <a:schemeClr val="dk1"/>
              </a:buClr>
              <a:buSzPts val="1000"/>
              <a:buFontTx/>
              <a:buChar char="-"/>
            </a:pPr>
            <a:r>
              <a:rPr lang="en-US" sz="1400" dirty="0"/>
              <a:t>Aurela </a:t>
            </a:r>
            <a:r>
              <a:rPr lang="en-US" sz="1400" dirty="0" err="1"/>
              <a:t>Broqi</a:t>
            </a:r>
            <a:r>
              <a:rPr lang="en-US" sz="1400" dirty="0"/>
              <a:t>: Passport</a:t>
            </a:r>
          </a:p>
          <a:p>
            <a:pPr marL="285750" lvl="1" indent="-285750" algn="ctr" rtl="0">
              <a:spcBef>
                <a:spcPts val="0"/>
              </a:spcBef>
              <a:spcAft>
                <a:spcPts val="0"/>
              </a:spcAft>
              <a:buClr>
                <a:schemeClr val="dk1"/>
              </a:buClr>
              <a:buSzPts val="1000"/>
              <a:buFontTx/>
              <a:buChar char="-"/>
            </a:pPr>
            <a:r>
              <a:rPr lang="en-US" sz="1400" dirty="0"/>
              <a:t>Kyle Galang: Passport</a:t>
            </a:r>
          </a:p>
          <a:p>
            <a:pPr marL="285750" lvl="1" indent="-285750" algn="ctr" rtl="0">
              <a:spcBef>
                <a:spcPts val="0"/>
              </a:spcBef>
              <a:spcAft>
                <a:spcPts val="0"/>
              </a:spcAft>
              <a:buClr>
                <a:schemeClr val="dk1"/>
              </a:buClr>
              <a:buSzPts val="1000"/>
              <a:buFontTx/>
              <a:buChar char="-"/>
            </a:pPr>
            <a:r>
              <a:rPr lang="en-US" sz="1400" dirty="0"/>
              <a:t>Ruben Dennis: Passport</a:t>
            </a:r>
          </a:p>
          <a:p>
            <a:pPr marL="285750" lvl="1" indent="-285750" algn="ctr" rtl="0">
              <a:spcBef>
                <a:spcPts val="0"/>
              </a:spcBef>
              <a:spcAft>
                <a:spcPts val="0"/>
              </a:spcAft>
              <a:buClr>
                <a:schemeClr val="dk1"/>
              </a:buClr>
              <a:buSzPts val="1000"/>
              <a:buFontTx/>
              <a:buChar char="-"/>
            </a:pPr>
            <a:r>
              <a:rPr lang="en-US" sz="1400" dirty="0"/>
              <a:t>Aaron Nogues: Passport</a:t>
            </a:r>
          </a:p>
          <a:p>
            <a:pPr marL="285750" lvl="1" indent="-285750" algn="ctr" rtl="0">
              <a:spcBef>
                <a:spcPts val="0"/>
              </a:spcBef>
              <a:spcAft>
                <a:spcPts val="0"/>
              </a:spcAft>
              <a:buClr>
                <a:schemeClr val="dk1"/>
              </a:buClr>
              <a:buSzPts val="1000"/>
              <a:buFontTx/>
              <a:buChar char="-"/>
            </a:pPr>
            <a:r>
              <a:rPr lang="en-US" sz="1400" dirty="0"/>
              <a:t>Ezra Stone: Passport</a:t>
            </a:r>
            <a:endParaRPr sz="1400" dirty="0"/>
          </a:p>
        </p:txBody>
      </p:sp>
      <p:pic>
        <p:nvPicPr>
          <p:cNvPr id="140" name="Google Shape;140;p27"/>
          <p:cNvPicPr preferRelativeResize="0"/>
          <p:nvPr/>
        </p:nvPicPr>
        <p:blipFill rotWithShape="1">
          <a:blip r:embed="rId3">
            <a:alphaModFix/>
          </a:blip>
          <a:srcRect/>
          <a:stretch/>
        </p:blipFill>
        <p:spPr>
          <a:xfrm>
            <a:off x="7548509" y="15981"/>
            <a:ext cx="1595491" cy="432536"/>
          </a:xfrm>
          <a:prstGeom prst="rect">
            <a:avLst/>
          </a:prstGeom>
          <a:noFill/>
          <a:ln>
            <a:noFill/>
          </a:ln>
        </p:spPr>
      </p:pic>
      <p:pic>
        <p:nvPicPr>
          <p:cNvPr id="141" name="Google Shape;141;p27"/>
          <p:cNvPicPr preferRelativeResize="0"/>
          <p:nvPr/>
        </p:nvPicPr>
        <p:blipFill rotWithShape="1">
          <a:blip r:embed="rId4">
            <a:alphaModFix/>
          </a:blip>
          <a:srcRect/>
          <a:stretch/>
        </p:blipFill>
        <p:spPr>
          <a:xfrm>
            <a:off x="343660" y="4861094"/>
            <a:ext cx="3729038" cy="271463"/>
          </a:xfrm>
          <a:prstGeom prst="rect">
            <a:avLst/>
          </a:prstGeom>
          <a:noFill/>
          <a:ln>
            <a:noFill/>
          </a:ln>
        </p:spPr>
      </p:pic>
      <p:pic>
        <p:nvPicPr>
          <p:cNvPr id="142" name="Google Shape;142;p27"/>
          <p:cNvPicPr preferRelativeResize="0"/>
          <p:nvPr/>
        </p:nvPicPr>
        <p:blipFill rotWithShape="1">
          <a:blip r:embed="rId4">
            <a:alphaModFix/>
          </a:blip>
          <a:srcRect/>
          <a:stretch/>
        </p:blipFill>
        <p:spPr>
          <a:xfrm>
            <a:off x="5071304" y="4861094"/>
            <a:ext cx="3729038" cy="271463"/>
          </a:xfrm>
          <a:prstGeom prst="rect">
            <a:avLst/>
          </a:prstGeom>
          <a:noFill/>
          <a:ln>
            <a:noFill/>
          </a:ln>
        </p:spPr>
      </p:pic>
      <p:pic>
        <p:nvPicPr>
          <p:cNvPr id="4" name="Picture 3">
            <a:extLst>
              <a:ext uri="{FF2B5EF4-FFF2-40B4-BE49-F238E27FC236}">
                <a16:creationId xmlns:a16="http://schemas.microsoft.com/office/drawing/2014/main" id="{C7ECCBC3-10D1-3818-1CC5-8267A5FF2898}"/>
              </a:ext>
            </a:extLst>
          </p:cNvPr>
          <p:cNvPicPr>
            <a:picLocks noChangeAspect="1"/>
          </p:cNvPicPr>
          <p:nvPr/>
        </p:nvPicPr>
        <p:blipFill>
          <a:blip r:embed="rId5"/>
          <a:stretch>
            <a:fillRect/>
          </a:stretch>
        </p:blipFill>
        <p:spPr>
          <a:xfrm>
            <a:off x="1141280" y="664370"/>
            <a:ext cx="6613931" cy="199717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8"/>
          <p:cNvSpPr txBox="1">
            <a:spLocks noGrp="1"/>
          </p:cNvSpPr>
          <p:nvPr>
            <p:ph type="title"/>
          </p:nvPr>
        </p:nvSpPr>
        <p:spPr>
          <a:xfrm>
            <a:off x="207170" y="56393"/>
            <a:ext cx="7341339" cy="351234"/>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None/>
            </a:pPr>
            <a:r>
              <a:rPr lang="en-US" dirty="0"/>
              <a:t>Automatic Evaluator Script</a:t>
            </a:r>
            <a:endParaRPr dirty="0"/>
          </a:p>
        </p:txBody>
      </p:sp>
      <p:pic>
        <p:nvPicPr>
          <p:cNvPr id="149" name="Google Shape;149;p28"/>
          <p:cNvPicPr preferRelativeResize="0"/>
          <p:nvPr/>
        </p:nvPicPr>
        <p:blipFill rotWithShape="1">
          <a:blip r:embed="rId3">
            <a:alphaModFix/>
          </a:blip>
          <a:srcRect/>
          <a:stretch/>
        </p:blipFill>
        <p:spPr>
          <a:xfrm>
            <a:off x="7548509" y="15981"/>
            <a:ext cx="1595491" cy="432536"/>
          </a:xfrm>
          <a:prstGeom prst="rect">
            <a:avLst/>
          </a:prstGeom>
          <a:noFill/>
          <a:ln>
            <a:noFill/>
          </a:ln>
        </p:spPr>
      </p:pic>
      <p:pic>
        <p:nvPicPr>
          <p:cNvPr id="150" name="Google Shape;150;p28"/>
          <p:cNvPicPr preferRelativeResize="0"/>
          <p:nvPr/>
        </p:nvPicPr>
        <p:blipFill rotWithShape="1">
          <a:blip r:embed="rId4">
            <a:alphaModFix/>
          </a:blip>
          <a:srcRect/>
          <a:stretch/>
        </p:blipFill>
        <p:spPr>
          <a:xfrm>
            <a:off x="343660" y="4861094"/>
            <a:ext cx="3729038" cy="271463"/>
          </a:xfrm>
          <a:prstGeom prst="rect">
            <a:avLst/>
          </a:prstGeom>
          <a:noFill/>
          <a:ln>
            <a:noFill/>
          </a:ln>
        </p:spPr>
      </p:pic>
      <p:pic>
        <p:nvPicPr>
          <p:cNvPr id="151" name="Google Shape;151;p28"/>
          <p:cNvPicPr preferRelativeResize="0"/>
          <p:nvPr/>
        </p:nvPicPr>
        <p:blipFill rotWithShape="1">
          <a:blip r:embed="rId4">
            <a:alphaModFix/>
          </a:blip>
          <a:srcRect/>
          <a:stretch/>
        </p:blipFill>
        <p:spPr>
          <a:xfrm>
            <a:off x="5071304" y="4861094"/>
            <a:ext cx="3729038" cy="271463"/>
          </a:xfrm>
          <a:prstGeom prst="rect">
            <a:avLst/>
          </a:prstGeom>
          <a:noFill/>
          <a:ln>
            <a:noFill/>
          </a:ln>
        </p:spPr>
      </p:pic>
      <p:pic>
        <p:nvPicPr>
          <p:cNvPr id="4" name="Picture 3" descr="A screenshot of a computer program&#10;&#10;AI-generated content may be incorrect.">
            <a:extLst>
              <a:ext uri="{FF2B5EF4-FFF2-40B4-BE49-F238E27FC236}">
                <a16:creationId xmlns:a16="http://schemas.microsoft.com/office/drawing/2014/main" id="{E12094E3-9FDC-B517-E956-C0414434C3C5}"/>
              </a:ext>
            </a:extLst>
          </p:cNvPr>
          <p:cNvPicPr>
            <a:picLocks noChangeAspect="1"/>
          </p:cNvPicPr>
          <p:nvPr/>
        </p:nvPicPr>
        <p:blipFill>
          <a:blip r:embed="rId5"/>
          <a:stretch>
            <a:fillRect/>
          </a:stretch>
        </p:blipFill>
        <p:spPr>
          <a:xfrm>
            <a:off x="267642" y="674496"/>
            <a:ext cx="4165594" cy="2778435"/>
          </a:xfrm>
          <a:prstGeom prst="rect">
            <a:avLst/>
          </a:prstGeom>
        </p:spPr>
      </p:pic>
      <p:pic>
        <p:nvPicPr>
          <p:cNvPr id="6" name="Picture 5" descr="A screen shot of a computer&#10;&#10;AI-generated content may be incorrect.">
            <a:extLst>
              <a:ext uri="{FF2B5EF4-FFF2-40B4-BE49-F238E27FC236}">
                <a16:creationId xmlns:a16="http://schemas.microsoft.com/office/drawing/2014/main" id="{DC29E1A3-0A70-2050-FDF0-CDF9DE44B9A0}"/>
              </a:ext>
            </a:extLst>
          </p:cNvPr>
          <p:cNvPicPr>
            <a:picLocks noChangeAspect="1"/>
          </p:cNvPicPr>
          <p:nvPr/>
        </p:nvPicPr>
        <p:blipFill>
          <a:blip r:embed="rId6"/>
          <a:stretch>
            <a:fillRect/>
          </a:stretch>
        </p:blipFill>
        <p:spPr>
          <a:xfrm>
            <a:off x="267642" y="3519727"/>
            <a:ext cx="7817089" cy="1007701"/>
          </a:xfrm>
          <a:prstGeom prst="rect">
            <a:avLst/>
          </a:prstGeom>
        </p:spPr>
      </p:pic>
      <p:sp>
        <p:nvSpPr>
          <p:cNvPr id="7" name="TextBox 6">
            <a:extLst>
              <a:ext uri="{FF2B5EF4-FFF2-40B4-BE49-F238E27FC236}">
                <a16:creationId xmlns:a16="http://schemas.microsoft.com/office/drawing/2014/main" id="{8F6697EE-CC9C-3D4A-4CAE-F67D4106B9CD}"/>
              </a:ext>
            </a:extLst>
          </p:cNvPr>
          <p:cNvSpPr txBox="1"/>
          <p:nvPr/>
        </p:nvSpPr>
        <p:spPr>
          <a:xfrm>
            <a:off x="4482622" y="674496"/>
            <a:ext cx="4317719" cy="2677656"/>
          </a:xfrm>
          <a:prstGeom prst="rect">
            <a:avLst/>
          </a:prstGeom>
          <a:noFill/>
        </p:spPr>
        <p:txBody>
          <a:bodyPr wrap="square" rtlCol="0">
            <a:spAutoFit/>
          </a:bodyPr>
          <a:lstStyle/>
          <a:p>
            <a:pPr marL="285750" indent="-285750">
              <a:buFontTx/>
              <a:buChar char="-"/>
            </a:pPr>
            <a:r>
              <a:rPr lang="en-US" dirty="0" err="1"/>
              <a:t>OpenEvolve</a:t>
            </a:r>
            <a:r>
              <a:rPr lang="en-US" dirty="0"/>
              <a:t> has LLMs evaluate the prompts for LLMs in their evaluator script.</a:t>
            </a:r>
          </a:p>
          <a:p>
            <a:pPr marL="285750" indent="-285750">
              <a:buFontTx/>
              <a:buChar char="-"/>
            </a:pPr>
            <a:endParaRPr lang="en-US" dirty="0"/>
          </a:p>
          <a:p>
            <a:pPr marL="285750" indent="-285750">
              <a:buFontTx/>
              <a:buChar char="-"/>
            </a:pPr>
            <a:r>
              <a:rPr lang="en-US" dirty="0"/>
              <a:t>Their evaluator script specifically pings the LLMs.</a:t>
            </a:r>
          </a:p>
          <a:p>
            <a:pPr marL="285750" indent="-285750">
              <a:buFontTx/>
              <a:buChar char="-"/>
            </a:pPr>
            <a:endParaRPr lang="en-US" dirty="0"/>
          </a:p>
          <a:p>
            <a:pPr marL="285750" indent="-285750">
              <a:buFontTx/>
              <a:buChar char="-"/>
            </a:pPr>
            <a:r>
              <a:rPr lang="en-US" dirty="0"/>
              <a:t>Possibility of auto generated evaluator script</a:t>
            </a:r>
          </a:p>
          <a:p>
            <a:pPr marL="285750" indent="-285750">
              <a:buFontTx/>
              <a:buChar char="-"/>
            </a:pPr>
            <a:endParaRPr lang="en-US" dirty="0"/>
          </a:p>
          <a:p>
            <a:pPr marL="285750" indent="-285750">
              <a:buFontTx/>
              <a:buChar char="-"/>
            </a:pPr>
            <a:endParaRPr lang="en-US" dirty="0"/>
          </a:p>
          <a:p>
            <a:pPr marL="285750" indent="-285750">
              <a:buFontTx/>
              <a:buChar char="-"/>
            </a:pPr>
            <a:endParaRPr lang="en-US" dirty="0"/>
          </a:p>
          <a:p>
            <a:pPr marL="285750" indent="-285750">
              <a:buFontTx/>
              <a:buChar char="-"/>
            </a:pPr>
            <a:endParaRPr lang="en-US" dirty="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9"/>
          <p:cNvSpPr txBox="1">
            <a:spLocks noGrp="1"/>
          </p:cNvSpPr>
          <p:nvPr>
            <p:ph type="title"/>
          </p:nvPr>
        </p:nvSpPr>
        <p:spPr>
          <a:xfrm>
            <a:off x="207170" y="56393"/>
            <a:ext cx="7341339" cy="351234"/>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None/>
            </a:pPr>
            <a:r>
              <a:rPr lang="en-US" dirty="0"/>
              <a:t>UI Specifications</a:t>
            </a:r>
            <a:endParaRPr dirty="0"/>
          </a:p>
        </p:txBody>
      </p:sp>
      <p:sp>
        <p:nvSpPr>
          <p:cNvPr id="157" name="Google Shape;157;p29"/>
          <p:cNvSpPr txBox="1">
            <a:spLocks noGrp="1"/>
          </p:cNvSpPr>
          <p:nvPr>
            <p:ph type="body" idx="1"/>
          </p:nvPr>
        </p:nvSpPr>
        <p:spPr>
          <a:xfrm>
            <a:off x="207169" y="664370"/>
            <a:ext cx="8743950" cy="3930258"/>
          </a:xfrm>
          <a:prstGeom prst="rect">
            <a:avLst/>
          </a:prstGeom>
          <a:noFill/>
          <a:ln>
            <a:noFill/>
          </a:ln>
        </p:spPr>
        <p:txBody>
          <a:bodyPr spcFirstLastPara="1" wrap="square" lIns="68575" tIns="34275" rIns="68575" bIns="34275" anchor="t" anchorCtr="0">
            <a:noAutofit/>
          </a:bodyPr>
          <a:lstStyle/>
          <a:p>
            <a:pPr marL="285750" indent="-285750">
              <a:spcBef>
                <a:spcPts val="0"/>
              </a:spcBef>
            </a:pPr>
            <a:r>
              <a:rPr lang="en" dirty="0"/>
              <a:t>Is there anything in specific that the Air Force wants in this UI? We are currently trying to create schematics for the UI to understand what type of tech stacks to use.</a:t>
            </a:r>
            <a:br>
              <a:rPr lang="en" dirty="0"/>
            </a:br>
            <a:r>
              <a:rPr lang="en" dirty="0"/>
              <a:t> </a:t>
            </a:r>
            <a:r>
              <a:rPr lang="en" sz="1100" dirty="0"/>
              <a:t>- Currently we are looking at telemetry dashboards, but instead of telemetry data we are showcasing graphs as the iterations run through for real time analysis. So in this case we do not have to go through each iteration and see the evaluation.</a:t>
            </a:r>
            <a:br>
              <a:rPr lang="en" dirty="0"/>
            </a:br>
            <a:endParaRPr lang="en" sz="1200" dirty="0"/>
          </a:p>
          <a:p>
            <a:pPr marL="0" lvl="0" indent="0" algn="l" rtl="0">
              <a:spcBef>
                <a:spcPts val="0"/>
              </a:spcBef>
              <a:spcAft>
                <a:spcPts val="0"/>
              </a:spcAft>
              <a:buClr>
                <a:schemeClr val="dk1"/>
              </a:buClr>
              <a:buSzPts val="1400"/>
              <a:buNone/>
            </a:pPr>
            <a:endParaRPr lang="en" sz="1200" dirty="0"/>
          </a:p>
        </p:txBody>
      </p:sp>
      <p:pic>
        <p:nvPicPr>
          <p:cNvPr id="158" name="Google Shape;158;p29"/>
          <p:cNvPicPr preferRelativeResize="0"/>
          <p:nvPr/>
        </p:nvPicPr>
        <p:blipFill rotWithShape="1">
          <a:blip r:embed="rId3">
            <a:alphaModFix/>
          </a:blip>
          <a:srcRect/>
          <a:stretch/>
        </p:blipFill>
        <p:spPr>
          <a:xfrm>
            <a:off x="7548509" y="15981"/>
            <a:ext cx="1595491" cy="432536"/>
          </a:xfrm>
          <a:prstGeom prst="rect">
            <a:avLst/>
          </a:prstGeom>
          <a:noFill/>
          <a:ln>
            <a:noFill/>
          </a:ln>
        </p:spPr>
      </p:pic>
      <p:pic>
        <p:nvPicPr>
          <p:cNvPr id="159" name="Google Shape;159;p29"/>
          <p:cNvPicPr preferRelativeResize="0"/>
          <p:nvPr/>
        </p:nvPicPr>
        <p:blipFill rotWithShape="1">
          <a:blip r:embed="rId4">
            <a:alphaModFix/>
          </a:blip>
          <a:srcRect/>
          <a:stretch/>
        </p:blipFill>
        <p:spPr>
          <a:xfrm>
            <a:off x="343660" y="4861094"/>
            <a:ext cx="3729038" cy="271463"/>
          </a:xfrm>
          <a:prstGeom prst="rect">
            <a:avLst/>
          </a:prstGeom>
          <a:noFill/>
          <a:ln>
            <a:noFill/>
          </a:ln>
        </p:spPr>
      </p:pic>
      <p:pic>
        <p:nvPicPr>
          <p:cNvPr id="160" name="Google Shape;160;p29"/>
          <p:cNvPicPr preferRelativeResize="0"/>
          <p:nvPr/>
        </p:nvPicPr>
        <p:blipFill rotWithShape="1">
          <a:blip r:embed="rId4">
            <a:alphaModFix/>
          </a:blip>
          <a:srcRect/>
          <a:stretch/>
        </p:blipFill>
        <p:spPr>
          <a:xfrm>
            <a:off x="5071304" y="4861094"/>
            <a:ext cx="3729038" cy="271463"/>
          </a:xfrm>
          <a:prstGeom prst="rect">
            <a:avLst/>
          </a:prstGeom>
          <a:noFill/>
          <a:ln>
            <a:noFill/>
          </a:ln>
        </p:spPr>
      </p:pic>
      <p:pic>
        <p:nvPicPr>
          <p:cNvPr id="2052" name="Picture 4" descr="Recreating the SpaceX Crew Dragon UI in 60 Days · DillonBaird.io">
            <a:extLst>
              <a:ext uri="{FF2B5EF4-FFF2-40B4-BE49-F238E27FC236}">
                <a16:creationId xmlns:a16="http://schemas.microsoft.com/office/drawing/2014/main" id="{771F8D45-2B45-ED09-4CAC-E77E9D5A33B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8179" y="2053281"/>
            <a:ext cx="3843230" cy="216048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64BA8-59BB-20CD-37A7-B83E3AD0628E}"/>
              </a:ext>
            </a:extLst>
          </p:cNvPr>
          <p:cNvSpPr>
            <a:spLocks noGrp="1"/>
          </p:cNvSpPr>
          <p:nvPr>
            <p:ph type="title"/>
          </p:nvPr>
        </p:nvSpPr>
        <p:spPr/>
        <p:txBody>
          <a:bodyPr/>
          <a:lstStyle/>
          <a:p>
            <a:r>
              <a:rPr lang="en-US" dirty="0"/>
              <a:t>Documentation</a:t>
            </a:r>
          </a:p>
        </p:txBody>
      </p:sp>
      <p:sp>
        <p:nvSpPr>
          <p:cNvPr id="3" name="Text Placeholder 2">
            <a:extLst>
              <a:ext uri="{FF2B5EF4-FFF2-40B4-BE49-F238E27FC236}">
                <a16:creationId xmlns:a16="http://schemas.microsoft.com/office/drawing/2014/main" id="{08416D34-FB2B-2C5E-F753-8B4E4CDFCE2E}"/>
              </a:ext>
            </a:extLst>
          </p:cNvPr>
          <p:cNvSpPr>
            <a:spLocks noGrp="1"/>
          </p:cNvSpPr>
          <p:nvPr>
            <p:ph type="body" idx="1"/>
          </p:nvPr>
        </p:nvSpPr>
        <p:spPr/>
        <p:txBody>
          <a:bodyPr/>
          <a:lstStyle/>
          <a:p>
            <a:pPr marL="139700" indent="0">
              <a:buNone/>
            </a:pPr>
            <a:endParaRPr lang="en-US" dirty="0"/>
          </a:p>
        </p:txBody>
      </p:sp>
      <p:sp>
        <p:nvSpPr>
          <p:cNvPr id="4" name="Text Placeholder 3">
            <a:extLst>
              <a:ext uri="{FF2B5EF4-FFF2-40B4-BE49-F238E27FC236}">
                <a16:creationId xmlns:a16="http://schemas.microsoft.com/office/drawing/2014/main" id="{C78D4E6B-8343-73D6-DF22-C0E77C418E2A}"/>
              </a:ext>
            </a:extLst>
          </p:cNvPr>
          <p:cNvSpPr>
            <a:spLocks noGrp="1"/>
          </p:cNvSpPr>
          <p:nvPr>
            <p:ph type="body" idx="2"/>
          </p:nvPr>
        </p:nvSpPr>
        <p:spPr/>
        <p:txBody>
          <a:bodyPr/>
          <a:lstStyle/>
          <a:p>
            <a:endParaRPr lang="en-US"/>
          </a:p>
        </p:txBody>
      </p:sp>
      <p:pic>
        <p:nvPicPr>
          <p:cNvPr id="6" name="Picture 5">
            <a:extLst>
              <a:ext uri="{FF2B5EF4-FFF2-40B4-BE49-F238E27FC236}">
                <a16:creationId xmlns:a16="http://schemas.microsoft.com/office/drawing/2014/main" id="{73D51842-0173-8041-28BF-78AA51BF4651}"/>
              </a:ext>
            </a:extLst>
          </p:cNvPr>
          <p:cNvPicPr>
            <a:picLocks noChangeAspect="1"/>
          </p:cNvPicPr>
          <p:nvPr/>
        </p:nvPicPr>
        <p:blipFill>
          <a:blip r:embed="rId2"/>
          <a:stretch>
            <a:fillRect/>
          </a:stretch>
        </p:blipFill>
        <p:spPr>
          <a:xfrm>
            <a:off x="908439" y="557384"/>
            <a:ext cx="3343275" cy="4037244"/>
          </a:xfrm>
          <a:prstGeom prst="rect">
            <a:avLst/>
          </a:prstGeom>
        </p:spPr>
      </p:pic>
      <p:pic>
        <p:nvPicPr>
          <p:cNvPr id="8" name="Picture 7">
            <a:extLst>
              <a:ext uri="{FF2B5EF4-FFF2-40B4-BE49-F238E27FC236}">
                <a16:creationId xmlns:a16="http://schemas.microsoft.com/office/drawing/2014/main" id="{67A8EDDD-C2DC-017F-86AB-E71838B0C559}"/>
              </a:ext>
            </a:extLst>
          </p:cNvPr>
          <p:cNvPicPr>
            <a:picLocks noChangeAspect="1"/>
          </p:cNvPicPr>
          <p:nvPr/>
        </p:nvPicPr>
        <p:blipFill>
          <a:blip r:embed="rId3"/>
          <a:stretch>
            <a:fillRect/>
          </a:stretch>
        </p:blipFill>
        <p:spPr>
          <a:xfrm>
            <a:off x="5222082" y="664370"/>
            <a:ext cx="3343274" cy="4057499"/>
          </a:xfrm>
          <a:prstGeom prst="rect">
            <a:avLst/>
          </a:prstGeom>
        </p:spPr>
      </p:pic>
    </p:spTree>
    <p:extLst>
      <p:ext uri="{BB962C8B-B14F-4D97-AF65-F5344CB8AC3E}">
        <p14:creationId xmlns:p14="http://schemas.microsoft.com/office/powerpoint/2010/main" val="6823040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30"/>
          <p:cNvSpPr txBox="1">
            <a:spLocks noGrp="1"/>
          </p:cNvSpPr>
          <p:nvPr>
            <p:ph type="title"/>
          </p:nvPr>
        </p:nvSpPr>
        <p:spPr>
          <a:xfrm>
            <a:off x="207170" y="56393"/>
            <a:ext cx="7341339" cy="351234"/>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None/>
            </a:pPr>
            <a:r>
              <a:rPr lang="en"/>
              <a:t>Questions</a:t>
            </a:r>
            <a:endParaRPr/>
          </a:p>
        </p:txBody>
      </p:sp>
      <p:sp>
        <p:nvSpPr>
          <p:cNvPr id="166" name="Google Shape;166;p30"/>
          <p:cNvSpPr txBox="1">
            <a:spLocks noGrp="1"/>
          </p:cNvSpPr>
          <p:nvPr>
            <p:ph type="body" idx="1"/>
          </p:nvPr>
        </p:nvSpPr>
        <p:spPr>
          <a:xfrm>
            <a:off x="207169" y="664370"/>
            <a:ext cx="8743950" cy="3930258"/>
          </a:xfrm>
          <a:prstGeom prst="rect">
            <a:avLst/>
          </a:prstGeom>
          <a:noFill/>
          <a:ln>
            <a:noFill/>
          </a:ln>
        </p:spPr>
        <p:txBody>
          <a:bodyPr spcFirstLastPara="1" wrap="square" lIns="68575" tIns="34275" rIns="68575" bIns="34275" anchor="t" anchorCtr="0">
            <a:noAutofit/>
          </a:bodyPr>
          <a:lstStyle/>
          <a:p>
            <a:pPr marL="101600" lvl="1" indent="-101600" algn="l" rtl="0">
              <a:spcBef>
                <a:spcPts val="0"/>
              </a:spcBef>
              <a:spcAft>
                <a:spcPts val="0"/>
              </a:spcAft>
              <a:buClr>
                <a:schemeClr val="dk1"/>
              </a:buClr>
              <a:buSzPts val="1400"/>
              <a:buFont typeface="Arial"/>
              <a:buChar char="•"/>
            </a:pPr>
            <a:r>
              <a:rPr lang="en-US" sz="1400"/>
              <a:t>Open discussions</a:t>
            </a:r>
            <a:endParaRPr sz="1400" dirty="0"/>
          </a:p>
        </p:txBody>
      </p:sp>
      <p:pic>
        <p:nvPicPr>
          <p:cNvPr id="167" name="Google Shape;167;p30"/>
          <p:cNvPicPr preferRelativeResize="0"/>
          <p:nvPr/>
        </p:nvPicPr>
        <p:blipFill rotWithShape="1">
          <a:blip r:embed="rId3">
            <a:alphaModFix/>
          </a:blip>
          <a:srcRect/>
          <a:stretch/>
        </p:blipFill>
        <p:spPr>
          <a:xfrm>
            <a:off x="7548509" y="15981"/>
            <a:ext cx="1595491" cy="432536"/>
          </a:xfrm>
          <a:prstGeom prst="rect">
            <a:avLst/>
          </a:prstGeom>
          <a:noFill/>
          <a:ln>
            <a:noFill/>
          </a:ln>
        </p:spPr>
      </p:pic>
      <p:pic>
        <p:nvPicPr>
          <p:cNvPr id="168" name="Google Shape;168;p30"/>
          <p:cNvPicPr preferRelativeResize="0"/>
          <p:nvPr/>
        </p:nvPicPr>
        <p:blipFill rotWithShape="1">
          <a:blip r:embed="rId4">
            <a:alphaModFix/>
          </a:blip>
          <a:srcRect/>
          <a:stretch/>
        </p:blipFill>
        <p:spPr>
          <a:xfrm>
            <a:off x="343660" y="4861094"/>
            <a:ext cx="3729038" cy="271463"/>
          </a:xfrm>
          <a:prstGeom prst="rect">
            <a:avLst/>
          </a:prstGeom>
          <a:noFill/>
          <a:ln>
            <a:noFill/>
          </a:ln>
        </p:spPr>
      </p:pic>
      <p:pic>
        <p:nvPicPr>
          <p:cNvPr id="169" name="Google Shape;169;p30"/>
          <p:cNvPicPr preferRelativeResize="0"/>
          <p:nvPr/>
        </p:nvPicPr>
        <p:blipFill rotWithShape="1">
          <a:blip r:embed="rId4">
            <a:alphaModFix/>
          </a:blip>
          <a:srcRect/>
          <a:stretch/>
        </p:blipFill>
        <p:spPr>
          <a:xfrm>
            <a:off x="5071304" y="4861094"/>
            <a:ext cx="3729038" cy="271463"/>
          </a:xfrm>
          <a:prstGeom prst="rect">
            <a:avLst/>
          </a:prstGeom>
          <a:noFill/>
          <a:ln>
            <a:noFill/>
          </a:ln>
        </p:spPr>
      </p:pic>
    </p:spTree>
  </p:cSld>
  <p:clrMapOvr>
    <a:masterClrMapping/>
  </p:clrMapOvr>
</p:sld>
</file>

<file path=ppt/theme/theme1.xml><?xml version="1.0" encoding="utf-8"?>
<a:theme xmlns:a="http://schemas.openxmlformats.org/drawingml/2006/main" name="1_UCF_Kapat_2007Jan_Project">
  <a:themeElements>
    <a:clrScheme name="">
      <a:dk1>
        <a:srgbClr val="000000"/>
      </a:dk1>
      <a:lt1>
        <a:srgbClr val="EAEAEA"/>
      </a:lt1>
      <a:dk2>
        <a:srgbClr val="000000"/>
      </a:dk2>
      <a:lt2>
        <a:srgbClr val="808080"/>
      </a:lt2>
      <a:accent1>
        <a:srgbClr val="00CC99"/>
      </a:accent1>
      <a:accent2>
        <a:srgbClr val="3333CC"/>
      </a:accent2>
      <a:accent3>
        <a:srgbClr val="F3F3F3"/>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568</TotalTime>
  <Words>187</Words>
  <Application>Microsoft Office PowerPoint</Application>
  <PresentationFormat>On-screen Show (16:9)</PresentationFormat>
  <Paragraphs>39</Paragraphs>
  <Slides>7</Slides>
  <Notes>6</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7</vt:i4>
      </vt:variant>
    </vt:vector>
  </HeadingPairs>
  <TitlesOfParts>
    <vt:vector size="9" baseType="lpstr">
      <vt:lpstr>Arial</vt:lpstr>
      <vt:lpstr>1_UCF_Kapat_2007Jan_Project</vt:lpstr>
      <vt:lpstr>L16 – Uncorrelated Track Processing</vt:lpstr>
      <vt:lpstr>Table of Contents</vt:lpstr>
      <vt:lpstr>Requested Documents</vt:lpstr>
      <vt:lpstr>Automatic Evaluator Script</vt:lpstr>
      <vt:lpstr>UI Specifications</vt:lpstr>
      <vt:lpstr>Documentation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Kyle Galang</cp:lastModifiedBy>
  <cp:revision>6</cp:revision>
  <dcterms:modified xsi:type="dcterms:W3CDTF">2025-10-08T15:55:13Z</dcterms:modified>
</cp:coreProperties>
</file>