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d47861d3f_2_50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g38d47861d3f_2_50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- FILL IN / REMOVE ALL NOTES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d47861d3f_2_131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g38d47861d3f_2_131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d47861d3f_2_60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38d47861d3f_2_60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d47861d3f_2_68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38d47861d3f_2_68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d47861d3f_2_79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g38d47861d3f_2_79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d47861d3f_2_92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38d47861d3f_2_92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d47861d3f_2_102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38d47861d3f_2_102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d47861d3f_2_112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g38d47861d3f_2_112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d47861d3f_2_123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g38d47861d3f_2_123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d47861d3f_0_15:notes"/>
          <p:cNvSpPr/>
          <p:nvPr>
            <p:ph idx="2" type="sldImg"/>
          </p:nvPr>
        </p:nvSpPr>
        <p:spPr>
          <a:xfrm>
            <a:off x="382588" y="687388"/>
            <a:ext cx="60927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g38d47861d3f_0_15:notes"/>
          <p:cNvSpPr txBox="1"/>
          <p:nvPr>
            <p:ph idx="1" type="body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468377"/>
            <a:ext cx="7772400" cy="73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330041"/>
            <a:ext cx="6400800" cy="10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1371600" y="3509429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1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550444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1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cap="flat" cmpd="sng" w="66675">
            <a:solidFill>
              <a:srgbClr val="FFCA0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435" y="1993106"/>
            <a:ext cx="77724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722435" y="2912273"/>
            <a:ext cx="7772400" cy="3655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207172" y="664370"/>
            <a:ext cx="4294493" cy="39302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42341" y="664370"/>
            <a:ext cx="4308781" cy="39302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1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5" name="Google Shape;75;p17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cap="flat" cmpd="sng" w="66675">
            <a:solidFill>
              <a:srgbClr val="FFCA0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207169" y="664374"/>
            <a:ext cx="4290098" cy="4952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207169" y="1159669"/>
            <a:ext cx="4290098" cy="34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645273" y="664374"/>
            <a:ext cx="4305848" cy="4952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645273" y="1159669"/>
            <a:ext cx="4305848" cy="34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5" type="body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1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3" name="Google Shape;83;p18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cap="flat" cmpd="sng" w="66675">
            <a:solidFill>
              <a:srgbClr val="FFCA0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207172" y="664374"/>
            <a:ext cx="3258469" cy="4119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575540" y="664370"/>
            <a:ext cx="5375581" cy="39302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207172" y="1076326"/>
            <a:ext cx="3258469" cy="3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1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cap="flat" cmpd="sng" w="66675">
            <a:solidFill>
              <a:srgbClr val="FFCA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/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Title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792166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/>
          <p:nvPr>
            <p:ph idx="2" type="pic"/>
          </p:nvPr>
        </p:nvSpPr>
        <p:spPr>
          <a:xfrm>
            <a:off x="1792166" y="664370"/>
            <a:ext cx="5486400" cy="2881311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792166" y="4025504"/>
            <a:ext cx="5486400" cy="569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1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600" u="none" cap="none" strike="noStrik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8" name="Google Shape;98;p21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cap="flat" cmpd="sng" w="66675">
            <a:solidFill>
              <a:srgbClr val="FFCA0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6.pn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92890" y="4833388"/>
            <a:ext cx="8851110" cy="30861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8765195" y="4914197"/>
            <a:ext cx="304800" cy="155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7529944" y="62894"/>
            <a:ext cx="16140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Conference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4731490" y="4843898"/>
            <a:ext cx="3911703" cy="3020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Statement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Only if applicable.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Change me by “View” then “Slide Master”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Center for Advanced Turbomachinery &amp;amp; Energy Research – CATERing to the  energy needs of society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14008" y="4911826"/>
            <a:ext cx="515690" cy="161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56" name="Google Shape;56;p13"/>
          <p:cNvPicPr preferRelativeResize="0"/>
          <p:nvPr/>
        </p:nvPicPr>
        <p:blipFill rotWithShape="1">
          <a:blip r:embed="rId2">
            <a:alphaModFix/>
          </a:blip>
          <a:srcRect b="35872" l="22599" r="11037" t="16593"/>
          <a:stretch/>
        </p:blipFill>
        <p:spPr>
          <a:xfrm>
            <a:off x="350040" y="4857511"/>
            <a:ext cx="1138519" cy="2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0586" l="0" r="82893" t="-1"/>
          <a:stretch/>
        </p:blipFill>
        <p:spPr>
          <a:xfrm>
            <a:off x="0" y="4833389"/>
            <a:ext cx="292890" cy="3101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datasets/nnheui/llm-srbench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6775" y="64978"/>
            <a:ext cx="657225" cy="62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ctrTitle"/>
          </p:nvPr>
        </p:nvSpPr>
        <p:spPr>
          <a:xfrm>
            <a:off x="685800" y="1612756"/>
            <a:ext cx="7772400" cy="73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L16 – Uncorrelated Track Processing</a:t>
            </a:r>
            <a:endParaRPr/>
          </a:p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474420"/>
            <a:ext cx="6400800" cy="10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Kyle Galang, Aurela Broqi, Ruben Dennis, Aaron Nogues, Ezra 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Open discussions</a:t>
            </a:r>
            <a:br>
              <a:rPr lang="en" sz="1400"/>
            </a:br>
            <a:br>
              <a:rPr lang="en" sz="1400"/>
            </a:br>
            <a:r>
              <a:rPr b="1" lang="en" sz="1400"/>
              <a:t>Blockers:</a:t>
            </a:r>
            <a:endParaRPr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/>
              <a:t>Lacking behind research and documentation.</a:t>
            </a:r>
            <a:endParaRPr sz="1400"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For the regression algorithm to be truly implemented, the data is required.</a:t>
            </a:r>
            <a:endParaRPr sz="1400"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 Full-stack Technology in OpenEvolve</a:t>
            </a:r>
            <a:endParaRPr sz="1400"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 UI Logic</a:t>
            </a:r>
            <a:endParaRPr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 UI Data Changes</a:t>
            </a:r>
            <a:endParaRPr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 UI Time-Series Updates</a:t>
            </a:r>
            <a:endParaRPr sz="1400"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 Linear Regression</a:t>
            </a:r>
            <a:endParaRPr sz="1400"/>
          </a:p>
          <a:p>
            <a:pPr indent="-101600" lvl="1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 Questions</a:t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Full-stack Technology in OpenEvolve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3850106" y="575202"/>
            <a:ext cx="495023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OpenEvolve tech stack: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+ Flask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HTML/CSS/JS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API scans per checkpoint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local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485" y="825023"/>
            <a:ext cx="3638569" cy="39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 Dashboard - Black Design | Codementor" id="129" name="Google Shape;12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5158" y="2362057"/>
            <a:ext cx="4840132" cy="24200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01433" y="517246"/>
            <a:ext cx="3333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Visualizer.py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Interface: Logic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UI Specifications asked for real time updates to show the efficiency of each checkpoint compared to the original evaluation of program. </a:t>
            </a:r>
            <a:br>
              <a:rPr lang="en"/>
            </a:br>
            <a:r>
              <a:rPr lang="en"/>
              <a:t>- Flask checks the file system everytime the browser calls it and reads JSON.</a:t>
            </a:r>
            <a:br>
              <a:rPr lang="en"/>
            </a:br>
            <a:r>
              <a:rPr lang="en"/>
              <a:t>- The problem is, the logic behind the metric time-series is it heavily relies on the evaluation logic.</a:t>
            </a:r>
            <a:br>
              <a:rPr lang="en"/>
            </a:b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866" y="1824878"/>
            <a:ext cx="340450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2555" y="2468192"/>
            <a:ext cx="2337498" cy="192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70403" y="2468192"/>
            <a:ext cx="2735782" cy="191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4267755" y="2150303"/>
            <a:ext cx="17755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Function_minimization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7020054" y="2150303"/>
            <a:ext cx="1236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Circle_Packing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Interface: Data Changes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UI updates get passed along through the checkpoint metadata JSON source file.</a:t>
            </a:r>
            <a:br>
              <a:rPr lang="en"/>
            </a:br>
            <a:br>
              <a:rPr lang="en"/>
            </a:b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4072698" y="1085069"/>
            <a:ext cx="13406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5: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4213" y="1392653"/>
            <a:ext cx="4489862" cy="341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Interface: Data Changes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UI updates get passed along through the checkpoint metadata JSON source file.</a:t>
            </a:r>
            <a:br>
              <a:rPr lang="en"/>
            </a:br>
            <a:br>
              <a:rPr lang="en"/>
            </a:b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4712" y="1392846"/>
            <a:ext cx="5654576" cy="333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4072698" y="1085069"/>
            <a:ext cx="13406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25: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Interface: Time-Series Updates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Diversity</a:t>
            </a:r>
            <a:r>
              <a:rPr lang="en"/>
              <a:t> and </a:t>
            </a:r>
            <a:r>
              <a:rPr b="1" lang="en"/>
              <a:t>Complexity</a:t>
            </a:r>
            <a:r>
              <a:rPr lang="en"/>
              <a:t> is provided per iteration, so we will just need to create a time series line chart to show the efficiency changes per iterations.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Some cases to look at are the </a:t>
            </a:r>
            <a:r>
              <a:rPr b="1" lang="en"/>
              <a:t>feature_stats </a:t>
            </a:r>
            <a:r>
              <a:rPr lang="en"/>
              <a:t>and the </a:t>
            </a:r>
            <a:r>
              <a:rPr b="1" lang="en"/>
              <a:t>combined_score </a:t>
            </a:r>
            <a:r>
              <a:rPr lang="en"/>
              <a:t>parametrics provided in the </a:t>
            </a:r>
            <a:r>
              <a:rPr b="1" lang="en"/>
              <a:t>metadata.json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value_score: </a:t>
            </a:r>
            <a:r>
              <a:rPr lang="en"/>
              <a:t>how close we got to the minima in function_minimization. (1.0 best possible result)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distance_score:</a:t>
            </a:r>
            <a:r>
              <a:rPr lang="en"/>
              <a:t> how far solution is in coordinate space from true optimum. (1.0 exactly optimum)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combined_score: </a:t>
            </a:r>
            <a:r>
              <a:rPr lang="en"/>
              <a:t>overall fitness combining value and distance. (combined_score=value_score+distance_score)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reliability_score: </a:t>
            </a:r>
            <a:r>
              <a:rPr lang="en"/>
              <a:t>consistency and robustness (1.0 all inputs tested are stable no failed states)</a:t>
            </a:r>
            <a:br>
              <a:rPr lang="en"/>
            </a:b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100" y="2941181"/>
            <a:ext cx="2676712" cy="16534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23588" y="4535117"/>
            <a:ext cx="45922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best_program_info.json changes per algorithm. </a:t>
            </a:r>
            <a:endParaRPr/>
          </a:p>
        </p:txBody>
      </p:sp>
      <p:pic>
        <p:nvPicPr>
          <p:cNvPr descr="Flask Dashboard - Black Design | Codementor" id="178" name="Google Shape;17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9419" y="2862192"/>
            <a:ext cx="3464871" cy="173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Interface: Time-Series Updates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 Dashboard - Black Design | Codementor" id="187" name="Google Shape;1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112" y="698916"/>
            <a:ext cx="7741776" cy="387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07170" y="56393"/>
            <a:ext cx="7341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07175" y="664375"/>
            <a:ext cx="43647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There </a:t>
            </a:r>
            <a:r>
              <a:rPr b="1" lang="en" sz="1400"/>
              <a:t>IS</a:t>
            </a:r>
            <a:r>
              <a:rPr lang="en" sz="1400"/>
              <a:t> a symbolic regression algorithm in the examples of the github. The implementation of the algorithm is based on the data provided </a:t>
            </a:r>
            <a:r>
              <a:rPr lang="en"/>
              <a:t>by this data set on the hugging face platform. (</a:t>
            </a:r>
            <a:r>
              <a:rPr lang="en" sz="11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nnheui/llm-srbench · Datasets at Hugging Face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For us to use a regression algorithm it is integral to have the data prior to making the base function and evaluator script themselves.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000963"/>
            <a:ext cx="4541927" cy="256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UCF_Kapat_2007Jan_Project">
  <a:themeElements>
    <a:clrScheme name="">
      <a:dk1>
        <a:srgbClr val="000000"/>
      </a:dk1>
      <a:lt1>
        <a:srgbClr val="EAEAEA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3F3F3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