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29CF-98BE-4A54-BDEB-673E61A6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94AAA-3A34-40D3-AB0B-42AA2FD8A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0082-C607-4BE9-8A19-B90CBD2E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1C1B-1A79-45BD-9600-434C7829619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AEF1-5AC2-44E8-BBAE-CEC9E482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EE740-32DA-465C-A897-DAE5526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DF85-D199-49FC-9EE2-C730E4E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DCBE-5053-44D6-9AF8-688B9413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B3195-66C2-4EBE-AA6E-73D1F64A6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21A8-54EF-4BAD-8AC2-03A55FD7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1C1B-1A79-45BD-9600-434C7829619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CBCF8-07E9-433C-B094-83F18718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0BD4D-C78D-467F-852D-76BE37D2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DF85-D199-49FC-9EE2-C730E4E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9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73FD4-3541-4A70-902A-2F5E54A86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6B02-0B30-4B0F-8EFF-9CB92AAC0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F7DB-28C2-49F1-9CB2-78CAD5C6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1C1B-1A79-45BD-9600-434C7829619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CF7D-D646-4E7A-B09A-F1F31DC9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4F511-1141-4F97-984F-04FD3205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DF85-D199-49FC-9EE2-C730E4E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0198-37A8-4D60-A233-9E11F0EB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D19E-540D-4E18-9C56-92751EDA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74633-9B93-46AB-BCA9-9CA4E8E9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1C1B-1A79-45BD-9600-434C7829619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FAAD-E27E-477A-8D0E-0D1C67A0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A32BD-4557-46F1-B2B0-6330780D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DF85-D199-49FC-9EE2-C730E4E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8756-5E83-4338-9288-CB39A6E0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68D6-7E4D-4A7E-A2AA-3F1C39D6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83EEF-D2A6-496B-A954-0F31655A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1C1B-1A79-45BD-9600-434C7829619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4A63-0475-4007-AA27-03BF53F8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25608-CD89-49F1-BAA3-4E559532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DF85-D199-49FC-9EE2-C730E4E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8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0474-A0E8-4117-995E-F43B4E6B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7203-888E-4635-98D2-050554345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F7FD0-8283-43DD-998F-EE5C08151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A7D32-7E1B-4C98-9E73-FE1BD713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1C1B-1A79-45BD-9600-434C7829619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41E94-CDA2-4D32-AAF0-7D5D4009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FB91-7070-4AB0-B8B1-D7BB20F8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DF85-D199-49FC-9EE2-C730E4E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F1D1-72EA-4C6E-9FF1-ECD50623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0B580-CD99-49BE-A802-E092AC0DA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06116-277A-42A5-8DF5-EB28C963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B7F3C-4BE6-4D9B-9B82-B4369BED1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9AB1C-E671-4E4B-8973-D011B7745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163B8-9C32-403C-8AA9-2E65E62C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1C1B-1A79-45BD-9600-434C7829619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C4F40-616E-489F-848F-FF9E4AFF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07F91-F329-44BC-96B9-77B23957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DF85-D199-49FC-9EE2-C730E4E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F5A0-68B0-4F88-BF45-3EF4893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C0D41-D86C-4F0B-BD66-B7A9961F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1C1B-1A79-45BD-9600-434C7829619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D697D-8BAB-4345-88A8-27ED06C8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01296-4D92-4541-80DE-CA992C7B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DF85-D199-49FC-9EE2-C730E4E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BDC7D-0F2A-44E7-B090-08C60C03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1C1B-1A79-45BD-9600-434C7829619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89528-9B12-4BD1-AE6B-8401E308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693AC-BCA1-4080-A0BA-2FCA0822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DF85-D199-49FC-9EE2-C730E4E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CA2A-8ADA-4A50-B86A-A1C02DC2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5712-B056-44BD-A622-DAF18E2C3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058F6-057A-4EC4-BE05-7F75389DA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9D467-2651-4F73-8559-85327190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1C1B-1A79-45BD-9600-434C7829619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8D591-3B7A-4DAD-9216-8CFDF083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DB4C2-1690-4D0A-9A97-5DBEE16B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DF85-D199-49FC-9EE2-C730E4E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4206-DBFE-45A7-96BF-6838E5E6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671C5-770C-4459-8B5B-02410BE2E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FB17E-7253-40D7-BBB9-30BD276D4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E5BAD-7038-4CB1-AA54-F58BA85D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1C1B-1A79-45BD-9600-434C7829619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13D86-1307-4686-A18E-AACE4128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3A7C5-83A4-4922-953D-8F195A5A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DF85-D199-49FC-9EE2-C730E4E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C9F54-6CDB-4F3A-8045-CD1DFEA8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B088F-2341-4A69-A51E-73372303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AAB9-9D22-426F-842B-EF3870F06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D1C1B-1A79-45BD-9600-434C78296196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9A2F-EBF8-4EC7-BB91-DF060187B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4CF43-C759-4AD7-AF3B-70E373461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9DF85-D199-49FC-9EE2-C730E4EE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7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3C5FA4-C43E-4194-8B82-97E09816702A}"/>
              </a:ext>
            </a:extLst>
          </p:cNvPr>
          <p:cNvSpPr/>
          <p:nvPr/>
        </p:nvSpPr>
        <p:spPr>
          <a:xfrm>
            <a:off x="4792337" y="815248"/>
            <a:ext cx="1828800" cy="8703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01626-F661-456C-AE86-8FEFC9A538DE}"/>
              </a:ext>
            </a:extLst>
          </p:cNvPr>
          <p:cNvSpPr txBox="1"/>
          <p:nvPr/>
        </p:nvSpPr>
        <p:spPr>
          <a:xfrm>
            <a:off x="5420299" y="1065748"/>
            <a:ext cx="59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330257-9E26-4411-9834-99F38DB5C891}"/>
              </a:ext>
            </a:extLst>
          </p:cNvPr>
          <p:cNvSpPr/>
          <p:nvPr/>
        </p:nvSpPr>
        <p:spPr>
          <a:xfrm>
            <a:off x="3872429" y="2313542"/>
            <a:ext cx="1046602" cy="7160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BA08B-41A1-4477-9025-FDAD7285A426}"/>
              </a:ext>
            </a:extLst>
          </p:cNvPr>
          <p:cNvSpPr txBox="1"/>
          <p:nvPr/>
        </p:nvSpPr>
        <p:spPr>
          <a:xfrm>
            <a:off x="3591499" y="2486924"/>
            <a:ext cx="160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CharacterForm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BC2909-D6A9-4DB7-8E52-984B53D14B08}"/>
              </a:ext>
            </a:extLst>
          </p:cNvPr>
          <p:cNvSpPr/>
          <p:nvPr/>
        </p:nvSpPr>
        <p:spPr>
          <a:xfrm>
            <a:off x="6468739" y="2313542"/>
            <a:ext cx="1046602" cy="7160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D2693-69F1-4DB6-B356-2E78BA0046F0}"/>
              </a:ext>
            </a:extLst>
          </p:cNvPr>
          <p:cNvSpPr txBox="1"/>
          <p:nvPr/>
        </p:nvSpPr>
        <p:spPr>
          <a:xfrm>
            <a:off x="6403555" y="2486924"/>
            <a:ext cx="117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FD9AC6-F8F4-4006-A949-620789492AD6}"/>
              </a:ext>
            </a:extLst>
          </p:cNvPr>
          <p:cNvSpPr/>
          <p:nvPr/>
        </p:nvSpPr>
        <p:spPr>
          <a:xfrm>
            <a:off x="6621137" y="3757517"/>
            <a:ext cx="771181" cy="4737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FA6BF-3573-449E-83CD-E87BB939C96F}"/>
              </a:ext>
            </a:extLst>
          </p:cNvPr>
          <p:cNvSpPr txBox="1"/>
          <p:nvPr/>
        </p:nvSpPr>
        <p:spPr>
          <a:xfrm>
            <a:off x="6468739" y="3809713"/>
            <a:ext cx="117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FE4FDB-E006-4D49-B20A-19C19AF6ED51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4395730" y="1558123"/>
            <a:ext cx="664429" cy="75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998B09-0E39-49AF-BC12-728C9A23E283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6353315" y="1558123"/>
            <a:ext cx="638725" cy="75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518F3C-B362-42FC-9372-E2866CC87820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992040" y="3029638"/>
            <a:ext cx="14688" cy="72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D0E0D9B-F22F-4151-B34C-D4BB29F6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2" y="3809713"/>
            <a:ext cx="2976757" cy="26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7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Hyojin Ahn</dc:creator>
  <cp:lastModifiedBy>Hyojin Ahn</cp:lastModifiedBy>
  <cp:revision>1</cp:revision>
  <dcterms:created xsi:type="dcterms:W3CDTF">2021-06-16T14:47:26Z</dcterms:created>
  <dcterms:modified xsi:type="dcterms:W3CDTF">2021-06-16T14:54:15Z</dcterms:modified>
</cp:coreProperties>
</file>