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F061-77D7-4F86-84BE-26F2F0B429D4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8EC4C-2A22-49AB-ABB6-74E332EB8D4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30.01.2019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cadaInc/biostat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2276872"/>
            <a:ext cx="759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«Калькулятор калорий с оценкой питания»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XXXVIII городская научно-практическая конференция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Магнитогорского научного общества учащихся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«Искатели, мыслители ХХI века»</a:t>
            </a: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111545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Направление: 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Здоровый образ жизни</a:t>
            </a:r>
            <a:endParaRPr lang="ru-RU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356992"/>
            <a:ext cx="7128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Учреждение: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МАОУ «МЛ№1», 9 класс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Автор работы: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Кузнецов Д. А.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Казармщикова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Л.В.,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учитель биологии высшей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категории МАОУ «МЛ №1»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Магнитогорск, 201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C:\Dima\5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873208"/>
            <a:ext cx="7632848" cy="5044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C:\Dima\6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835476"/>
            <a:ext cx="7632848" cy="5041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39552" y="793526"/>
            <a:ext cx="7632848" cy="506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C:\Dima\4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819024"/>
            <a:ext cx="7632848" cy="502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 descr="C:\Dima\3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1" y="836712"/>
            <a:ext cx="7622777" cy="501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2276872"/>
            <a:ext cx="759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«Калькулятор калорий с оценкой питания»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XXXVIII городская научно-практическая конференция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Магнитогорского научного общества учащихся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«Искатели, мыслители ХХI века»</a:t>
            </a:r>
          </a:p>
          <a:p>
            <a:pPr algn="ctr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1760" y="1115452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Направление: </a:t>
            </a:r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Здоровый образ жизни</a:t>
            </a:r>
            <a:endParaRPr lang="ru-RU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3356992"/>
            <a:ext cx="71287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Учреждение: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МАОУ «МЛ№1», 9 класс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Автор работы: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Кузнецов Д. А.</a:t>
            </a:r>
            <a:endParaRPr lang="en-US" sz="20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Научный руководитель: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i="1" dirty="0" err="1" smtClean="0">
                <a:latin typeface="Times New Roman" pitchFamily="18" charset="0"/>
                <a:cs typeface="Times New Roman" pitchFamily="18" charset="0"/>
              </a:rPr>
              <a:t>Казармщикова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 Л.В.,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учитель биологии высшей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категории МАОУ «МЛ №1»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Магнитогорск, 201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3265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Цели и задачи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254819"/>
            <a:ext cx="74888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Моей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целью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было создание программы, позволяющей помочь людям поддерживать правильное питание.</a:t>
            </a:r>
          </a:p>
          <a:p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После установки цели были поставлены следующие </a:t>
            </a:r>
            <a:r>
              <a:rPr lang="ru-RU" sz="2200" b="1" i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 Узнать точную информацию о правильном питании человека.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Написать программу, удобную для использования.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tlt.ru/wp-content/uploads/2018/06/V3wpRxAQTP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789040"/>
            <a:ext cx="4212976" cy="240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s://mnogofaktov.ru/wp-content/uploads/2018/07/interesnye-fakty-o-andzheline-dzholi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3789040"/>
            <a:ext cx="3409302" cy="2395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 descr="http://vitamax-moscow.ru/image/cache/data/blogs_imgs/deti-pitanie-818x400w-818x400w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9632" y="476672"/>
            <a:ext cx="5832648" cy="2852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3265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Нормы для различных групп людей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980728"/>
            <a:ext cx="748883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мужчин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ведущих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активный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образ жизни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возрастом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до 30 лет – 3000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30-50 лет – 2800-3000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а старше 51 года – 2400 ккал.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мужчин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ведущих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малоподвижный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образ жизни возрастом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до 30 лет – 2400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30-50 лет – 2200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а старше 51 года – 200 ккал.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женщин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ведущих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активный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образ жизни возрастом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19-30 лет – 2400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31-60 лет – 2200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а старше 61 года – 2000 ккал.</a:t>
            </a:r>
          </a:p>
          <a:p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женщин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, ведущих </a:t>
            </a:r>
            <a:r>
              <a:rPr lang="ru-RU" sz="1900" b="1" dirty="0" smtClean="0">
                <a:latin typeface="Times New Roman" pitchFamily="18" charset="0"/>
                <a:cs typeface="Times New Roman" pitchFamily="18" charset="0"/>
              </a:rPr>
              <a:t>малоподвижный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образ жизни возрастом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до 25 лет – 2000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25-50 лет – 1800 ккал, </a:t>
            </a:r>
            <a:endParaRPr lang="en-US" sz="1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а старше 51 года – 1600 ккал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3265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Формула Харриса-Бенедикта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013176"/>
            <a:ext cx="92890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женщин: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655.1 + 9.563 * вес (кг) + 1.85 * рост (см) - 4.676 * возраст (лет).</a:t>
            </a: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Для мужчин: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66,5 + 13,75 * вес (кг) + 5,003 * рост (см) - 6,775 * возраст (лет).</a:t>
            </a:r>
          </a:p>
        </p:txBody>
      </p:sp>
      <p:pic>
        <p:nvPicPr>
          <p:cNvPr id="18434" name="Picture 2" descr="Francis Gano Benedic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520" y="1118036"/>
            <a:ext cx="2880320" cy="377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347864" y="1124744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Francis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Gano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latin typeface="Times New Roman" pitchFamily="18" charset="0"/>
                <a:cs typeface="Times New Roman" pitchFamily="18" charset="0"/>
              </a:rPr>
              <a:t>Benedict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— американский химик, физиолог и диетолог, один из пионеров, изучавших скорость метаболизма и потребление кислорода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3265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Потребность в программе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https://treuemax.com/wp-content/uploads/2014/11/SEO-Friendly-Blogg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1124744"/>
            <a:ext cx="6882045" cy="50405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33265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Используемые технологии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6021288"/>
            <a:ext cx="7200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Ссылка на </a:t>
            </a:r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  <a:hlinkClick r:id="rId3"/>
              </a:rPr>
              <a:t>https://github.com/CicadaInc/biostat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21506" name="Picture 2" descr="https://helpugroup.ru/wp-content/uploads/2018/06/python-acc9c68ff62d73618344379ce3e645c9-1024x5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4544" y="1268759"/>
            <a:ext cx="4176464" cy="2088233"/>
          </a:xfrm>
          <a:prstGeom prst="rect">
            <a:avLst/>
          </a:prstGeom>
          <a:noFill/>
        </p:spPr>
      </p:pic>
      <p:pic>
        <p:nvPicPr>
          <p:cNvPr id="21508" name="Picture 4" descr="https://upload.wikimedia.org/wikipedia/commons/thumb/e/e6/Python_and_Qt.svg/1200px-Python_and_Qt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888" y="1111062"/>
            <a:ext cx="2016224" cy="2101913"/>
          </a:xfrm>
          <a:prstGeom prst="rect">
            <a:avLst/>
          </a:prstGeom>
          <a:noFill/>
        </p:spPr>
      </p:pic>
      <p:pic>
        <p:nvPicPr>
          <p:cNvPr id="21510" name="Picture 6" descr="https://upload.wikimedia.org/wikipedia/ru/d/d3/Mysql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568" y="3717032"/>
            <a:ext cx="3257253" cy="1683636"/>
          </a:xfrm>
          <a:prstGeom prst="rect">
            <a:avLst/>
          </a:prstGeom>
          <a:noFill/>
        </p:spPr>
      </p:pic>
      <p:pic>
        <p:nvPicPr>
          <p:cNvPr id="21514" name="Picture 10" descr="https://www.picpng.com/images/large/database-sqlite-logo-sql-spring-clipart-9934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3429000"/>
            <a:ext cx="2830960" cy="141548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 descr="C:\Dima\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5736" y="1844824"/>
            <a:ext cx="4210813" cy="3239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C:\Users\User\Downloads\Задания_практика\elfkbnm\KuznetsovDmitriy\428507-Kyc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1" b="131"/>
          <a:stretch/>
        </p:blipFill>
        <p:spPr bwMode="auto">
          <a:xfrm>
            <a:off x="-36512" y="-27384"/>
            <a:ext cx="10972800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C:\Dima\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908720"/>
            <a:ext cx="7560840" cy="497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302</Words>
  <Application>Microsoft Office PowerPoint</Application>
  <PresentationFormat>Экран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1</cp:lastModifiedBy>
  <cp:revision>75</cp:revision>
  <dcterms:created xsi:type="dcterms:W3CDTF">2019-01-29T09:32:53Z</dcterms:created>
  <dcterms:modified xsi:type="dcterms:W3CDTF">2019-01-30T14:41:24Z</dcterms:modified>
</cp:coreProperties>
</file>