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6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4B51-6289-4E04-8C27-63020DE3F072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F9F9-528D-4DDE-84FB-786961C647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4214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4B51-6289-4E04-8C27-63020DE3F072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F9F9-528D-4DDE-84FB-786961C647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4620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4B51-6289-4E04-8C27-63020DE3F072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F9F9-528D-4DDE-84FB-786961C647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2315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4B51-6289-4E04-8C27-63020DE3F072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F9F9-528D-4DDE-84FB-786961C647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1863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4B51-6289-4E04-8C27-63020DE3F072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F9F9-528D-4DDE-84FB-786961C647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953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4B51-6289-4E04-8C27-63020DE3F072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F9F9-528D-4DDE-84FB-786961C647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8951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4B51-6289-4E04-8C27-63020DE3F072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F9F9-528D-4DDE-84FB-786961C647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904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4B51-6289-4E04-8C27-63020DE3F072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F9F9-528D-4DDE-84FB-786961C647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4866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4B51-6289-4E04-8C27-63020DE3F072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F9F9-528D-4DDE-84FB-786961C647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6908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4B51-6289-4E04-8C27-63020DE3F072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F9F9-528D-4DDE-84FB-786961C647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7680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4B51-6289-4E04-8C27-63020DE3F072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F9F9-528D-4DDE-84FB-786961C647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8051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74B51-6289-4E04-8C27-63020DE3F072}" type="datetimeFigureOut">
              <a:rPr lang="ru-RU" smtClean="0"/>
              <a:pPr/>
              <a:t>09.04.2019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F9F9-528D-4DDE-84FB-786961C647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4613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Tetropentada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6849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проекта. Статистический контент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Папка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–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директория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содержащая статический контент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следующие файлы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Папка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avatars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директория, содержащая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аватарки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картинки) пользователей</a:t>
            </a:r>
          </a:p>
          <a:p>
            <a:pPr lvl="1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Папка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директория, содержащая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необходимые для сайта картинки такие как фон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bg.jpg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или иконка 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icon.png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cover.css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файл, содержащий необходимые стили для дизайна сайта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bootstrap.min.css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свободный набор инструментов для создания сайтов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ключает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себя HTML- и CSS-шаблоны оформления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типографики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веб-форм, кнопок, меток, блоков навигации и прочих компонентов веб-интерфейса, включая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-расширения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2046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проекта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Папка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директория, содержащая необходимые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для сайта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следующие файлы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разметкой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add_question.html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нового вопроса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base.html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базовый шаблон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шаблон, отвечающий за страницу Вопрос-Ответ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main.html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 начальной страницы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profile.html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шаблон, необходимый для страницы пользователя (профиля)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registration.html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шаблон регистрации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requests.html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шаблон для запросов админа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sign_in.html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шаблон входа для существующего в базе данных пользователя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single_question.html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шаблон для обсуждения вопроса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wrong_registration.html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шаблон для обработки регистрации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wrong_sign_in.html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шаблон для обработки регистрации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5379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проекта.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Латентно-семантический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англ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Latent semantic analysis)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это метод обработки информации на естественном языке, анализирующий взаимосвязь между библиотекой документов и терминами, в них встречающимися, и выявляющий характерные факторы (тематики), присущие всем документам и терминам.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LSA.py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файл содержащий скрипт для вычисления Латентно-семантический анализ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porter.py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файл, содержащий скрипт вычисляющий корень слова, необходим для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LSA.py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7884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0730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проекта. База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6"/>
            <a:ext cx="5389099" cy="2311886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Ответы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содержимое ответа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question_id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статус ответа (лучший)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пользователя, ответившего на вопрос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413751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заголовок вопроса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содержимое вопроса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тэг вопроса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пользователя, задавшего вопрос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27299" y="1921520"/>
            <a:ext cx="59647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ник пользователя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электронная почта пользователя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пароль пользователя (для входа в аккаунт)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имя пользователя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Surname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фамилия пользователя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Avatar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аватар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пользователя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рейтинг пользователя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статус пользователя (участник, модератор или админ)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225460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tetropentada.db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база данных, содержащая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7902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проекта.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tetropentada.py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133492" y="3586602"/>
            <a:ext cx="4220308" cy="192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для использующиеся для создания базы данных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33377" y="3586602"/>
            <a:ext cx="3601330" cy="252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необходимые для создания будущей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формы</a:t>
            </a: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SignInForm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SearchAndSort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RegistrationForm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ProfileAddPhotoForm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AddQuestionForm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AnswerQuestionForm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768948" y="1617144"/>
            <a:ext cx="3362178" cy="156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/>
          <p:cNvCxnSpPr>
            <a:stCxn id="8" idx="2"/>
            <a:endCxn id="7" idx="0"/>
          </p:cNvCxnSpPr>
          <p:nvPr/>
        </p:nvCxnSpPr>
        <p:spPr>
          <a:xfrm flipH="1">
            <a:off x="3334042" y="3181845"/>
            <a:ext cx="3115995" cy="40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2"/>
            <a:endCxn id="6" idx="0"/>
          </p:cNvCxnSpPr>
          <p:nvPr/>
        </p:nvCxnSpPr>
        <p:spPr>
          <a:xfrm>
            <a:off x="6450037" y="3181845"/>
            <a:ext cx="2793609" cy="40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42619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проекта.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tetropentada.py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Декораторы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почти все они дублируют названия существующих шаблонов, и поэтому отвечают за одну и ту же область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обработчик начальной страницы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Sign_in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обработчик входа в систему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Requsts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обработчик, предназначенный для запросов админа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обработчик регистрации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обработчик для страницы Вопрос-Ответ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Add_question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обработчик, предназначенный для добавления вопроса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обработчик страницы профиля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Single_question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обработчик, предназначенный для обсуждения вопроса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Delete_question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обработчик удаления вопроса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Sign_out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обработчик выхода из системы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Best_answer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обработчик лучшего ответа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Bad_answer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обработчик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плохового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ответа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Set_user_position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обработчик статуса пользователя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Set_ban_status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обработчик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пользователя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695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361</Words>
  <Application>Microsoft Office PowerPoint</Application>
  <PresentationFormat>Произвольный</PresentationFormat>
  <Paragraphs>76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Tetropentada</vt:lpstr>
      <vt:lpstr>Структура проекта. Статистический контент</vt:lpstr>
      <vt:lpstr>Структура проекта. Шаблоны</vt:lpstr>
      <vt:lpstr>Структура проекта. LSA</vt:lpstr>
      <vt:lpstr>Структура проекта. База данных</vt:lpstr>
      <vt:lpstr>Структура проекта. tetropentada.py</vt:lpstr>
      <vt:lpstr>Структура проекта. tetropentada.py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Tetropentada</dc:title>
  <dc:creator>Владимир</dc:creator>
  <cp:lastModifiedBy>1</cp:lastModifiedBy>
  <cp:revision>14</cp:revision>
  <dcterms:created xsi:type="dcterms:W3CDTF">2019-04-09T16:03:14Z</dcterms:created>
  <dcterms:modified xsi:type="dcterms:W3CDTF">2019-04-09T16:33:21Z</dcterms:modified>
</cp:coreProperties>
</file>