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1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6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80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4B51-6289-4E04-8C27-63020DE3F072}" type="datetimeFigureOut">
              <a:rPr lang="ru-RU" smtClean="0"/>
              <a:t>09.04.2019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F9F9-528D-4DDE-84FB-786961C64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Статистический контент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директория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содержащая статический контент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следующие файлы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avatars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директория, содержащая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картинки) пользователей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директория, содержащая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для сайта картинки такие как фон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bg.jpg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иконка 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icon.png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cover.css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файл, содержащий необходимые стили для дизайна сайта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bootstrap.min.css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свободный набор инструментов для создания сайтов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HTML- и CSS-шаблоны оформления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типографики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веб-форм, кнопок, меток, блоков навигации и прочих компонентов веб-интерфейса, включая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-расширения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4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директория, содержащая необходимые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для сайта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следующие файлы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add_question.html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вопроса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базовый шаблон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шаблон, отвечающий за страницу Вопрос-Ответ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main.html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начальной страницы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шаблон, необходимый для страницы пользователя (профиля)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регистрации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запросов админа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sign_in.html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входа для существующего в базе данных пользователя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single_question.html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обсуждения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wrong_registration.html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шаблон для обработки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wrong_sign_in.html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шаблон для обработки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Латентно-семантический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Latent semantic analysis)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это метод обработки информации на естественном языке, анализирующий взаимосвязь между библиотекой документов и терминами, в них встречающимися, и выявляющий характерные факторы (тематики), присущие всем документам и терминам.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файл содержащий скрипт для вычисления Латентно-семантический анализ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porter.py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файл, содержащий скрипт вычисляющий корень слова, необходим для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LSA.py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8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0730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5389099" cy="231188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Ответы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содержимое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статус ответа (лучший)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пользователя, ответившего на вопрос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1375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заголовок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содержимое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тэг вопроса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пользователя, задавшего вопрос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7299" y="1921520"/>
            <a:ext cx="5964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ник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электронная почта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пароль пользователя (для входа в аккаунт)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имя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Surname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фамилия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рейтинг пользователя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статус пользователя (участник, модератор или админ)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225460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tetropentada.db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база данных, содержащая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etropentada.py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33492" y="3586602"/>
            <a:ext cx="4220308" cy="192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для использующиеся для создания базы данных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33377" y="3586602"/>
            <a:ext cx="3601330" cy="252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необходимые для создания будущей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SearchAndSort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ProfileAddPhotoForm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AddQuestionForm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AnswerQuestionForm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8948" y="1617144"/>
            <a:ext cx="3362178" cy="156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>
            <a:stCxn id="8" idx="2"/>
            <a:endCxn id="7" idx="0"/>
          </p:cNvCxnSpPr>
          <p:nvPr/>
        </p:nvCxnSpPr>
        <p:spPr>
          <a:xfrm flipH="1">
            <a:off x="3334042" y="3181845"/>
            <a:ext cx="3115995" cy="40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6" idx="0"/>
          </p:cNvCxnSpPr>
          <p:nvPr/>
        </p:nvCxnSpPr>
        <p:spPr>
          <a:xfrm>
            <a:off x="6450037" y="3181845"/>
            <a:ext cx="2793609" cy="40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tetropentada.py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почти все они дублируют названия существующих шаблонов, и поэтому отвечают за одну и ту же область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начальной страницы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входа в систему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Requsts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запросов админа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регистрации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для страницы Вопрос-Ответ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добавления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страницы профиля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обработчик, предназначенный для обсуждения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Delete_question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удаления вопроса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Sign_out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обработчик выхода из системы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Best_answer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лучшего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Bad_answer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плохового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ответа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Set_user_position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статуса пользователя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Set_ban_status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обработчик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95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361</Words>
  <Application>Microsoft Office PowerPoint</Application>
  <PresentationFormat>Широкоэкранный</PresentationFormat>
  <Paragraphs>76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Tetropentada</vt:lpstr>
      <vt:lpstr>Структура проекта. Статистический контент</vt:lpstr>
      <vt:lpstr>Структура проекта. Шаблоны</vt:lpstr>
      <vt:lpstr>Структура проекта. LSA</vt:lpstr>
      <vt:lpstr>Структура проекта. База данных</vt:lpstr>
      <vt:lpstr>Структура проекта. tetropentada.py</vt:lpstr>
      <vt:lpstr>Структура проекта. tetropentada.py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Tetropentada</dc:title>
  <dc:creator>Владимир</dc:creator>
  <cp:lastModifiedBy>Владимир</cp:lastModifiedBy>
  <cp:revision>13</cp:revision>
  <dcterms:created xsi:type="dcterms:W3CDTF">2019-04-09T16:03:14Z</dcterms:created>
  <dcterms:modified xsi:type="dcterms:W3CDTF">2019-04-09T17:31:51Z</dcterms:modified>
</cp:coreProperties>
</file>