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2319"/>
    <a:srgbClr val="173A8D"/>
    <a:srgbClr val="003374"/>
    <a:srgbClr val="C9A093"/>
    <a:srgbClr val="F1F1F1"/>
    <a:srgbClr val="385592"/>
    <a:srgbClr val="3A5896"/>
    <a:srgbClr val="1D3C7A"/>
    <a:srgbClr val="2139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6000" y="5626298"/>
            <a:ext cx="4572000" cy="687260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TheQuiz</a:t>
            </a:r>
            <a:endParaRPr lang="en-US" sz="8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Содержание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2" action="ppaction://hlinksldjump"/>
                </a:rPr>
                <a:t>Идея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5" action="ppaction://hlinksldjump"/>
                </a:rPr>
                <a:t>Суть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  <a:hlinkClick r:id="rId6" action="ppaction://hlinksldjump"/>
                </a:rPr>
                <a:t>Структура игры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Идея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TheQuiz</a:t>
            </a:r>
            <a:r>
              <a:rPr lang="en-US" sz="2400" dirty="0" smtClean="0"/>
              <a:t> – </a:t>
            </a:r>
            <a:r>
              <a:rPr lang="ru-RU" sz="2400" dirty="0" smtClean="0"/>
              <a:t>ролевая компьютерная игра в жанре головоломки с видом сверху. Идея игры заключается в развитии у человека мыслительных способностей, путём решения головоломок и разгадывания задач, требующих максимальной концентрации.</a:t>
            </a:r>
          </a:p>
          <a:p>
            <a:endParaRPr lang="ru-RU" sz="2400" dirty="0" smtClean="0"/>
          </a:p>
          <a:p>
            <a:r>
              <a:rPr lang="ru-RU" sz="2400" dirty="0" smtClean="0"/>
              <a:t>Некоторые уровни в игре могут казаться слишком сложными и требующими особой подготовки в программировании, но это не так. Практически каждый человек, игравший в эту игру прошёл её без особой подготовки, но нужно заметить что эти люди в неё играли очень внимательно.</a:t>
            </a:r>
          </a:p>
        </p:txBody>
      </p:sp>
    </p:spTree>
    <p:extLst>
      <p:ext uri="{BB962C8B-B14F-4D97-AF65-F5344CB8AC3E}">
        <p14:creationId xmlns=""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Суть 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Игрок управляет персонажем, который должен выполнить все задания и найти все </a:t>
            </a:r>
            <a:r>
              <a:rPr lang="ru-RU" sz="2400" dirty="0" err="1" smtClean="0"/>
              <a:t>пасхалки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 descr="C:\Users\1\Desktop\Буфер обмена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9" y="2385541"/>
            <a:ext cx="6367461" cy="398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Структура </a:t>
            </a:r>
            <a:r>
              <a:rPr lang="ru-RU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игры</a:t>
            </a:r>
            <a:endParaRPr lang="ru-RU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000" y="1346200"/>
            <a:ext cx="657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Карта является одним большим изображением, а к нему подкрепляется файл, содержащий двумерный массив, где прописаны всё объекты в игре. Это сделано для оптимизации игры, ведь карта довольна большая.</a:t>
            </a:r>
            <a:endParaRPr lang="ru-R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83546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82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TheQuiz</vt:lpstr>
      <vt:lpstr>Содержание</vt:lpstr>
      <vt:lpstr>Идея игры</vt:lpstr>
      <vt:lpstr>Суть игры</vt:lpstr>
      <vt:lpstr>Структура игры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1</cp:lastModifiedBy>
  <cp:revision>97</cp:revision>
  <dcterms:created xsi:type="dcterms:W3CDTF">2016-11-18T14:12:19Z</dcterms:created>
  <dcterms:modified xsi:type="dcterms:W3CDTF">2019-03-27T04:26:11Z</dcterms:modified>
</cp:coreProperties>
</file>