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2319"/>
    <a:srgbClr val="173A8D"/>
    <a:srgbClr val="003374"/>
    <a:srgbClr val="C9A093"/>
    <a:srgbClr val="F1F1F1"/>
    <a:srgbClr val="385592"/>
    <a:srgbClr val="3A5896"/>
    <a:srgbClr val="1D3C7A"/>
    <a:srgbClr val="21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emf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6000" y="5626298"/>
            <a:ext cx="4572000" cy="687260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TheQuiz</a:t>
            </a:r>
            <a:endParaRPr lang="en-US" sz="8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Игра. </a:t>
            </a:r>
            <a:r>
              <a:rPr 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Game.py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Game.py – </a:t>
            </a:r>
            <a:r>
              <a:rPr lang="ru-RU" dirty="0" smtClean="0"/>
              <a:t>основной файл, содержащий всю (или почти всю) логику игры. Осуществлён в виде класса</a:t>
            </a:r>
            <a:r>
              <a:rPr lang="en-US" dirty="0" smtClean="0"/>
              <a:t> (Game)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7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файл. </a:t>
            </a:r>
            <a:r>
              <a:rPr 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Main.py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47943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Main.py – </a:t>
            </a:r>
            <a:r>
              <a:rPr lang="ru-RU" dirty="0" smtClean="0"/>
              <a:t>главный собирающий класс, который объединяет почти все остальные файлы.</a:t>
            </a:r>
          </a:p>
          <a:p>
            <a:pPr marL="0" indent="0">
              <a:buNone/>
            </a:pPr>
            <a:r>
              <a:rPr lang="ru-RU" dirty="0" smtClean="0"/>
              <a:t>На следующем слайде изображена общая схема, по которой работает данный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1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437035" y="262045"/>
            <a:ext cx="4469130" cy="178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8929" y="989779"/>
            <a:ext cx="1828800" cy="9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Main.py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71248" y="2835792"/>
            <a:ext cx="1730327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Game.py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00355" y="1211177"/>
            <a:ext cx="2132206" cy="613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ChooseCharacter.py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58159" y="1191957"/>
            <a:ext cx="1493816" cy="647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MainMenu.py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58159" y="355805"/>
            <a:ext cx="2211271" cy="57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MoreInformation.py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20485" y="363539"/>
            <a:ext cx="1574875" cy="626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Greeting.py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8783" y="5162446"/>
            <a:ext cx="1541929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Dialogue.py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64229" y="6034846"/>
            <a:ext cx="1522829" cy="64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Quest1.py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22850" y="5078288"/>
            <a:ext cx="1461282" cy="72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Quest2.py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272088" y="4055272"/>
            <a:ext cx="1398691" cy="76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Quest3.py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423851" y="5853953"/>
            <a:ext cx="1541929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ztext.py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17379" y="3498379"/>
            <a:ext cx="1567431" cy="7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Egg.py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68834" y="6084681"/>
            <a:ext cx="1535154" cy="71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Pause.py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67690" y="4680261"/>
            <a:ext cx="1708924" cy="733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create_field.py</a:t>
            </a:r>
            <a:endParaRPr lang="ru-RU" dirty="0"/>
          </a:p>
        </p:txBody>
      </p:sp>
      <p:cxnSp>
        <p:nvCxnSpPr>
          <p:cNvPr id="69" name="Соединительная линия уступом 68"/>
          <p:cNvCxnSpPr>
            <a:stCxn id="22" idx="1"/>
            <a:endCxn id="15" idx="3"/>
          </p:cNvCxnSpPr>
          <p:nvPr/>
        </p:nvCxnSpPr>
        <p:spPr>
          <a:xfrm rot="10800000">
            <a:off x="6787059" y="6355977"/>
            <a:ext cx="6367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22" idx="0"/>
            <a:endCxn id="6" idx="2"/>
          </p:cNvCxnSpPr>
          <p:nvPr/>
        </p:nvCxnSpPr>
        <p:spPr>
          <a:xfrm rot="16200000" flipV="1">
            <a:off x="5816090" y="3475227"/>
            <a:ext cx="4029094" cy="728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22" idx="1"/>
            <a:endCxn id="16" idx="3"/>
          </p:cNvCxnSpPr>
          <p:nvPr/>
        </p:nvCxnSpPr>
        <p:spPr>
          <a:xfrm rot="10800000">
            <a:off x="6684133" y="5441575"/>
            <a:ext cx="739719" cy="91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22" idx="1"/>
            <a:endCxn id="21" idx="3"/>
          </p:cNvCxnSpPr>
          <p:nvPr/>
        </p:nvCxnSpPr>
        <p:spPr>
          <a:xfrm rot="10800000">
            <a:off x="6670779" y="4437527"/>
            <a:ext cx="753072" cy="1918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28" idx="1"/>
            <a:endCxn id="4" idx="3"/>
          </p:cNvCxnSpPr>
          <p:nvPr/>
        </p:nvCxnSpPr>
        <p:spPr>
          <a:xfrm rot="10800000" flipV="1">
            <a:off x="3027729" y="1156015"/>
            <a:ext cx="1409306" cy="29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" idx="0"/>
            <a:endCxn id="4" idx="2"/>
          </p:cNvCxnSpPr>
          <p:nvPr/>
        </p:nvCxnSpPr>
        <p:spPr>
          <a:xfrm rot="16200000" flipV="1">
            <a:off x="2616099" y="1415478"/>
            <a:ext cx="917545" cy="1923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24" idx="0"/>
            <a:endCxn id="5" idx="2"/>
          </p:cNvCxnSpPr>
          <p:nvPr/>
        </p:nvCxnSpPr>
        <p:spPr>
          <a:xfrm rot="16200000" flipH="1">
            <a:off x="2542083" y="2157390"/>
            <a:ext cx="153339" cy="2835317"/>
          </a:xfrm>
          <a:prstGeom prst="bentConnector5">
            <a:avLst>
              <a:gd name="adj1" fmla="val -149081"/>
              <a:gd name="adj2" fmla="val 48564"/>
              <a:gd name="adj3" fmla="val 2490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26" idx="0"/>
            <a:endCxn id="5" idx="2"/>
          </p:cNvCxnSpPr>
          <p:nvPr/>
        </p:nvCxnSpPr>
        <p:spPr>
          <a:xfrm rot="5400000" flipH="1" flipV="1">
            <a:off x="3065011" y="3708860"/>
            <a:ext cx="1028543" cy="914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21" idx="0"/>
            <a:endCxn id="5" idx="2"/>
          </p:cNvCxnSpPr>
          <p:nvPr/>
        </p:nvCxnSpPr>
        <p:spPr>
          <a:xfrm rot="16200000" flipV="1">
            <a:off x="4802146" y="2885984"/>
            <a:ext cx="403554" cy="1935022"/>
          </a:xfrm>
          <a:prstGeom prst="bentConnector3">
            <a:avLst>
              <a:gd name="adj1" fmla="val 41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2" idx="0"/>
            <a:endCxn id="5" idx="2"/>
          </p:cNvCxnSpPr>
          <p:nvPr/>
        </p:nvCxnSpPr>
        <p:spPr>
          <a:xfrm rot="5400000" flipH="1" flipV="1">
            <a:off x="1982716" y="3108750"/>
            <a:ext cx="1510728" cy="2596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25" idx="0"/>
            <a:endCxn id="5" idx="2"/>
          </p:cNvCxnSpPr>
          <p:nvPr/>
        </p:nvCxnSpPr>
        <p:spPr>
          <a:xfrm rot="5400000" flipH="1" flipV="1">
            <a:off x="2819930" y="4868200"/>
            <a:ext cx="2432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5" idx="0"/>
            <a:endCxn id="5" idx="2"/>
          </p:cNvCxnSpPr>
          <p:nvPr/>
        </p:nvCxnSpPr>
        <p:spPr>
          <a:xfrm rot="16200000" flipV="1">
            <a:off x="3839464" y="3848666"/>
            <a:ext cx="2383128" cy="1989232"/>
          </a:xfrm>
          <a:prstGeom prst="bentConnector3">
            <a:avLst>
              <a:gd name="adj1" fmla="val 3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16" idx="0"/>
            <a:endCxn id="5" idx="2"/>
          </p:cNvCxnSpPr>
          <p:nvPr/>
        </p:nvCxnSpPr>
        <p:spPr>
          <a:xfrm rot="16200000" flipV="1">
            <a:off x="4281667" y="3406463"/>
            <a:ext cx="1426570" cy="1917079"/>
          </a:xfrm>
          <a:prstGeom prst="bentConnector3">
            <a:avLst>
              <a:gd name="adj1" fmla="val 10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Прямоугольник 151"/>
          <p:cNvSpPr/>
          <p:nvPr/>
        </p:nvSpPr>
        <p:spPr>
          <a:xfrm>
            <a:off x="196906" y="117379"/>
            <a:ext cx="2776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Общая схема</a:t>
            </a:r>
            <a:endParaRPr lang="ru-RU" sz="36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50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Дополнительная информация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присутствует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Три квеста</a:t>
            </a:r>
          </a:p>
          <a:p>
            <a:pPr lvl="1"/>
            <a:r>
              <a:rPr lang="ru-RU" dirty="0" smtClean="0"/>
              <a:t>Шесть </a:t>
            </a:r>
            <a:r>
              <a:rPr lang="ru-RU" dirty="0" err="1" smtClean="0"/>
              <a:t>пасхалок</a:t>
            </a:r>
            <a:endParaRPr lang="ru-RU" dirty="0" smtClean="0"/>
          </a:p>
          <a:p>
            <a:pPr lvl="1"/>
            <a:r>
              <a:rPr lang="ru-RU" dirty="0" smtClean="0"/>
              <a:t>Радио, состоящее из 4 саундтреков</a:t>
            </a:r>
          </a:p>
          <a:p>
            <a:pPr lvl="1"/>
            <a:r>
              <a:rPr lang="ru-RU" dirty="0" smtClean="0"/>
              <a:t>И ещё много чего интересного, с чем вы можете ознакомиться, непосредственно, пройдя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5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Содержание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2" action="ppaction://hlinksldjump"/>
                </a:rPr>
                <a:t>Идея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5" action="ppaction://hlinksldjump"/>
                </a:rPr>
                <a:t>Суть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6" action="ppaction://hlinksldjump"/>
                </a:rPr>
                <a:t>Структура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7" action="ppaction://hlinksldjump"/>
                </a:rPr>
                <a:t>Общая схема</a:t>
              </a:r>
              <a:endParaRPr lang="en-US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FF9900"/>
                  </a:solidFill>
                  <a:hlinkClick r:id="rId8" action="ppaction://hlinksldjump"/>
                </a:rPr>
                <a:t>Дополнительная информация</a:t>
              </a:r>
              <a:endParaRPr lang="en-US" sz="2000" dirty="0">
                <a:solidFill>
                  <a:srgbClr val="FF99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Идея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TheQuiz</a:t>
            </a:r>
            <a:r>
              <a:rPr lang="en-US" sz="2400" dirty="0" smtClean="0"/>
              <a:t> – </a:t>
            </a:r>
            <a:r>
              <a:rPr lang="ru-RU" sz="2400" dirty="0" smtClean="0"/>
              <a:t>ролевая компьютерная игра в жанре головоломки с видом сверху. Идея игры заключается в развитии у человека мыслительных способностей, путём решения головоломок и разгадывания задач, требующих максимальной концентрации.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Некоторые уровни в игре могут казаться слишком сложными и требующими особой подготовки в программировании, но это не так. Практически каждый человек, игравший в эту игру прошёл её без особой подготовки, но нужно заметить что эти люди в неё играли очень внимательно.</a:t>
            </a:r>
          </a:p>
        </p:txBody>
      </p:sp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Суть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Игрок управляет персонажем, который должен выполнить все задания и найти все </a:t>
            </a:r>
            <a:r>
              <a:rPr lang="ru-RU" sz="2400" dirty="0" err="1" smtClean="0"/>
              <a:t>пасхалки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 descr="C:\Users\1\Desktop\Буфер обмена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9" y="2385541"/>
            <a:ext cx="6367461" cy="3988272"/>
          </a:xfrm>
          <a:prstGeom prst="rect">
            <a:avLst/>
          </a:prstGeom>
          <a:noFill/>
        </p:spPr>
      </p:pic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Структура игры</a:t>
            </a:r>
            <a:r>
              <a:rPr 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. </a:t>
            </a:r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Карта.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Карта представляет собой одно большое изображение(</a:t>
            </a:r>
            <a:r>
              <a:rPr lang="ru-RU" sz="2400" dirty="0" err="1"/>
              <a:t>levels</a:t>
            </a:r>
            <a:r>
              <a:rPr lang="ru-RU" sz="2400" dirty="0"/>
              <a:t>/MainLocation.png), к которому подкрепляется файл(create_field.py), содержащий двумерный массив со всеми объектами на карте. Это сделано для оптимизации игры, ведь карта довольно большая и обработать её тяжело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Код игры распределён по разным файлам(например: Game.py, Quest1.py и др.), которые подключаются к одному главному файлу.</a:t>
            </a:r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Статичная карта. </a:t>
            </a:r>
            <a:r>
              <a:rPr lang="ru-RU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MainLocation.png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3" y="1495577"/>
            <a:ext cx="7869237" cy="46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472" y="0"/>
            <a:ext cx="8357864" cy="1337732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персонажа. </a:t>
            </a: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ChooseCharacter.py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Выбор персонажа осуществлен отдельным классом </a:t>
            </a:r>
            <a:r>
              <a:rPr lang="en-US" dirty="0" smtClean="0"/>
              <a:t>(</a:t>
            </a:r>
            <a:r>
              <a:rPr lang="en-US" dirty="0" err="1" smtClean="0"/>
              <a:t>ChooseCharacter</a:t>
            </a:r>
            <a:r>
              <a:rPr lang="en-US" dirty="0" smtClean="0"/>
              <a:t>) </a:t>
            </a:r>
            <a:r>
              <a:rPr lang="ru-RU" dirty="0" smtClean="0"/>
              <a:t>в файле </a:t>
            </a:r>
            <a:r>
              <a:rPr lang="en-US" dirty="0" smtClean="0"/>
              <a:t>ChooseCharacter.py.</a:t>
            </a:r>
          </a:p>
          <a:p>
            <a:pPr marL="0" indent="0" algn="just">
              <a:buNone/>
            </a:pPr>
            <a:r>
              <a:rPr lang="ru-RU" dirty="0" smtClean="0"/>
              <a:t>Даёт возможность игроку выбрать одного из 6 возможных персонажей.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Окно выбора персонажей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35" y="1465263"/>
            <a:ext cx="7829392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Диалоги. </a:t>
            </a: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Dialogue.py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Диалоги в игре осуществлены благодаря файлу </a:t>
            </a:r>
            <a:r>
              <a:rPr lang="en-US" dirty="0" smtClean="0"/>
              <a:t>Dialogue.py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Шрифт - </a:t>
            </a:r>
            <a:r>
              <a:rPr lang="en-US" dirty="0" smtClean="0">
                <a:latin typeface="Comic Sans MS" panose="030F0702030302020204" pitchFamily="66" charset="0"/>
              </a:rPr>
              <a:t>comic.ttf</a:t>
            </a:r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74" y="3592366"/>
            <a:ext cx="3354168" cy="25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253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Microsoft Sans Serif</vt:lpstr>
      <vt:lpstr>Times New Roman</vt:lpstr>
      <vt:lpstr>Office Theme</vt:lpstr>
      <vt:lpstr>TheQuiz</vt:lpstr>
      <vt:lpstr>Содержание</vt:lpstr>
      <vt:lpstr>Идея игры</vt:lpstr>
      <vt:lpstr>Суть игры</vt:lpstr>
      <vt:lpstr>Структура игры. Карта.</vt:lpstr>
      <vt:lpstr>Статичная карта. MainLocation.png</vt:lpstr>
      <vt:lpstr>Выбор персонажа. ChooseCharacter.py</vt:lpstr>
      <vt:lpstr>Окно выбора персонажей</vt:lpstr>
      <vt:lpstr>Диалоги. Dialogue.py</vt:lpstr>
      <vt:lpstr>Игра. Game.py</vt:lpstr>
      <vt:lpstr>Главный файл. Main.py</vt:lpstr>
      <vt:lpstr>Презентация PowerPoint</vt:lpstr>
      <vt:lpstr>Дополнительная информация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Владимир</cp:lastModifiedBy>
  <cp:revision>128</cp:revision>
  <dcterms:created xsi:type="dcterms:W3CDTF">2016-11-18T14:12:19Z</dcterms:created>
  <dcterms:modified xsi:type="dcterms:W3CDTF">2019-05-11T17:15:19Z</dcterms:modified>
</cp:coreProperties>
</file>