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2319"/>
    <a:srgbClr val="173A8D"/>
    <a:srgbClr val="003374"/>
    <a:srgbClr val="C9A093"/>
    <a:srgbClr val="F1F1F1"/>
    <a:srgbClr val="385592"/>
    <a:srgbClr val="3A5896"/>
    <a:srgbClr val="1D3C7A"/>
    <a:srgbClr val="213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3.emf"/><Relationship Id="rId7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86000" y="5626298"/>
            <a:ext cx="4572000" cy="687260"/>
          </a:xfrm>
        </p:spPr>
        <p:txBody>
          <a:bodyPr>
            <a:noAutofit/>
          </a:bodyPr>
          <a:lstStyle/>
          <a:p>
            <a:r>
              <a:rPr lang="en-US" sz="8800" dirty="0" err="1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TheQuiz</a:t>
            </a:r>
            <a:endParaRPr lang="en-US" sz="88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Содержание</a:t>
            </a:r>
            <a:endParaRPr lang="ru-RU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2055482" y="1852680"/>
            <a:ext cx="5068887" cy="530225"/>
            <a:chOff x="1269" y="1296"/>
            <a:chExt cx="3193" cy="334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gray">
            <a:xfrm>
              <a:off x="1525" y="1342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dirty="0" smtClean="0">
                  <a:solidFill>
                    <a:srgbClr val="000000"/>
                  </a:solidFill>
                  <a:hlinkClick r:id="rId2" action="ppaction://hlinksldjump"/>
                </a:rPr>
                <a:t>Идея игры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10" name="Picture 57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Oval 5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" name="Oval 5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>
                        <a:gamma/>
                        <a:shade val="63529"/>
                        <a:invGamma/>
                      </a:srgbClr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13" name="Picture 60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Text Box 61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2053894" y="2614680"/>
            <a:ext cx="5070475" cy="549275"/>
            <a:chOff x="1268" y="1776"/>
            <a:chExt cx="3194" cy="346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gray">
            <a:xfrm>
              <a:off x="1422" y="177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525" y="1824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dirty="0" smtClean="0">
                  <a:solidFill>
                    <a:srgbClr val="000000"/>
                  </a:solidFill>
                  <a:hlinkClick r:id="rId5" action="ppaction://hlinksldjump"/>
                </a:rPr>
                <a:t>Суть игры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18" name="Group 63"/>
              <p:cNvGrpSpPr>
                <a:grpSpLocks/>
              </p:cNvGrpSpPr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20" name="Picture 64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Oval 65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FCF71A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2" name="Oval 66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>
                        <a:gamma/>
                        <a:shade val="63529"/>
                        <a:invGamma/>
                      </a:srgbClr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3" name="Picture 67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" name="Text Box 68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4" name="Group 94"/>
          <p:cNvGrpSpPr>
            <a:grpSpLocks/>
          </p:cNvGrpSpPr>
          <p:nvPr/>
        </p:nvGrpSpPr>
        <p:grpSpPr bwMode="auto">
          <a:xfrm>
            <a:off x="2057069" y="3362393"/>
            <a:ext cx="5067300" cy="547687"/>
            <a:chOff x="1270" y="2247"/>
            <a:chExt cx="3192" cy="345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dirty="0" smtClean="0">
                  <a:solidFill>
                    <a:srgbClr val="000000"/>
                  </a:solidFill>
                  <a:hlinkClick r:id="rId6" action="ppaction://hlinksldjump"/>
                </a:rPr>
                <a:t>Структура игры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27" name="Group 69"/>
            <p:cNvGrpSpPr>
              <a:grpSpLocks/>
            </p:cNvGrpSpPr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28" name="Text Box 70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29" name="Group 71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31" name="Picture 72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Oval 73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" name="Oval 74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34" name="Picture 75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0" name="Text Box 76"/>
              <p:cNvSpPr txBox="1">
                <a:spLocks noChangeArrowheads="1"/>
              </p:cNvSpPr>
              <p:nvPr/>
            </p:nvSpPr>
            <p:spPr bwMode="gray">
              <a:xfrm>
                <a:off x="1442" y="226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35" name="Group 95"/>
          <p:cNvGrpSpPr>
            <a:grpSpLocks/>
          </p:cNvGrpSpPr>
          <p:nvPr/>
        </p:nvGrpSpPr>
        <p:grpSpPr bwMode="auto">
          <a:xfrm>
            <a:off x="2053894" y="4124393"/>
            <a:ext cx="5070475" cy="547687"/>
            <a:chOff x="1268" y="2727"/>
            <a:chExt cx="3194" cy="345"/>
          </a:xfrm>
        </p:grpSpPr>
        <p:sp>
          <p:nvSpPr>
            <p:cNvPr id="36" name="AutoShape 33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dirty="0" smtClean="0">
                  <a:solidFill>
                    <a:srgbClr val="000000"/>
                  </a:solidFill>
                  <a:hlinkClick r:id="rId7" action="ppaction://hlinksldjump"/>
                </a:rPr>
                <a:t>Что изменилось</a:t>
              </a:r>
              <a:r>
                <a:rPr lang="en-US" sz="2000" dirty="0" smtClean="0">
                  <a:solidFill>
                    <a:srgbClr val="000000"/>
                  </a:solidFill>
                  <a:hlinkClick r:id="rId7" action="ppaction://hlinksldjump"/>
                </a:rPr>
                <a:t>?</a:t>
              </a:r>
              <a:endParaRPr lang="en-US" sz="20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38" name="Group 77"/>
            <p:cNvGrpSpPr>
              <a:grpSpLocks/>
            </p:cNvGrpSpPr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39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40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42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4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45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1" name="Text Box 8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6" name="Group 96"/>
          <p:cNvGrpSpPr>
            <a:grpSpLocks/>
          </p:cNvGrpSpPr>
          <p:nvPr/>
        </p:nvGrpSpPr>
        <p:grpSpPr bwMode="auto">
          <a:xfrm>
            <a:off x="2053894" y="4886393"/>
            <a:ext cx="5064125" cy="547687"/>
            <a:chOff x="1268" y="3207"/>
            <a:chExt cx="3190" cy="345"/>
          </a:xfrm>
        </p:grpSpPr>
        <p:sp>
          <p:nvSpPr>
            <p:cNvPr id="47" name="AutoShape 43"/>
            <p:cNvSpPr>
              <a:spLocks noChangeArrowheads="1"/>
            </p:cNvSpPr>
            <p:nvPr/>
          </p:nvSpPr>
          <p:spPr bwMode="gray">
            <a:xfrm>
              <a:off x="1418" y="320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gray">
            <a:xfrm>
              <a:off x="1521" y="325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dirty="0" smtClean="0">
                  <a:solidFill>
                    <a:srgbClr val="000000"/>
                  </a:solidFill>
                  <a:hlinkClick r:id="rId8" action="ppaction://hlinksldjump"/>
                </a:rPr>
                <a:t>В разработке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49" name="Group 85"/>
            <p:cNvGrpSpPr>
              <a:grpSpLocks/>
            </p:cNvGrpSpPr>
            <p:nvPr/>
          </p:nvGrpSpPr>
          <p:grpSpPr bwMode="auto">
            <a:xfrm>
              <a:off x="1268" y="3254"/>
              <a:ext cx="266" cy="298"/>
              <a:chOff x="1414" y="3206"/>
              <a:chExt cx="266" cy="298"/>
            </a:xfrm>
          </p:grpSpPr>
          <p:grpSp>
            <p:nvGrpSpPr>
              <p:cNvPr id="50" name="Group 86"/>
              <p:cNvGrpSpPr>
                <a:grpSpLocks/>
              </p:cNvGrpSpPr>
              <p:nvPr/>
            </p:nvGrpSpPr>
            <p:grpSpPr bwMode="auto">
              <a:xfrm>
                <a:off x="1414" y="3206"/>
                <a:ext cx="266" cy="298"/>
                <a:chOff x="1415" y="1276"/>
                <a:chExt cx="266" cy="298"/>
              </a:xfrm>
            </p:grpSpPr>
            <p:pic>
              <p:nvPicPr>
                <p:cNvPr id="52" name="Picture 87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Oval 8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/>
                    </a:gs>
                    <a:gs pos="100000">
                      <a:srgbClr val="4D98E3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4" name="Oval 8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>
                        <a:gamma/>
                        <a:shade val="63529"/>
                        <a:invGamma/>
                      </a:srgbClr>
                    </a:gs>
                    <a:gs pos="100000">
                      <a:srgbClr val="4D98E3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55" name="Picture 90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1" name="Text Box 91"/>
              <p:cNvSpPr txBox="1">
                <a:spLocks noChangeArrowheads="1"/>
              </p:cNvSpPr>
              <p:nvPr/>
            </p:nvSpPr>
            <p:spPr bwMode="gray">
              <a:xfrm>
                <a:off x="1440" y="322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Идея игры</a:t>
            </a:r>
            <a:endParaRPr lang="ru-RU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5000" y="1346200"/>
            <a:ext cx="6578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TheQuiz</a:t>
            </a:r>
            <a:r>
              <a:rPr lang="en-US" sz="2400" dirty="0" smtClean="0"/>
              <a:t> – </a:t>
            </a:r>
            <a:r>
              <a:rPr lang="ru-RU" sz="2400" dirty="0" smtClean="0"/>
              <a:t>ролевая компьютерная игра в жанре головоломки с видом сверху. Идея игры заключается в развитии у человека мыслительных способностей, путём решения головоломок и разгадывания задач, требующих максимальной концентрации.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Некоторые уровни в игре могут казаться слишком сложными и требующими особой подготовки в программировании, но это не так. Практически каждый человек, игравший в эту игру прошёл её без особой подготовки, но нужно заметить что эти люди в неё играли очень внимательно.</a:t>
            </a:r>
          </a:p>
        </p:txBody>
      </p:sp>
      <p:pic>
        <p:nvPicPr>
          <p:cNvPr id="5" name="Picture 2" descr="ÐÐ°ÑÑÐ¸Ð½ÐºÐ¸ Ð¿Ð¾ Ð·Ð°Ð¿ÑÐ¾ÑÑ ÐºÐ°ÑÑÐ¸Ð½ÐºÐ° Ð½Ð°Ð·Ð°Ð´ Ð² Ð±ÑÐ´ÑÑÐµÐµ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2352248"/>
            <a:ext cx="1177925" cy="176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Суть игры</a:t>
            </a:r>
            <a:endParaRPr lang="ru-RU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5000" y="1346200"/>
            <a:ext cx="657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Игрок управляет персонажем, который должен выполнить все задания и найти все </a:t>
            </a:r>
            <a:r>
              <a:rPr lang="ru-RU" sz="2400" dirty="0" err="1" smtClean="0"/>
              <a:t>пасхалки</a:t>
            </a:r>
            <a:r>
              <a:rPr lang="ru-RU" sz="2400" dirty="0" smtClean="0"/>
              <a:t>.</a:t>
            </a:r>
          </a:p>
        </p:txBody>
      </p:sp>
      <p:pic>
        <p:nvPicPr>
          <p:cNvPr id="1027" name="Picture 3" descr="C:\Users\1\Desktop\Буфер обмена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039" y="2385541"/>
            <a:ext cx="6367461" cy="3988272"/>
          </a:xfrm>
          <a:prstGeom prst="rect">
            <a:avLst/>
          </a:prstGeom>
          <a:noFill/>
        </p:spPr>
      </p:pic>
      <p:pic>
        <p:nvPicPr>
          <p:cNvPr id="5" name="Picture 2" descr="ÐÐ°ÑÑÐ¸Ð½ÐºÐ¸ Ð¿Ð¾ Ð·Ð°Ð¿ÑÐ¾ÑÑ ÐºÐ°ÑÑÐ¸Ð½ÐºÐ° Ð½Ð°Ð·Ð°Ð´ Ð² Ð±ÑÐ´ÑÑÐµÐµ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2352248"/>
            <a:ext cx="1177925" cy="176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Структура игры</a:t>
            </a:r>
            <a:endParaRPr lang="ru-RU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5000" y="1346200"/>
            <a:ext cx="657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Карта представляет собой одно большое изображение, к которому подкрепляется файл, содержащий двумерный массив со всеми объектами на карте. Это сделано для оптимизации игры, ведь карта довольно большая и обработать её тяжело.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Код игры распределён по разным файлам, которые подключаются к одному главному файлу.</a:t>
            </a:r>
          </a:p>
        </p:txBody>
      </p:sp>
      <p:pic>
        <p:nvPicPr>
          <p:cNvPr id="5" name="Picture 2" descr="ÐÐ°ÑÑÐ¸Ð½ÐºÐ¸ Ð¿Ð¾ Ð·Ð°Ð¿ÑÐ¾ÑÑ ÐºÐ°ÑÑÐ¸Ð½ÐºÐ° Ð½Ð°Ð·Ð°Ð´ Ð² Ð±ÑÐ´ÑÑÐµÐµ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2352248"/>
            <a:ext cx="1177925" cy="176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Что изменилось</a:t>
            </a:r>
            <a:r>
              <a:rPr lang="en-US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?</a:t>
            </a:r>
            <a:endParaRPr lang="ru-RU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4999" y="1346200"/>
            <a:ext cx="70897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 smtClean="0"/>
              <a:t>Добавлены подсказки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 smtClean="0"/>
              <a:t>Добавлены новые уровни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 smtClean="0"/>
              <a:t>Добавлены </a:t>
            </a:r>
            <a:r>
              <a:rPr lang="ru-RU" sz="2400" dirty="0" err="1" smtClean="0"/>
              <a:t>пасхалки</a:t>
            </a:r>
            <a:endParaRPr lang="ru-RU" sz="2400" dirty="0" smtClean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 smtClean="0"/>
              <a:t>Новое оформление карты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 smtClean="0"/>
              <a:t>Игра стала более лёгкой и удобной в </a:t>
            </a:r>
            <a:r>
              <a:rPr lang="en-US" sz="2400" dirty="0" smtClean="0"/>
              <a:t>gaming’</a:t>
            </a:r>
            <a:r>
              <a:rPr lang="ru-RU" sz="2400" dirty="0"/>
              <a:t>е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 smtClean="0"/>
              <a:t>Среднее время прохождение игры – 1 час 15 минут.</a:t>
            </a:r>
          </a:p>
        </p:txBody>
      </p:sp>
      <p:pic>
        <p:nvPicPr>
          <p:cNvPr id="5" name="Picture 2" descr="ÐÐ°ÑÑÐ¸Ð½ÐºÐ¸ Ð¿Ð¾ Ð·Ð°Ð¿ÑÐ¾ÑÑ ÐºÐ°ÑÑÐ¸Ð½ÐºÐ° Ð½Ð°Ð·Ð°Ð´ Ð² Ð±ÑÐ´ÑÑÐµÐµ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2352248"/>
            <a:ext cx="1177925" cy="176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394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В разработке</a:t>
            </a:r>
            <a:endParaRPr lang="ru-RU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5000" y="1346200"/>
            <a:ext cx="6956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/>
              <a:t>Новые уровни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/>
              <a:t>Новые </a:t>
            </a:r>
            <a:r>
              <a:rPr lang="ru-RU" sz="2400" dirty="0" err="1" smtClean="0"/>
              <a:t>пасхалки</a:t>
            </a:r>
            <a:endParaRPr lang="ru-RU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/>
              <a:t>Решение некоторых багов</a:t>
            </a:r>
          </a:p>
        </p:txBody>
      </p:sp>
      <p:pic>
        <p:nvPicPr>
          <p:cNvPr id="5" name="Picture 2" descr="ÐÐ°ÑÑÐ¸Ð½ÐºÐ¸ Ð¿Ð¾ Ð·Ð°Ð¿ÑÐ¾ÑÑ ÐºÐ°ÑÑÐ¸Ð½ÐºÐ° Ð½Ð°Ð·Ð°Ð´ Ð² Ð±ÑÐ´ÑÑÐµÐµ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2352248"/>
            <a:ext cx="1177925" cy="176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767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137</Words>
  <Application>Microsoft Office PowerPoint</Application>
  <PresentationFormat>Экран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Microsoft Sans Serif</vt:lpstr>
      <vt:lpstr>Times New Roman</vt:lpstr>
      <vt:lpstr>Wingdings</vt:lpstr>
      <vt:lpstr>Office Theme</vt:lpstr>
      <vt:lpstr>TheQuiz</vt:lpstr>
      <vt:lpstr>Содержание</vt:lpstr>
      <vt:lpstr>Идея игры</vt:lpstr>
      <vt:lpstr>Суть игры</vt:lpstr>
      <vt:lpstr>Структура игры</vt:lpstr>
      <vt:lpstr>Что изменилось?</vt:lpstr>
      <vt:lpstr>В разработке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Владимир</cp:lastModifiedBy>
  <cp:revision>119</cp:revision>
  <dcterms:created xsi:type="dcterms:W3CDTF">2016-11-18T14:12:19Z</dcterms:created>
  <dcterms:modified xsi:type="dcterms:W3CDTF">2019-03-27T15:19:52Z</dcterms:modified>
</cp:coreProperties>
</file>