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3004800" cy="97536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16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52560" y="5874120"/>
            <a:ext cx="1109916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63984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705200" y="25909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458200" y="25909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52560" y="58741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705200" y="58741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458200" y="58741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952560" y="2590920"/>
            <a:ext cx="11099160" cy="6285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16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952560" y="254160"/>
            <a:ext cx="11099160" cy="1000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52560" y="2590920"/>
            <a:ext cx="11099160" cy="6285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63984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1109916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16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952560" y="5874120"/>
            <a:ext cx="1109916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63984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705200" y="25909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458200" y="25909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952560" y="58741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705200" y="58741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458200" y="58741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952560" y="2590920"/>
            <a:ext cx="11099160" cy="6285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16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16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952560" y="254160"/>
            <a:ext cx="11099160" cy="1000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63984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1109916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16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952560" y="5874120"/>
            <a:ext cx="1109916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63984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705200" y="25909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458200" y="25909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952560" y="58741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705200" y="58741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458200" y="58741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52560" y="254160"/>
            <a:ext cx="11099160" cy="1000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3984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1109916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160" cy="62859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-7920" y="-7920"/>
            <a:ext cx="13020120" cy="6288840"/>
          </a:xfrm>
          <a:prstGeom prst="rect">
            <a:avLst/>
          </a:prstGeom>
          <a:blipFill rotWithShape="0">
            <a:blip r:embed="rId2"/>
            <a:tile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573120" y="2575080"/>
            <a:ext cx="10464120" cy="3301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b"/>
          <a:lstStyle/>
          <a:p>
            <a:pPr algn="ctr">
              <a:lnSpc>
                <a:spcPct val="100000"/>
              </a:lnSpc>
            </a:pPr>
            <a:r>
              <a:rPr lang="it-IT" sz="5000" b="0" strike="noStrike" spc="-1">
                <a:solidFill>
                  <a:srgbClr val="FFFFFF"/>
                </a:solidFill>
                <a:latin typeface="Helvetica Neue"/>
                <a:ea typeface="DejaVu Sans"/>
              </a:rPr>
              <a:t>ESERCIZI ASSEGNATI 11-03-2022</a:t>
            </a:r>
            <a:endParaRPr lang="it-IT" sz="5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30200" y="1447920"/>
            <a:ext cx="10464120" cy="11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DISPENSA</a:t>
            </a:r>
            <a:br/>
            <a:r>
              <a:rPr lang="it-IT" sz="1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SGQS modulo rev 01 09/09/2019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</p:txBody>
      </p:sp>
      <p:pic>
        <p:nvPicPr>
          <p:cNvPr id="117" name="Immagine 5"/>
          <p:cNvPicPr/>
          <p:nvPr/>
        </p:nvPicPr>
        <p:blipFill>
          <a:blip r:embed="rId3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18" name="Immagine 42"/>
          <p:cNvPicPr/>
          <p:nvPr/>
        </p:nvPicPr>
        <p:blipFill>
          <a:blip r:embed="rId4"/>
          <a:stretch/>
        </p:blipFill>
        <p:spPr>
          <a:xfrm>
            <a:off x="360" y="8650800"/>
            <a:ext cx="13003920" cy="110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magine 5"/>
          <p:cNvPicPr/>
          <p:nvPr/>
        </p:nvPicPr>
        <p:blipFill>
          <a:blip r:embed="rId2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20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21" name="TextShape 1"/>
          <p:cNvSpPr txBox="1"/>
          <p:nvPr/>
        </p:nvSpPr>
        <p:spPr>
          <a:xfrm>
            <a:off x="952560" y="143172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PICCOLA PRECISAZIONE</a:t>
            </a: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952560" y="3920760"/>
            <a:ext cx="11099160" cy="298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Quando si svolgono gli esercizi di laboratorio i fogli JAVA, devono essere opportunamente commentati, inserendo l’autore,  la data e la consegna dell’esercizio (veder esempio slide successiva)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magine 5"/>
          <p:cNvPicPr/>
          <p:nvPr/>
        </p:nvPicPr>
        <p:blipFill>
          <a:blip r:embed="rId2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24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25" name="TextShape 1"/>
          <p:cNvSpPr txBox="1"/>
          <p:nvPr/>
        </p:nvSpPr>
        <p:spPr>
          <a:xfrm>
            <a:off x="952560" y="1421280"/>
            <a:ext cx="11099160" cy="84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ESEMPIO</a:t>
            </a: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Immagine 6"/>
          <p:cNvPicPr/>
          <p:nvPr/>
        </p:nvPicPr>
        <p:blipFill>
          <a:blip r:embed="rId4"/>
          <a:stretch/>
        </p:blipFill>
        <p:spPr>
          <a:xfrm>
            <a:off x="1905480" y="2795760"/>
            <a:ext cx="9376200" cy="515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5"/>
          <p:cNvPicPr/>
          <p:nvPr/>
        </p:nvPicPr>
        <p:blipFill>
          <a:blip r:embed="rId2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28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29" name="TextShape 1"/>
          <p:cNvSpPr txBox="1"/>
          <p:nvPr/>
        </p:nvSpPr>
        <p:spPr>
          <a:xfrm>
            <a:off x="952560" y="143172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PICCOLA PRECISAZIONE pt,2</a:t>
            </a: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952560" y="3920760"/>
            <a:ext cx="11099160" cy="314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Quando implementiamo una funzione, voglio che le documentiate mediante dei commenti.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Es: calcolare una funzione che calcoli il prodotto tra due numeri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lvl="1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" b="0" strike="noStrike" spc="-1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lang="it-IT" sz="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magine 5"/>
          <p:cNvPicPr/>
          <p:nvPr/>
        </p:nvPicPr>
        <p:blipFill>
          <a:blip r:embed="rId2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32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33" name="TextShape 1"/>
          <p:cNvSpPr txBox="1"/>
          <p:nvPr/>
        </p:nvSpPr>
        <p:spPr>
          <a:xfrm>
            <a:off x="952560" y="1421280"/>
            <a:ext cx="11099160" cy="84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ESEMPIO</a:t>
            </a: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Immagine 3"/>
          <p:cNvPicPr/>
          <p:nvPr/>
        </p:nvPicPr>
        <p:blipFill>
          <a:blip r:embed="rId4"/>
          <a:stretch/>
        </p:blipFill>
        <p:spPr>
          <a:xfrm>
            <a:off x="282960" y="2867760"/>
            <a:ext cx="12268080" cy="429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10560" y="2267640"/>
            <a:ext cx="11099160" cy="1350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ESERCIZI PRIMA PARTE</a:t>
            </a: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748800" y="3802320"/>
            <a:ext cx="11099160" cy="417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it-IT" sz="2500" b="0" strike="noStrike" spc="-1">
                <a:solidFill>
                  <a:srgbClr val="000000"/>
                </a:solidFill>
                <a:latin typeface="Arial"/>
                <a:ea typeface="DejaVu Sans"/>
              </a:rPr>
              <a:t>Scrivere un programma (opportunamente commentato) che svolga le funzioni di una calcolatrice, che implementi quindi la funzione di somma, differenza, moltiplicazione, prodotto, divisione. </a:t>
            </a:r>
            <a:endParaRPr lang="it-IT" sz="25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it-IT" sz="2500" b="0" strike="noStrike" spc="-1">
                <a:solidFill>
                  <a:srgbClr val="000000"/>
                </a:solidFill>
                <a:latin typeface="Arial"/>
                <a:ea typeface="DejaVu Sans"/>
              </a:rPr>
              <a:t>All’esercizio precedente, inserire anche il calcolo delle funzioni trigonometriche, utilizzando i metodi della classe </a:t>
            </a:r>
            <a:r>
              <a:rPr lang="it-IT" sz="2500" b="1" strike="noStrike" spc="-1">
                <a:solidFill>
                  <a:srgbClr val="000000"/>
                </a:solidFill>
                <a:latin typeface="Arial"/>
                <a:ea typeface="DejaVu Sans"/>
              </a:rPr>
              <a:t>Math.</a:t>
            </a:r>
            <a:endParaRPr lang="it-IT" sz="25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it-IT" sz="2500" b="0" strike="noStrike" spc="-1">
                <a:solidFill>
                  <a:srgbClr val="000000"/>
                </a:solidFill>
                <a:latin typeface="Arial"/>
                <a:ea typeface="DejaVu Sans"/>
              </a:rPr>
              <a:t>Partendo dall’esercizio precedente, implementare la calcolatrice usando le funzioni</a:t>
            </a:r>
            <a:endParaRPr lang="it-IT" sz="25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it-IT" sz="2500" b="0" strike="noStrike" spc="-1">
                <a:solidFill>
                  <a:srgbClr val="000000"/>
                </a:solidFill>
                <a:latin typeface="Arial"/>
                <a:ea typeface="DejaVu Sans"/>
              </a:rPr>
              <a:t>Partendo dall’esercizio 3, aggiungere un pezzo di codice che chieda all’utente se vuole rieseguire un calcolo, premendo la lettera ‘y’, altrimenti termina il programma</a:t>
            </a:r>
            <a:endParaRPr lang="it-IT" sz="25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it-IT" sz="2500" b="0" strike="noStrike" spc="-1">
                <a:solidFill>
                  <a:srgbClr val="000000"/>
                </a:solidFill>
                <a:latin typeface="Arial"/>
                <a:ea typeface="DejaVu Sans"/>
              </a:rPr>
              <a:t>Implementare un pezzo di codice che permetta di controllare se un numero è divisibile per 2, 3, 4, 5.</a:t>
            </a:r>
            <a:endParaRPr lang="it-IT" sz="25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it-IT" sz="2500" b="0" strike="noStrike" spc="-1">
                <a:solidFill>
                  <a:srgbClr val="000000"/>
                </a:solidFill>
                <a:latin typeface="Arial"/>
                <a:ea typeface="DejaVu Sans"/>
              </a:rPr>
              <a:t>Sulla riga dell’esercizio 5, implementare una funzione che permetta di vedere se un qualsiasi numero X sia divisibile per un qualsiasi numero y.</a:t>
            </a:r>
            <a:endParaRPr lang="it-IT" sz="2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Immagine 5"/>
          <p:cNvPicPr/>
          <p:nvPr/>
        </p:nvPicPr>
        <p:blipFill>
          <a:blip r:embed="rId2"/>
          <a:stretch/>
        </p:blipFill>
        <p:spPr>
          <a:xfrm>
            <a:off x="291960" y="9216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38" name="Immagine 4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magine 5"/>
          <p:cNvPicPr/>
          <p:nvPr/>
        </p:nvPicPr>
        <p:blipFill>
          <a:blip r:embed="rId2"/>
          <a:stretch/>
        </p:blipFill>
        <p:spPr>
          <a:xfrm>
            <a:off x="291960" y="9216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40" name="Immagine 4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41" name="TextShape 1"/>
          <p:cNvSpPr txBox="1"/>
          <p:nvPr/>
        </p:nvSpPr>
        <p:spPr>
          <a:xfrm>
            <a:off x="1090800" y="230004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ESERCIZI SUI CICLI ED ARRAY</a:t>
            </a: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10560" y="1343520"/>
            <a:ext cx="11099160" cy="794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ESERCIZI SECONDA PARTE</a:t>
            </a:r>
            <a:endParaRPr lang="it-IT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748800" y="2602440"/>
            <a:ext cx="11099160" cy="5619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fontScale="92500" lnSpcReduction="10000"/>
          </a:bodyPr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it-IT" sz="2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Scrivere un programma che dato in input un numero, scelto dall’utente, lo converta in binario (implementare questo esercizio con tutti e tre i cicli visti fino ad ora).</a:t>
            </a:r>
            <a:endParaRPr lang="it-IT" sz="25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</a:pPr>
            <a:endParaRPr lang="it-IT" sz="25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it-IT" sz="2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Chiedere all’utente in input un numero ed in base a tale, iterare ed eseguire la somma di due numeri’, tenendo il valore della somma, stampando poi il valore della somma corrente ed il risultato finale (implementare questo esercizio con tutti e tre i cicli visti fino ad ora).</a:t>
            </a:r>
            <a:endParaRPr lang="it-IT" sz="25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</a:pPr>
            <a:endParaRPr lang="it-IT" sz="2500" b="0" strike="noStrike" spc="-1" dirty="0">
              <a:solidFill>
                <a:srgbClr val="000000"/>
              </a:solidFill>
              <a:latin typeface="Arial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it-IT" sz="2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Implementare un programma che dato un array, ne esegua la media(scrivendo una funzione opportunamente commentata),</a:t>
            </a:r>
            <a:endParaRPr lang="it-IT" sz="25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</a:pPr>
            <a:endParaRPr lang="it-IT" sz="25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it-IT" sz="2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Scrivere un programma, implementando una funzione che esegua l’ordinamento di un array il cui tipo è scelto da voi.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endParaRPr lang="it-IT" sz="25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it-IT" sz="2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(BONUS: eseguire l’ordinamento di un array di stringhe)</a:t>
            </a:r>
            <a:endParaRPr lang="it-IT" sz="25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it-IT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Immagine 5"/>
          <p:cNvPicPr/>
          <p:nvPr/>
        </p:nvPicPr>
        <p:blipFill>
          <a:blip r:embed="rId2"/>
          <a:stretch/>
        </p:blipFill>
        <p:spPr>
          <a:xfrm>
            <a:off x="291960" y="9216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45" name="Immagine 4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10560" y="1343520"/>
            <a:ext cx="11099160" cy="794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ESERCIZI SECONDA PARTE</a:t>
            </a: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748800" y="3111480"/>
            <a:ext cx="11099160" cy="5110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it-IT" sz="2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Scrivere un programma che controlli se vi sono due righe all’interno di un array uguali.</a:t>
            </a:r>
            <a:endParaRPr lang="it-IT" sz="25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it-IT" sz="2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Scrivere un programma che controlli se esiste una riga uguale all’interno di un array, identica alla riga di un altro array</a:t>
            </a:r>
            <a:endParaRPr lang="it-IT" sz="25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it-IT" sz="2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5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it-IT" sz="25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it-IT" sz="25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it-IT" sz="25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it-IT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Immagine 5"/>
          <p:cNvPicPr/>
          <p:nvPr/>
        </p:nvPicPr>
        <p:blipFill>
          <a:blip r:embed="rId2"/>
          <a:stretch/>
        </p:blipFill>
        <p:spPr>
          <a:xfrm>
            <a:off x="291960" y="9216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49" name="Immagine 4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</TotalTime>
  <Words>400</Words>
  <Application>Microsoft Office PowerPoint</Application>
  <PresentationFormat>Personalizzato</PresentationFormat>
  <Paragraphs>45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9</vt:i4>
      </vt:variant>
    </vt:vector>
  </HeadingPairs>
  <TitlesOfParts>
    <vt:vector size="17" baseType="lpstr">
      <vt:lpstr>Arial</vt:lpstr>
      <vt:lpstr>Century Gothic</vt:lpstr>
      <vt:lpstr>Helvetica Neue</vt:lpstr>
      <vt:lpstr>Symbol</vt:lpstr>
      <vt:lpstr>Wingdings</vt:lpstr>
      <vt:lpstr>Office Theme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Sottotitolo</dc:title>
  <dc:subject/>
  <dc:creator>francesca</dc:creator>
  <dc:description/>
  <cp:lastModifiedBy>Fra</cp:lastModifiedBy>
  <cp:revision>105</cp:revision>
  <dcterms:modified xsi:type="dcterms:W3CDTF">2022-03-24T23:56:25Z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Personalizzato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