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On-screen Show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2022-12-29T03:30:52Z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