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5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6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97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57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5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8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61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0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45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1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0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0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6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4140-98C7-4F44-B0C3-6AEC1DD1C02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3F31-845F-4F7B-8DBD-C15BDBE36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1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08B2F-17D4-55EE-DB47-035FAF4E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670" y="142556"/>
            <a:ext cx="9448800" cy="182509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Aharoni" panose="02010803020104030203" pitchFamily="2" charset="-79"/>
              </a:rPr>
              <a:t>Змейка в </a:t>
            </a:r>
            <a:r>
              <a:rPr lang="en-US" sz="4000" dirty="0" err="1">
                <a:latin typeface="+mn-lt"/>
                <a:cs typeface="Aharoni" panose="02010803020104030203" pitchFamily="2" charset="-79"/>
              </a:rPr>
              <a:t>Pygame</a:t>
            </a:r>
            <a:endParaRPr lang="ru-RU" sz="4000" dirty="0"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C5D62B-91F4-8220-5BC5-18DD92BD4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9682" y="3529564"/>
            <a:ext cx="9448800" cy="685800"/>
          </a:xfrm>
        </p:spPr>
        <p:txBody>
          <a:bodyPr/>
          <a:lstStyle/>
          <a:p>
            <a:r>
              <a:rPr lang="ru-RU" dirty="0"/>
              <a:t>Выполнил: Тимонин Д.Е. </a:t>
            </a:r>
          </a:p>
        </p:txBody>
      </p:sp>
    </p:spTree>
    <p:extLst>
      <p:ext uri="{BB962C8B-B14F-4D97-AF65-F5344CB8AC3E}">
        <p14:creationId xmlns:p14="http://schemas.microsoft.com/office/powerpoint/2010/main" val="285571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0C80D-CF2A-B5B6-7061-89DABCEE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681885" y="84864"/>
            <a:ext cx="45719" cy="45719"/>
          </a:xfrm>
        </p:spPr>
        <p:txBody>
          <a:bodyPr>
            <a:normAutofit fontScale="90000"/>
          </a:bodyPr>
          <a:lstStyle/>
          <a:p>
            <a:r>
              <a:rPr lang="ru-RU" sz="100" dirty="0"/>
              <a:t>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E46E8-E35D-9F62-9D92-FC44CC56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3A4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Змейка — одна из самых популярных аркадных игр всех времен. В этой игре основная цель игрока – поймать максимальное количество фруктов, не ударившись о стену или себя. Создание игры может стать проблемой при изучении Python или </a:t>
            </a:r>
            <a:r>
              <a:rPr lang="ru-RU" b="0" i="0" dirty="0" err="1">
                <a:solidFill>
                  <a:srgbClr val="3A4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3A4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Это один из лучших проектов для начинающих, который каждый начинающий программист должен принять как вызов. Научиться создавать видеоигры довольно интересно и весело.</a:t>
            </a:r>
          </a:p>
          <a:p>
            <a:pPr algn="l"/>
            <a:r>
              <a:rPr lang="ru-RU" b="0" i="0" dirty="0">
                <a:solidFill>
                  <a:srgbClr val="3A4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 буду использовать </a:t>
            </a:r>
            <a:r>
              <a:rPr lang="ru-RU" b="0" i="0" dirty="0" err="1">
                <a:solidFill>
                  <a:srgbClr val="3A4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3A4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этой игры . </a:t>
            </a:r>
            <a:r>
              <a:rPr lang="ru-RU" b="0" i="0" dirty="0" err="1">
                <a:solidFill>
                  <a:srgbClr val="3A4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3A4F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библиотека с открытым исходным кодом, предназначенная для создания видеоигр. Она имеет встроенные графические и звуковые библиотеки.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84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C8259-9680-1959-5DFC-BCD8375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16" y="163011"/>
            <a:ext cx="8610600" cy="1293028"/>
          </a:xfrm>
        </p:spPr>
        <p:txBody>
          <a:bodyPr/>
          <a:lstStyle/>
          <a:p>
            <a:r>
              <a:rPr lang="ru-RU" dirty="0"/>
              <a:t>Необходимые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57B6B-4D4C-B189-3F9F-D5B406B5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работы игры необходима установка следующих библиотек:</a:t>
            </a:r>
          </a:p>
          <a:p>
            <a:r>
              <a:rPr lang="en-US" dirty="0" err="1"/>
              <a:t>Pygame</a:t>
            </a:r>
            <a:r>
              <a:rPr lang="en-US" dirty="0"/>
              <a:t>(pip install </a:t>
            </a:r>
            <a:r>
              <a:rPr lang="en-US" dirty="0" err="1"/>
              <a:t>pygame</a:t>
            </a:r>
            <a:r>
              <a:rPr lang="en-US" dirty="0"/>
              <a:t>)</a:t>
            </a:r>
          </a:p>
          <a:p>
            <a:r>
              <a:rPr lang="en-US" dirty="0"/>
              <a:t>Random(pip install random)</a:t>
            </a:r>
          </a:p>
        </p:txBody>
      </p:sp>
    </p:spTree>
    <p:extLst>
      <p:ext uri="{BB962C8B-B14F-4D97-AF65-F5344CB8AC3E}">
        <p14:creationId xmlns:p14="http://schemas.microsoft.com/office/powerpoint/2010/main" val="257685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FFEEF-42B7-EE7F-45DA-7BAABEFB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0366"/>
            <a:ext cx="8610600" cy="1293028"/>
          </a:xfrm>
        </p:spPr>
        <p:txBody>
          <a:bodyPr>
            <a:normAutofit/>
          </a:bodyPr>
          <a:lstStyle/>
          <a:p>
            <a:r>
              <a:rPr lang="ru-RU" sz="2800" dirty="0"/>
              <a:t>Особенности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DA537-F022-8B50-A1C9-DB65170B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использовал:</a:t>
            </a:r>
          </a:p>
          <a:p>
            <a:r>
              <a:rPr lang="ru-RU" dirty="0"/>
              <a:t>Изменение шрифта: </a:t>
            </a:r>
            <a:r>
              <a:rPr lang="en-US" dirty="0" err="1"/>
              <a:t>pygame.font.SysFont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Модуль времени</a:t>
            </a:r>
          </a:p>
          <a:p>
            <a:r>
              <a:rPr lang="ru-RU" dirty="0"/>
              <a:t>Рисование</a:t>
            </a:r>
            <a:endParaRPr lang="en-US" dirty="0"/>
          </a:p>
          <a:p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создает поверхность с текстом, которую можно отобразить на другом экземпляре Surface с помощью метода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20164-30D8-3362-C380-47801798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80" y="219089"/>
            <a:ext cx="3670883" cy="1293028"/>
          </a:xfrm>
        </p:spPr>
        <p:txBody>
          <a:bodyPr>
            <a:normAutofit/>
          </a:bodyPr>
          <a:lstStyle/>
          <a:p>
            <a:r>
              <a:rPr lang="ru-RU" sz="20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82E2F-56B9-4C2A-E706-75E1DAC7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сделал всё весьма просто</a:t>
            </a:r>
            <a:r>
              <a:rPr lang="en-US" dirty="0"/>
              <a:t>, </a:t>
            </a:r>
            <a:r>
              <a:rPr lang="ru-RU" dirty="0"/>
              <a:t>как это и сделано в привычной всем змейке, но есть много способов доработать это приложение: добавить изображение стен, загрузить модель змейки, добавить звуковое сопровождение, разнообразить еду и т.д.</a:t>
            </a:r>
          </a:p>
        </p:txBody>
      </p:sp>
    </p:spTree>
    <p:extLst>
      <p:ext uri="{BB962C8B-B14F-4D97-AF65-F5344CB8AC3E}">
        <p14:creationId xmlns:p14="http://schemas.microsoft.com/office/powerpoint/2010/main" val="9731309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20</TotalTime>
  <Words>209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След самолета</vt:lpstr>
      <vt:lpstr>Змейка в Pygame</vt:lpstr>
      <vt:lpstr>ю</vt:lpstr>
      <vt:lpstr>Необходимые библиотеки</vt:lpstr>
      <vt:lpstr>Особенности кода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 в Pygame</dc:title>
  <dc:creator>Тимонин Евгений</dc:creator>
  <cp:lastModifiedBy>Тимонин Евгений</cp:lastModifiedBy>
  <cp:revision>2</cp:revision>
  <dcterms:created xsi:type="dcterms:W3CDTF">2023-01-05T16:54:40Z</dcterms:created>
  <dcterms:modified xsi:type="dcterms:W3CDTF">2023-01-18T16:52:04Z</dcterms:modified>
</cp:coreProperties>
</file>