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6370" autoAdjust="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5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95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618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64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419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46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32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2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1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85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04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2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0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5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37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31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CD21-6F11-42E9-B417-A421931275C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7F63-B614-4D35-AE08-3DBA50363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93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BFFC5742-7374-856C-A7A3-C6D798BDB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0E1A0-0D9C-10A8-AF89-1466A7DF8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2095" y="232773"/>
            <a:ext cx="9448800" cy="182509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 БОТ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488605-8D7F-3955-86E1-FE3F3FDE4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236" y="4051800"/>
            <a:ext cx="9448800" cy="6858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Тимонин Д.Е.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64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A42F5-3DAC-DCF1-19FB-3920A9BD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976" y="224795"/>
            <a:ext cx="5873159" cy="53308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 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C4026-E842-5166-F405-37F380EA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8" y="1779373"/>
            <a:ext cx="10518974" cy="4238368"/>
          </a:xfrm>
        </p:spPr>
        <p:txBody>
          <a:bodyPr>
            <a:normAutofit/>
          </a:bodyPr>
          <a:lstStyle/>
          <a:p>
            <a:pPr algn="l"/>
            <a:r>
              <a:rPr lang="ru-RU" sz="200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«бот» происходит от сокращенного слова «робот», чем он и является. Телеграм-бот – это специальный аккаунт, созданный в автоматическим режиме, который позволяет пользователям совершать разные действия через сам мессенджер.</a:t>
            </a:r>
          </a:p>
          <a:p>
            <a:pPr algn="l"/>
            <a:r>
              <a:rPr lang="ru-RU" sz="200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Роботы выполняют действия по текстовым командам пользователя, по принципу «вопрос-ответ» </a:t>
            </a:r>
          </a:p>
          <a:p>
            <a:pPr algn="l"/>
            <a:r>
              <a:rPr lang="ru-RU" sz="20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роботы стали очень популярны, они помогают пользователям выполнять типичные рутинные действия в автоматическом режиме, значительно упрощая им жизнь. Для владельцев же самих каналов боты стали незаменимыми помощниками в работе.</a:t>
            </a:r>
          </a:p>
          <a:p>
            <a:pPr algn="l"/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начинающих программистов создание собственного бота является незаменимыми интересным опытом, возможностью ощутить себя творцом. Общение со своим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Детищем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даёт незабываемые эмоции, а главное - это отсутствие как такового потолка: совершенствовать бота можно в абсолютно разных направлениях, можно дать волю своей фантазии. </a:t>
            </a:r>
            <a:endParaRPr lang="ru-RU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5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041DA-9A38-5FC2-FF48-4516DB43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341" y="430741"/>
            <a:ext cx="8610600" cy="1293028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моего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C3BFF-276C-EF7F-B9A7-E769F441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JU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 умеет следующее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Обычные команды – старт и помощь</a:t>
            </a:r>
          </a:p>
          <a:p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Вместо разговоров бот ворчит на пользователя и высказывает нежелание вести диалог</a:t>
            </a:r>
          </a:p>
          <a:p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Основные команды бота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 с помощью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api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 скидывает пользователю случайную фотографию животного, которого выбрал пользователь</a:t>
            </a:r>
          </a:p>
          <a:p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Так же реализована клавиатура для бота и меню команд</a:t>
            </a:r>
          </a:p>
        </p:txBody>
      </p:sp>
    </p:spTree>
    <p:extLst>
      <p:ext uri="{BB962C8B-B14F-4D97-AF65-F5344CB8AC3E}">
        <p14:creationId xmlns:p14="http://schemas.microsoft.com/office/powerpoint/2010/main" val="351422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AA45F-C4D5-4A52-23E0-EB31DAB4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490" y="0"/>
            <a:ext cx="7434070" cy="147433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4">
                    <a:lumMod val="75000"/>
                  </a:schemeClr>
                </a:solidFill>
              </a:rPr>
              <a:t>Необходимые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01DAD-7F37-39F0-1C64-025DCBB9D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945" y="1912209"/>
            <a:ext cx="7454077" cy="358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</a:rPr>
              <a:t>Для работы моего кода необходимы следующие библиотеки: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random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install python-telegram-bot[</a:t>
            </a:r>
            <a:r>
              <a:rPr lang="en-US" sz="20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sz="20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–upgrade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requests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logging</a:t>
            </a:r>
          </a:p>
        </p:txBody>
      </p:sp>
    </p:spTree>
    <p:extLst>
      <p:ext uri="{BB962C8B-B14F-4D97-AF65-F5344CB8AC3E}">
        <p14:creationId xmlns:p14="http://schemas.microsoft.com/office/powerpoint/2010/main" val="276373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DA62F-55DA-A0C1-5C42-08BDC3F4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13" y="64157"/>
            <a:ext cx="8610600" cy="129302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3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0B710-60BF-8308-7ADC-7740EA99D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Итак, для реализации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животного использовано 3 функции:</a:t>
            </a:r>
          </a:p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get_animal_url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спользуя библиотеку запросов, мы можем обратится к API и получить </a:t>
            </a:r>
            <a:r>
              <a:rPr lang="ru-RU" sz="24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олучаем URL, чтобы иметь возможность отправить изображение</a:t>
            </a:r>
          </a:p>
          <a:p>
            <a:r>
              <a:rPr lang="en-US" sz="24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get_photo_animal_url</a:t>
            </a:r>
            <a:r>
              <a:rPr lang="en-US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она будет перебирать URL, пока вы не получите файл с подходящим расширением (</a:t>
            </a:r>
            <a:r>
              <a:rPr lang="ru-RU" sz="24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вызывая функцию </a:t>
            </a:r>
            <a:r>
              <a:rPr lang="en-US" sz="24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get_animal_url</a:t>
            </a:r>
            <a:r>
              <a:rPr lang="en-US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400" b="0" i="0" dirty="0"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animal() –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функцией </a:t>
            </a:r>
            <a:r>
              <a:rPr lang="en-US" sz="24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get_photo_animal_url</a:t>
            </a:r>
            <a:r>
              <a:rPr lang="en-US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</a:t>
            </a:r>
            <a:r>
              <a:rPr lang="en-US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пользователя(</a:t>
            </a:r>
            <a:r>
              <a:rPr lang="en-US" sz="24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chat_id</a:t>
            </a:r>
            <a:r>
              <a:rPr lang="en-US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update.message.chat_id</a:t>
            </a:r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 которое отправляет картинку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50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B892C-9BD7-460D-B3EE-AB7C87F47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0"/>
            <a:ext cx="465121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F5ADB7-846A-4C07-A0CC-61AD2DCF1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/>
          <a:stretch/>
        </p:blipFill>
        <p:spPr>
          <a:xfrm rot="16200000">
            <a:off x="7520388" y="2188762"/>
            <a:ext cx="6860373" cy="2482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27EC3-99CB-6DF2-703B-70E329A0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74FF0-8B7B-DA08-F7DC-4BFF9169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Так я сделал простого, но работоспособного и своеобразного бота, получив опыт программирования и с интересом проведя время. Как и любого другого бота, моего можно бесконечно улучшать и «учить» чему то новому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  <a:r>
              <a:rPr lang="ru-RU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от поиска конкретных картинок, до целых статей из википедии.</a:t>
            </a:r>
          </a:p>
        </p:txBody>
      </p:sp>
    </p:spTree>
    <p:extLst>
      <p:ext uri="{BB962C8B-B14F-4D97-AF65-F5344CB8AC3E}">
        <p14:creationId xmlns:p14="http://schemas.microsoft.com/office/powerpoint/2010/main" val="377328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393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След самолета</vt:lpstr>
      <vt:lpstr>ТЕЛЕГРАМ БОТ Ju</vt:lpstr>
      <vt:lpstr>Телеграм боты</vt:lpstr>
      <vt:lpstr>Возможности моего бота</vt:lpstr>
      <vt:lpstr>Необходимые библиотеки</vt:lpstr>
      <vt:lpstr>Реализация Api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Ju</dc:title>
  <dc:creator>Тимонин Евгений</dc:creator>
  <cp:lastModifiedBy>Тимонин Евгений</cp:lastModifiedBy>
  <cp:revision>1</cp:revision>
  <dcterms:created xsi:type="dcterms:W3CDTF">2023-04-17T09:52:26Z</dcterms:created>
  <dcterms:modified xsi:type="dcterms:W3CDTF">2023-04-17T10:56:42Z</dcterms:modified>
</cp:coreProperties>
</file>