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FC85EEEF27969A09A2E46A1C58355B87</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2024-08-28T11:26:16Z</dcterms:created>
  <dcterms:modified xsi:type="dcterms:W3CDTF">2024-09-06T19:47:08Z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f33994294f64445384bb4cb0c41343fe</vt:lpwstr>
  </property>
</Properties>
</file>