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Catamaran"/>
      <p:regular r:id="rId26"/>
      <p:bold r:id="rId27"/>
    </p:embeddedFont>
    <p:embeddedFont>
      <p:font typeface="Libre Franklin"/>
      <p:regular r:id="rId28"/>
      <p:bold r:id="rId29"/>
      <p:italic r:id="rId30"/>
      <p:boldItalic r:id="rId31"/>
    </p:embeddedFont>
    <p:embeddedFont>
      <p:font typeface="Libre Franklin Medium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atamaran-regular.fntdata"/><Relationship Id="rId25" Type="http://schemas.openxmlformats.org/officeDocument/2006/relationships/slide" Target="slides/slide21.xml"/><Relationship Id="rId28" Type="http://schemas.openxmlformats.org/officeDocument/2006/relationships/font" Target="fonts/LibreFranklin-regular.fntdata"/><Relationship Id="rId27" Type="http://schemas.openxmlformats.org/officeDocument/2006/relationships/font" Target="fonts/Catamara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ibreFranklin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ibreFranklin-boldItalic.fntdata"/><Relationship Id="rId30" Type="http://schemas.openxmlformats.org/officeDocument/2006/relationships/font" Target="fonts/LibreFranklin-italic.fntdata"/><Relationship Id="rId11" Type="http://schemas.openxmlformats.org/officeDocument/2006/relationships/slide" Target="slides/slide7.xml"/><Relationship Id="rId33" Type="http://schemas.openxmlformats.org/officeDocument/2006/relationships/font" Target="fonts/LibreFranklinMedium-bold.fntdata"/><Relationship Id="rId10" Type="http://schemas.openxmlformats.org/officeDocument/2006/relationships/slide" Target="slides/slide6.xml"/><Relationship Id="rId32" Type="http://schemas.openxmlformats.org/officeDocument/2006/relationships/font" Target="fonts/LibreFranklinMedium-regular.fntdata"/><Relationship Id="rId13" Type="http://schemas.openxmlformats.org/officeDocument/2006/relationships/slide" Target="slides/slide9.xml"/><Relationship Id="rId35" Type="http://schemas.openxmlformats.org/officeDocument/2006/relationships/font" Target="fonts/LibreFranklinMedium-boldItalic.fntdata"/><Relationship Id="rId12" Type="http://schemas.openxmlformats.org/officeDocument/2006/relationships/slide" Target="slides/slide8.xml"/><Relationship Id="rId34" Type="http://schemas.openxmlformats.org/officeDocument/2006/relationships/font" Target="fonts/LibreFranklinMedium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a0f900027_1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a0f900027_1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674b5987b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674b5987b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61117d2d2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61117d2d2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675089cd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675089cd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675089cd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675089cd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675089cdb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675089cdb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675089cdb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675089cdb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675089cdb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675089cdb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675089cdb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675089cdb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675089cdb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675089cdb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675089cdb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675089cdb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5639f066d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5639f066d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675089cdb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675089cdb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675089cdb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675089cdb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61117d2d2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61117d2d2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68902762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68902762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61117d2d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61117d2d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61117d2d2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61117d2d2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61117d2d2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61117d2d2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689027621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689027621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689027621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689027621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10800000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 rot="9395685">
            <a:off x="5208650" y="2137922"/>
            <a:ext cx="1255941" cy="690506"/>
          </a:xfrm>
          <a:prstGeom prst="triangle">
            <a:avLst>
              <a:gd fmla="val 6724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/>
          <p:nvPr/>
        </p:nvSpPr>
        <p:spPr>
          <a:xfrm flipH="1" rot="7057689">
            <a:off x="4749232" y="3482137"/>
            <a:ext cx="976212" cy="462278"/>
          </a:xfrm>
          <a:prstGeom prst="triangle">
            <a:avLst>
              <a:gd fmla="val 6724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/>
          <p:nvPr/>
        </p:nvSpPr>
        <p:spPr>
          <a:xfrm flipH="1" rot="593356">
            <a:off x="4530915" y="1856236"/>
            <a:ext cx="2415795" cy="1849932"/>
          </a:xfrm>
          <a:prstGeom prst="triangle">
            <a:avLst>
              <a:gd fmla="val 67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 rot="-1404315">
            <a:off x="2679409" y="3087050"/>
            <a:ext cx="1255941" cy="690506"/>
          </a:xfrm>
          <a:prstGeom prst="triangle">
            <a:avLst>
              <a:gd fmla="val 6724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/>
          <p:nvPr/>
        </p:nvSpPr>
        <p:spPr>
          <a:xfrm flipH="1" rot="-3742311">
            <a:off x="3418556" y="1971064"/>
            <a:ext cx="976212" cy="462278"/>
          </a:xfrm>
          <a:prstGeom prst="triangle">
            <a:avLst>
              <a:gd fmla="val 6724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/>
          <p:nvPr/>
        </p:nvSpPr>
        <p:spPr>
          <a:xfrm flipH="1" rot="-10206644">
            <a:off x="2197290" y="2209309"/>
            <a:ext cx="2415795" cy="1849932"/>
          </a:xfrm>
          <a:prstGeom prst="triangle">
            <a:avLst>
              <a:gd fmla="val 67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 txBox="1"/>
          <p:nvPr>
            <p:ph hasCustomPrompt="1" type="title"/>
          </p:nvPr>
        </p:nvSpPr>
        <p:spPr>
          <a:xfrm>
            <a:off x="2799913" y="2161475"/>
            <a:ext cx="1834500" cy="14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616200" y="1887275"/>
            <a:ext cx="1834500" cy="9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2" type="subTitle"/>
          </p:nvPr>
        </p:nvSpPr>
        <p:spPr>
          <a:xfrm>
            <a:off x="6793250" y="1887275"/>
            <a:ext cx="1834500" cy="9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3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4" type="subTitle"/>
          </p:nvPr>
        </p:nvSpPr>
        <p:spPr>
          <a:xfrm>
            <a:off x="616200" y="2734800"/>
            <a:ext cx="1884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" name="Google Shape;67;p11"/>
          <p:cNvSpPr txBox="1"/>
          <p:nvPr>
            <p:ph idx="5" type="subTitle"/>
          </p:nvPr>
        </p:nvSpPr>
        <p:spPr>
          <a:xfrm>
            <a:off x="6793252" y="2734800"/>
            <a:ext cx="1884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1"/>
          <p:cNvSpPr txBox="1"/>
          <p:nvPr>
            <p:ph hasCustomPrompt="1" idx="6" type="title"/>
          </p:nvPr>
        </p:nvSpPr>
        <p:spPr>
          <a:xfrm>
            <a:off x="4515713" y="2282900"/>
            <a:ext cx="1834500" cy="14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">
  <p:cSld name="CUSTOM_17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72" name="Google Shape;72;p13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7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7_1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 flipH="1" rot="5400454">
            <a:off x="-1417132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flipH="1" rot="-5400000">
            <a:off x="74220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7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7_1_1_1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0" y="4410000"/>
            <a:ext cx="1299900" cy="744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7_1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 flipH="1" rot="10800000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7_1_1_1_1_1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 flipH="1" rot="10800000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 rot="5400000">
            <a:off x="288601" y="2755547"/>
            <a:ext cx="862800" cy="360000"/>
          </a:xfrm>
          <a:prstGeom prst="triangle">
            <a:avLst>
              <a:gd fmla="val 6348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7_1_1_1_1_1_1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 rot="10800000">
            <a:off x="518760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/>
          <p:nvPr/>
        </p:nvSpPr>
        <p:spPr>
          <a:xfrm flipH="1" rot="5400000">
            <a:off x="-4683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 flipH="1" rot="-5400000">
            <a:off x="8028601" y="2755547"/>
            <a:ext cx="862800" cy="360000"/>
          </a:xfrm>
          <a:prstGeom prst="triangle">
            <a:avLst>
              <a:gd fmla="val 6348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8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/>
          <p:nvPr/>
        </p:nvSpPr>
        <p:spPr>
          <a:xfrm flipH="1" rot="-5400000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6336385" y="2307650"/>
            <a:ext cx="14400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2" type="subTitle"/>
          </p:nvPr>
        </p:nvSpPr>
        <p:spPr>
          <a:xfrm>
            <a:off x="6337577" y="2750075"/>
            <a:ext cx="18828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 flipH="1" rot="-5400000">
            <a:off x="74220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2" type="subTitle"/>
          </p:nvPr>
        </p:nvSpPr>
        <p:spPr>
          <a:xfrm>
            <a:off x="620700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3" type="subTitle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4" type="subTitle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5" type="subTitle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6" type="subTitle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7" type="subTitle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8" type="subTitle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hasCustomPrompt="1" type="title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2"/>
          <p:cNvSpPr txBox="1"/>
          <p:nvPr>
            <p:ph hasCustomPrompt="1" idx="9" type="title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2"/>
          <p:cNvSpPr txBox="1"/>
          <p:nvPr>
            <p:ph hasCustomPrompt="1" idx="13" type="title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/>
          <p:nvPr>
            <p:ph hasCustomPrompt="1" idx="14" type="title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/>
          <p:nvPr>
            <p:ph hasCustomPrompt="1" idx="15" type="title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/>
          <p:nvPr>
            <p:ph hasCustomPrompt="1" idx="16" type="title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/>
          <p:nvPr>
            <p:ph idx="17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18" type="subTitle"/>
          </p:nvPr>
        </p:nvSpPr>
        <p:spPr>
          <a:xfrm>
            <a:off x="3342325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19" type="subTitle"/>
          </p:nvPr>
        </p:nvSpPr>
        <p:spPr>
          <a:xfrm>
            <a:off x="6063950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20" type="subTitle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21" type="subTitle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821150" y="38501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2" type="subTitle"/>
          </p:nvPr>
        </p:nvSpPr>
        <p:spPr>
          <a:xfrm>
            <a:off x="6719376" y="38501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3" type="subTitle"/>
          </p:nvPr>
        </p:nvSpPr>
        <p:spPr>
          <a:xfrm>
            <a:off x="6719376" y="21616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4" type="subTitle"/>
          </p:nvPr>
        </p:nvSpPr>
        <p:spPr>
          <a:xfrm>
            <a:off x="821150" y="21616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5" type="subTitle"/>
          </p:nvPr>
        </p:nvSpPr>
        <p:spPr>
          <a:xfrm>
            <a:off x="821138" y="1826925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6" type="subTitle"/>
          </p:nvPr>
        </p:nvSpPr>
        <p:spPr>
          <a:xfrm>
            <a:off x="821138" y="3520300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7" type="subTitle"/>
          </p:nvPr>
        </p:nvSpPr>
        <p:spPr>
          <a:xfrm>
            <a:off x="6719363" y="3520300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8" type="subTitle"/>
          </p:nvPr>
        </p:nvSpPr>
        <p:spPr>
          <a:xfrm>
            <a:off x="6719363" y="1826925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9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/>
          <p:nvPr/>
        </p:nvSpPr>
        <p:spPr>
          <a:xfrm rot="-5400545">
            <a:off x="-414952" y="1101875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 flipH="1" rot="5400501">
            <a:off x="-2566725" y="1315675"/>
            <a:ext cx="8231700" cy="3098100"/>
          </a:xfrm>
          <a:prstGeom prst="triangle">
            <a:avLst>
              <a:gd fmla="val 3337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 flipH="1">
            <a:off x="1529425" y="1821047"/>
            <a:ext cx="568200" cy="3039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 flipH="1" rot="1735613">
            <a:off x="2922573" y="374063"/>
            <a:ext cx="862737" cy="35986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 flipH="1">
            <a:off x="6486290" y="45581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 flipH="1" rot="-2872435">
            <a:off x="6482459" y="4144893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 flipH="1" rot="10423910">
            <a:off x="4282111" y="3798039"/>
            <a:ext cx="579766" cy="242044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 rot="9168373">
            <a:off x="8331016" y="3196130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/>
          <p:nvPr/>
        </p:nvSpPr>
        <p:spPr>
          <a:xfrm flipH="1" rot="10800000">
            <a:off x="1418050" y="4633849"/>
            <a:ext cx="321600" cy="1719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type="title"/>
          </p:nvPr>
        </p:nvSpPr>
        <p:spPr>
          <a:xfrm>
            <a:off x="3264900" y="173057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subTitle"/>
          </p:nvPr>
        </p:nvSpPr>
        <p:spPr>
          <a:xfrm>
            <a:off x="616200" y="3310875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2" name="Google Shape;152;p24"/>
          <p:cNvSpPr txBox="1"/>
          <p:nvPr>
            <p:ph idx="2" type="subTitle"/>
          </p:nvPr>
        </p:nvSpPr>
        <p:spPr>
          <a:xfrm>
            <a:off x="3264900" y="2349588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3" name="Google Shape;153;p24"/>
          <p:cNvSpPr txBox="1"/>
          <p:nvPr>
            <p:ph idx="3" type="subTitle"/>
          </p:nvPr>
        </p:nvSpPr>
        <p:spPr>
          <a:xfrm>
            <a:off x="6257690" y="1433325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4" name="Google Shape;154;p24"/>
          <p:cNvSpPr txBox="1"/>
          <p:nvPr>
            <p:ph idx="4" type="title"/>
          </p:nvPr>
        </p:nvSpPr>
        <p:spPr>
          <a:xfrm>
            <a:off x="6257700" y="81582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5" type="title"/>
          </p:nvPr>
        </p:nvSpPr>
        <p:spPr>
          <a:xfrm>
            <a:off x="616200" y="269577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6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52200" y="491400"/>
            <a:ext cx="7767600" cy="19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4946704" y="3425100"/>
            <a:ext cx="35730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ix Column 3">
  <p:cSld name="CUSTOM_1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 flipH="1" rot="-5400000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>
            <p:ph idx="1" type="subTitle"/>
          </p:nvPr>
        </p:nvSpPr>
        <p:spPr>
          <a:xfrm>
            <a:off x="2262975" y="1477125"/>
            <a:ext cx="45906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2" type="subTitle"/>
          </p:nvPr>
        </p:nvSpPr>
        <p:spPr>
          <a:xfrm>
            <a:off x="1301249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3" type="subTitle"/>
          </p:nvPr>
        </p:nvSpPr>
        <p:spPr>
          <a:xfrm>
            <a:off x="4125473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4" type="subTitle"/>
          </p:nvPr>
        </p:nvSpPr>
        <p:spPr>
          <a:xfrm>
            <a:off x="6838451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5" type="subTitle"/>
          </p:nvPr>
        </p:nvSpPr>
        <p:spPr>
          <a:xfrm>
            <a:off x="1301249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6" type="subTitle"/>
          </p:nvPr>
        </p:nvSpPr>
        <p:spPr>
          <a:xfrm>
            <a:off x="4125473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7" type="subTitle"/>
          </p:nvPr>
        </p:nvSpPr>
        <p:spPr>
          <a:xfrm>
            <a:off x="6838451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0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>
            <a:off x="-7075" y="3399049"/>
            <a:ext cx="3084600" cy="17658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/>
          <p:nvPr/>
        </p:nvSpPr>
        <p:spPr>
          <a:xfrm flipH="1">
            <a:off x="1371600" y="715319"/>
            <a:ext cx="7772400" cy="4449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>
            <p:ph type="title"/>
          </p:nvPr>
        </p:nvSpPr>
        <p:spPr>
          <a:xfrm>
            <a:off x="616200" y="720000"/>
            <a:ext cx="5261700" cy="24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9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rot="5399455">
            <a:off x="-5456102" y="1101875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 flipH="1" rot="7927565">
            <a:off x="2252299" y="2285486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 rot="-1631627">
            <a:off x="295472" y="931618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 flipH="1" rot="-5399499">
            <a:off x="3783294" y="1696675"/>
            <a:ext cx="8231700" cy="3098100"/>
          </a:xfrm>
          <a:prstGeom prst="triangle">
            <a:avLst>
              <a:gd fmla="val 3337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/>
          <p:nvPr/>
        </p:nvSpPr>
        <p:spPr>
          <a:xfrm flipH="1" rot="10800000">
            <a:off x="7043794" y="3484328"/>
            <a:ext cx="568200" cy="3039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 flipH="1" rot="-9064387">
            <a:off x="5647909" y="4453399"/>
            <a:ext cx="862737" cy="35986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 flipH="1">
            <a:off x="7708619" y="1304701"/>
            <a:ext cx="321600" cy="1719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/>
          <p:nvPr/>
        </p:nvSpPr>
        <p:spPr>
          <a:xfrm flipH="1" rot="-376090">
            <a:off x="4281592" y="1689367"/>
            <a:ext cx="579766" cy="242044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1" type="subTitle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Design 2">
  <p:cSld name="CUSTOM_9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 rot="3599646">
            <a:off x="-1179039" y="2803579"/>
            <a:ext cx="6183096" cy="2327088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9"/>
          <p:cNvSpPr/>
          <p:nvPr/>
        </p:nvSpPr>
        <p:spPr>
          <a:xfrm flipH="1" rot="-10799393">
            <a:off x="1464075" y="-3417"/>
            <a:ext cx="8496300" cy="19980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 rot="8271839">
            <a:off x="8029111" y="2669652"/>
            <a:ext cx="386351" cy="16142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 rot="5400000">
            <a:off x="451794" y="894324"/>
            <a:ext cx="378900" cy="2025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 rot="3664910">
            <a:off x="2227189" y="1655151"/>
            <a:ext cx="575110" cy="239957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 rot="-5400000">
            <a:off x="6737501" y="4245443"/>
            <a:ext cx="214500" cy="1146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 flipH="1" rot="-3767358">
            <a:off x="7404303" y="1083032"/>
            <a:ext cx="726276" cy="302833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1" type="subTitle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9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 rot="-1800354">
            <a:off x="-498589" y="-922996"/>
            <a:ext cx="6183096" cy="2327088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7381360" y="719988"/>
            <a:ext cx="378900" cy="2025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/>
          <p:nvPr/>
        </p:nvSpPr>
        <p:spPr>
          <a:xfrm rot="-545">
            <a:off x="-3428352" y="2572950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/>
          <p:nvPr/>
        </p:nvSpPr>
        <p:spPr>
          <a:xfrm flipH="1" rot="2527565">
            <a:off x="7280976" y="2523020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/>
          <p:nvPr/>
        </p:nvSpPr>
        <p:spPr>
          <a:xfrm rot="-7031627">
            <a:off x="4907401" y="4395684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02" name="Google Shape;202;p30"/>
          <p:cNvSpPr txBox="1"/>
          <p:nvPr>
            <p:ph idx="1" type="subTitle"/>
          </p:nvPr>
        </p:nvSpPr>
        <p:spPr>
          <a:xfrm>
            <a:off x="6613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2334300" y="-8250"/>
            <a:ext cx="6809700" cy="3897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6953400" y="3889650"/>
            <a:ext cx="2190600" cy="1254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2000" y="1357200"/>
            <a:ext cx="77847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8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/>
          <p:nvPr/>
        </p:nvSpPr>
        <p:spPr>
          <a:xfrm rot="-5400000">
            <a:off x="53791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/>
          <p:nvPr/>
        </p:nvSpPr>
        <p:spPr>
          <a:xfrm flipH="1" rot="5400454">
            <a:off x="-1715103" y="2314500"/>
            <a:ext cx="4545900" cy="1115100"/>
          </a:xfrm>
          <a:prstGeom prst="triangle">
            <a:avLst>
              <a:gd fmla="val 2094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 txBox="1"/>
          <p:nvPr>
            <p:ph idx="1" type="subTitle"/>
          </p:nvPr>
        </p:nvSpPr>
        <p:spPr>
          <a:xfrm>
            <a:off x="1054050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7" name="Google Shape;207;p31"/>
          <p:cNvSpPr txBox="1"/>
          <p:nvPr>
            <p:ph type="title"/>
          </p:nvPr>
        </p:nvSpPr>
        <p:spPr>
          <a:xfrm>
            <a:off x="823550" y="4914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8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/>
          <p:nvPr/>
        </p:nvSpPr>
        <p:spPr>
          <a:xfrm rot="-5400454">
            <a:off x="6313047" y="2314500"/>
            <a:ext cx="4545900" cy="1115100"/>
          </a:xfrm>
          <a:prstGeom prst="triangle">
            <a:avLst>
              <a:gd fmla="val 2094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/>
          <p:nvPr/>
        </p:nvSpPr>
        <p:spPr>
          <a:xfrm flipH="1" rot="5400000">
            <a:off x="-13845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2"/>
          <p:cNvSpPr txBox="1"/>
          <p:nvPr>
            <p:ph idx="1" type="subTitle"/>
          </p:nvPr>
        </p:nvSpPr>
        <p:spPr>
          <a:xfrm>
            <a:off x="5122050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2" name="Google Shape;212;p32"/>
          <p:cNvSpPr txBox="1"/>
          <p:nvPr>
            <p:ph type="title"/>
          </p:nvPr>
        </p:nvSpPr>
        <p:spPr>
          <a:xfrm>
            <a:off x="823450" y="4914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 flipH="1">
            <a:off x="2732800" y="1468200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 rot="5400000">
            <a:off x="-584250" y="58425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3"/>
          <p:cNvSpPr txBox="1"/>
          <p:nvPr>
            <p:ph idx="1" type="subTitle"/>
          </p:nvPr>
        </p:nvSpPr>
        <p:spPr>
          <a:xfrm>
            <a:off x="616200" y="1626750"/>
            <a:ext cx="33696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3"/>
          <p:cNvSpPr txBox="1"/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18" name="Google Shape;218;p33"/>
          <p:cNvSpPr txBox="1"/>
          <p:nvPr/>
        </p:nvSpPr>
        <p:spPr>
          <a:xfrm>
            <a:off x="616200" y="3832375"/>
            <a:ext cx="3579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including icons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infographics &amp; images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 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illustrations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7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 flipH="1" rot="-10799546">
            <a:off x="-2" y="300"/>
            <a:ext cx="4545900" cy="1131600"/>
          </a:xfrm>
          <a:prstGeom prst="triangle">
            <a:avLst>
              <a:gd fmla="val 2944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4572000" y="1544250"/>
            <a:ext cx="37617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2" name="Google Shape;222;p3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23" name="Google Shape;223;p34"/>
          <p:cNvSpPr txBox="1"/>
          <p:nvPr>
            <p:ph idx="2" type="body"/>
          </p:nvPr>
        </p:nvSpPr>
        <p:spPr>
          <a:xfrm>
            <a:off x="540000" y="1544250"/>
            <a:ext cx="40320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34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7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/>
          <p:nvPr/>
        </p:nvSpPr>
        <p:spPr>
          <a:xfrm>
            <a:off x="0" y="3674700"/>
            <a:ext cx="2568600" cy="14706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4516250" y="1544250"/>
            <a:ext cx="41238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⃤"/>
              <a:defRPr sz="16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9" name="Google Shape;229;p35"/>
          <p:cNvSpPr txBox="1"/>
          <p:nvPr>
            <p:ph idx="2" type="subTitle"/>
          </p:nvPr>
        </p:nvSpPr>
        <p:spPr>
          <a:xfrm>
            <a:off x="616225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5"/>
          <p:cNvSpPr txBox="1"/>
          <p:nvPr>
            <p:ph idx="3" type="subTitle"/>
          </p:nvPr>
        </p:nvSpPr>
        <p:spPr>
          <a:xfrm>
            <a:off x="616225" y="24560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5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CUSTOM_19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616200" y="1391850"/>
            <a:ext cx="79524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>
            <a:off x="4362600" y="-8325"/>
            <a:ext cx="4781400" cy="2736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3933000"/>
            <a:ext cx="2115000" cy="121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543480" y="19988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1543467" y="2959350"/>
            <a:ext cx="2439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5694620" y="19988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5694633" y="2959350"/>
            <a:ext cx="2439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5" name="Google Shape;35;p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38898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616200" y="1973475"/>
            <a:ext cx="3264000" cy="1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616200" y="491400"/>
            <a:ext cx="2926500" cy="28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5530834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/>
          <p:nvPr/>
        </p:nvSpPr>
        <p:spPr>
          <a:xfrm flipH="1" rot="-5400000">
            <a:off x="240345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5374475" y="720000"/>
            <a:ext cx="31533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hasCustomPrompt="1" idx="2" type="title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720000" y="3960725"/>
            <a:ext cx="29919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/>
          <p:nvPr/>
        </p:nvSpPr>
        <p:spPr>
          <a:xfrm rot="-5400000">
            <a:off x="6596700" y="2597700"/>
            <a:ext cx="38409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Relationship Id="rId5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ctrTitle"/>
          </p:nvPr>
        </p:nvSpPr>
        <p:spPr>
          <a:xfrm>
            <a:off x="0" y="200925"/>
            <a:ext cx="4177800" cy="15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Intermediate Assignment</a:t>
            </a:r>
            <a:endParaRPr sz="4800"/>
          </a:p>
        </p:txBody>
      </p:sp>
      <p:sp>
        <p:nvSpPr>
          <p:cNvPr id="242" name="Google Shape;242;p37"/>
          <p:cNvSpPr txBox="1"/>
          <p:nvPr>
            <p:ph idx="1" type="subTitle"/>
          </p:nvPr>
        </p:nvSpPr>
        <p:spPr>
          <a:xfrm>
            <a:off x="616200" y="3913200"/>
            <a:ext cx="3367200" cy="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Cicilia Parastita Ningrum</a:t>
            </a:r>
            <a:endParaRPr/>
          </a:p>
        </p:txBody>
      </p:sp>
      <p:grpSp>
        <p:nvGrpSpPr>
          <p:cNvPr id="243" name="Google Shape;243;p37"/>
          <p:cNvGrpSpPr/>
          <p:nvPr/>
        </p:nvGrpSpPr>
        <p:grpSpPr>
          <a:xfrm>
            <a:off x="4538058" y="736315"/>
            <a:ext cx="3881893" cy="3866200"/>
            <a:chOff x="1380325" y="456475"/>
            <a:chExt cx="4827625" cy="4811100"/>
          </a:xfrm>
        </p:grpSpPr>
        <p:sp>
          <p:nvSpPr>
            <p:cNvPr id="244" name="Google Shape;244;p37"/>
            <p:cNvSpPr/>
            <p:nvPr/>
          </p:nvSpPr>
          <p:spPr>
            <a:xfrm>
              <a:off x="1380325" y="2480550"/>
              <a:ext cx="4827625" cy="2787025"/>
            </a:xfrm>
            <a:custGeom>
              <a:rect b="b" l="l" r="r" t="t"/>
              <a:pathLst>
                <a:path extrusionOk="0" h="111481" w="193105">
                  <a:moveTo>
                    <a:pt x="96569" y="1"/>
                  </a:moveTo>
                  <a:cubicBezTo>
                    <a:pt x="43231" y="1"/>
                    <a:pt x="0" y="24985"/>
                    <a:pt x="0" y="55740"/>
                  </a:cubicBezTo>
                  <a:cubicBezTo>
                    <a:pt x="0" y="86529"/>
                    <a:pt x="43231" y="111480"/>
                    <a:pt x="96569" y="111480"/>
                  </a:cubicBezTo>
                  <a:cubicBezTo>
                    <a:pt x="149874" y="111480"/>
                    <a:pt x="193105" y="86529"/>
                    <a:pt x="193105" y="55740"/>
                  </a:cubicBezTo>
                  <a:cubicBezTo>
                    <a:pt x="193105" y="24985"/>
                    <a:pt x="149874" y="1"/>
                    <a:pt x="9656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7"/>
            <p:cNvSpPr/>
            <p:nvPr/>
          </p:nvSpPr>
          <p:spPr>
            <a:xfrm>
              <a:off x="2849700" y="4121425"/>
              <a:ext cx="1717100" cy="880950"/>
            </a:xfrm>
            <a:custGeom>
              <a:rect b="b" l="l" r="r" t="t"/>
              <a:pathLst>
                <a:path extrusionOk="0" h="35238" w="68684">
                  <a:moveTo>
                    <a:pt x="21349" y="13455"/>
                  </a:moveTo>
                  <a:cubicBezTo>
                    <a:pt x="26353" y="13455"/>
                    <a:pt x="31023" y="14556"/>
                    <a:pt x="34492" y="16558"/>
                  </a:cubicBezTo>
                  <a:cubicBezTo>
                    <a:pt x="37461" y="18292"/>
                    <a:pt x="39095" y="20394"/>
                    <a:pt x="39095" y="22529"/>
                  </a:cubicBezTo>
                  <a:cubicBezTo>
                    <a:pt x="39095" y="24630"/>
                    <a:pt x="37461" y="26765"/>
                    <a:pt x="34459" y="28466"/>
                  </a:cubicBezTo>
                  <a:lnTo>
                    <a:pt x="34492" y="28466"/>
                  </a:lnTo>
                  <a:cubicBezTo>
                    <a:pt x="31023" y="30468"/>
                    <a:pt x="26353" y="31568"/>
                    <a:pt x="21349" y="31568"/>
                  </a:cubicBezTo>
                  <a:cubicBezTo>
                    <a:pt x="16346" y="31568"/>
                    <a:pt x="11676" y="30468"/>
                    <a:pt x="8207" y="28466"/>
                  </a:cubicBezTo>
                  <a:cubicBezTo>
                    <a:pt x="5238" y="26765"/>
                    <a:pt x="3603" y="24630"/>
                    <a:pt x="3603" y="22529"/>
                  </a:cubicBezTo>
                  <a:cubicBezTo>
                    <a:pt x="3603" y="20394"/>
                    <a:pt x="5238" y="18292"/>
                    <a:pt x="8207" y="16558"/>
                  </a:cubicBezTo>
                  <a:cubicBezTo>
                    <a:pt x="11676" y="14556"/>
                    <a:pt x="16346" y="13455"/>
                    <a:pt x="21349" y="13455"/>
                  </a:cubicBezTo>
                  <a:close/>
                  <a:moveTo>
                    <a:pt x="65188" y="1"/>
                  </a:moveTo>
                  <a:cubicBezTo>
                    <a:pt x="64976" y="1"/>
                    <a:pt x="64759" y="44"/>
                    <a:pt x="64580" y="146"/>
                  </a:cubicBezTo>
                  <a:cubicBezTo>
                    <a:pt x="62379" y="1247"/>
                    <a:pt x="49670" y="9353"/>
                    <a:pt x="43799" y="12988"/>
                  </a:cubicBezTo>
                  <a:lnTo>
                    <a:pt x="40897" y="14756"/>
                  </a:lnTo>
                  <a:cubicBezTo>
                    <a:pt x="40830" y="14790"/>
                    <a:pt x="40763" y="14856"/>
                    <a:pt x="40696" y="14957"/>
                  </a:cubicBezTo>
                  <a:cubicBezTo>
                    <a:pt x="40696" y="14957"/>
                    <a:pt x="40696" y="14957"/>
                    <a:pt x="40663" y="14990"/>
                  </a:cubicBezTo>
                  <a:cubicBezTo>
                    <a:pt x="40663" y="15023"/>
                    <a:pt x="40630" y="15057"/>
                    <a:pt x="40596" y="15090"/>
                  </a:cubicBezTo>
                  <a:cubicBezTo>
                    <a:pt x="40596" y="15123"/>
                    <a:pt x="40596" y="15157"/>
                    <a:pt x="40563" y="15190"/>
                  </a:cubicBezTo>
                  <a:cubicBezTo>
                    <a:pt x="40563" y="15223"/>
                    <a:pt x="40563" y="15257"/>
                    <a:pt x="40530" y="15290"/>
                  </a:cubicBezTo>
                  <a:lnTo>
                    <a:pt x="40530" y="15390"/>
                  </a:lnTo>
                  <a:lnTo>
                    <a:pt x="40063" y="15657"/>
                  </a:lnTo>
                  <a:lnTo>
                    <a:pt x="39662" y="15891"/>
                  </a:lnTo>
                  <a:cubicBezTo>
                    <a:pt x="38662" y="14923"/>
                    <a:pt x="37561" y="14089"/>
                    <a:pt x="36360" y="13422"/>
                  </a:cubicBezTo>
                  <a:cubicBezTo>
                    <a:pt x="32324" y="11120"/>
                    <a:pt x="27020" y="9820"/>
                    <a:pt x="21383" y="9820"/>
                  </a:cubicBezTo>
                  <a:cubicBezTo>
                    <a:pt x="15745" y="9820"/>
                    <a:pt x="10442" y="11120"/>
                    <a:pt x="6439" y="13422"/>
                  </a:cubicBezTo>
                  <a:cubicBezTo>
                    <a:pt x="2269" y="15824"/>
                    <a:pt x="1" y="19060"/>
                    <a:pt x="1" y="22529"/>
                  </a:cubicBezTo>
                  <a:cubicBezTo>
                    <a:pt x="1" y="26031"/>
                    <a:pt x="2269" y="29267"/>
                    <a:pt x="6439" y="31669"/>
                  </a:cubicBezTo>
                  <a:cubicBezTo>
                    <a:pt x="10442" y="33970"/>
                    <a:pt x="15745" y="35238"/>
                    <a:pt x="21383" y="35238"/>
                  </a:cubicBezTo>
                  <a:cubicBezTo>
                    <a:pt x="27020" y="35238"/>
                    <a:pt x="32324" y="33970"/>
                    <a:pt x="36360" y="31669"/>
                  </a:cubicBezTo>
                  <a:cubicBezTo>
                    <a:pt x="40530" y="29267"/>
                    <a:pt x="42798" y="26031"/>
                    <a:pt x="42798" y="22529"/>
                  </a:cubicBezTo>
                  <a:cubicBezTo>
                    <a:pt x="42765" y="20928"/>
                    <a:pt x="42298" y="19360"/>
                    <a:pt x="41430" y="18025"/>
                  </a:cubicBezTo>
                  <a:lnTo>
                    <a:pt x="41797" y="17825"/>
                  </a:lnTo>
                  <a:cubicBezTo>
                    <a:pt x="41964" y="17930"/>
                    <a:pt x="42144" y="17982"/>
                    <a:pt x="42320" y="17982"/>
                  </a:cubicBezTo>
                  <a:cubicBezTo>
                    <a:pt x="42426" y="17982"/>
                    <a:pt x="42531" y="17963"/>
                    <a:pt x="42631" y="17925"/>
                  </a:cubicBezTo>
                  <a:cubicBezTo>
                    <a:pt x="44633" y="16825"/>
                    <a:pt x="63980" y="8585"/>
                    <a:pt x="67916" y="6450"/>
                  </a:cubicBezTo>
                  <a:cubicBezTo>
                    <a:pt x="68350" y="6184"/>
                    <a:pt x="68650" y="5617"/>
                    <a:pt x="68683" y="4816"/>
                  </a:cubicBezTo>
                  <a:cubicBezTo>
                    <a:pt x="68683" y="3849"/>
                    <a:pt x="68416" y="2915"/>
                    <a:pt x="67916" y="2114"/>
                  </a:cubicBezTo>
                  <a:cubicBezTo>
                    <a:pt x="67782" y="1914"/>
                    <a:pt x="67682" y="1747"/>
                    <a:pt x="67582" y="1614"/>
                  </a:cubicBezTo>
                  <a:lnTo>
                    <a:pt x="67549" y="1580"/>
                  </a:lnTo>
                  <a:cubicBezTo>
                    <a:pt x="67449" y="1414"/>
                    <a:pt x="67315" y="1280"/>
                    <a:pt x="67182" y="1147"/>
                  </a:cubicBezTo>
                  <a:lnTo>
                    <a:pt x="67149" y="1080"/>
                  </a:lnTo>
                  <a:cubicBezTo>
                    <a:pt x="67049" y="947"/>
                    <a:pt x="66915" y="846"/>
                    <a:pt x="66782" y="713"/>
                  </a:cubicBezTo>
                  <a:lnTo>
                    <a:pt x="66715" y="680"/>
                  </a:lnTo>
                  <a:cubicBezTo>
                    <a:pt x="66615" y="580"/>
                    <a:pt x="66448" y="446"/>
                    <a:pt x="66315" y="379"/>
                  </a:cubicBezTo>
                  <a:lnTo>
                    <a:pt x="66048" y="246"/>
                  </a:lnTo>
                  <a:lnTo>
                    <a:pt x="65948" y="179"/>
                  </a:lnTo>
                  <a:lnTo>
                    <a:pt x="65814" y="113"/>
                  </a:lnTo>
                  <a:cubicBezTo>
                    <a:pt x="65748" y="113"/>
                    <a:pt x="65714" y="79"/>
                    <a:pt x="65648" y="79"/>
                  </a:cubicBezTo>
                  <a:lnTo>
                    <a:pt x="65581" y="79"/>
                  </a:lnTo>
                  <a:cubicBezTo>
                    <a:pt x="65514" y="46"/>
                    <a:pt x="65447" y="13"/>
                    <a:pt x="65381" y="13"/>
                  </a:cubicBezTo>
                  <a:cubicBezTo>
                    <a:pt x="65318" y="5"/>
                    <a:pt x="65253" y="1"/>
                    <a:pt x="651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1542100" y="2722600"/>
              <a:ext cx="3123100" cy="1795900"/>
            </a:xfrm>
            <a:custGeom>
              <a:rect b="b" l="l" r="r" t="t"/>
              <a:pathLst>
                <a:path extrusionOk="0" h="71836" w="124924">
                  <a:moveTo>
                    <a:pt x="102507" y="0"/>
                  </a:moveTo>
                  <a:cubicBezTo>
                    <a:pt x="101890" y="0"/>
                    <a:pt x="101273" y="142"/>
                    <a:pt x="100706" y="426"/>
                  </a:cubicBezTo>
                  <a:lnTo>
                    <a:pt x="1001" y="57967"/>
                  </a:lnTo>
                  <a:cubicBezTo>
                    <a:pt x="1" y="58534"/>
                    <a:pt x="1" y="59468"/>
                    <a:pt x="1001" y="60068"/>
                  </a:cubicBezTo>
                  <a:lnTo>
                    <a:pt x="20649" y="71410"/>
                  </a:lnTo>
                  <a:cubicBezTo>
                    <a:pt x="21216" y="71693"/>
                    <a:pt x="21833" y="71835"/>
                    <a:pt x="22450" y="71835"/>
                  </a:cubicBezTo>
                  <a:cubicBezTo>
                    <a:pt x="23067" y="71835"/>
                    <a:pt x="23684" y="71693"/>
                    <a:pt x="24251" y="71410"/>
                  </a:cubicBezTo>
                  <a:lnTo>
                    <a:pt x="61611" y="49828"/>
                  </a:lnTo>
                  <a:lnTo>
                    <a:pt x="67349" y="53164"/>
                  </a:lnTo>
                  <a:cubicBezTo>
                    <a:pt x="68867" y="54048"/>
                    <a:pt x="70860" y="54489"/>
                    <a:pt x="72853" y="54489"/>
                  </a:cubicBezTo>
                  <a:cubicBezTo>
                    <a:pt x="74846" y="54489"/>
                    <a:pt x="76839" y="54048"/>
                    <a:pt x="78357" y="53164"/>
                  </a:cubicBezTo>
                  <a:lnTo>
                    <a:pt x="95469" y="43357"/>
                  </a:lnTo>
                  <a:cubicBezTo>
                    <a:pt x="98538" y="41622"/>
                    <a:pt x="98538" y="38787"/>
                    <a:pt x="95469" y="37019"/>
                  </a:cubicBezTo>
                  <a:lnTo>
                    <a:pt x="89731" y="33683"/>
                  </a:lnTo>
                  <a:lnTo>
                    <a:pt x="123923" y="13835"/>
                  </a:lnTo>
                  <a:cubicBezTo>
                    <a:pt x="124923" y="13302"/>
                    <a:pt x="124923" y="12368"/>
                    <a:pt x="123956" y="11801"/>
                  </a:cubicBezTo>
                  <a:lnTo>
                    <a:pt x="104309" y="426"/>
                  </a:lnTo>
                  <a:cubicBezTo>
                    <a:pt x="103741" y="142"/>
                    <a:pt x="103124" y="0"/>
                    <a:pt x="102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>
              <a:off x="4982050" y="3805675"/>
              <a:ext cx="962400" cy="555425"/>
            </a:xfrm>
            <a:custGeom>
              <a:rect b="b" l="l" r="r" t="t"/>
              <a:pathLst>
                <a:path extrusionOk="0" h="22217" w="38496">
                  <a:moveTo>
                    <a:pt x="19248" y="0"/>
                  </a:moveTo>
                  <a:cubicBezTo>
                    <a:pt x="8640" y="0"/>
                    <a:pt x="1" y="4970"/>
                    <a:pt x="1" y="11108"/>
                  </a:cubicBezTo>
                  <a:cubicBezTo>
                    <a:pt x="1" y="17246"/>
                    <a:pt x="8640" y="22216"/>
                    <a:pt x="19248" y="22216"/>
                  </a:cubicBezTo>
                  <a:cubicBezTo>
                    <a:pt x="29889" y="22216"/>
                    <a:pt x="38495" y="17246"/>
                    <a:pt x="38495" y="11108"/>
                  </a:cubicBezTo>
                  <a:cubicBezTo>
                    <a:pt x="38495" y="4970"/>
                    <a:pt x="29889" y="0"/>
                    <a:pt x="192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7"/>
            <p:cNvSpPr/>
            <p:nvPr/>
          </p:nvSpPr>
          <p:spPr>
            <a:xfrm>
              <a:off x="5724250" y="3318150"/>
              <a:ext cx="299425" cy="574275"/>
            </a:xfrm>
            <a:custGeom>
              <a:rect b="b" l="l" r="r" t="t"/>
              <a:pathLst>
                <a:path extrusionOk="0" h="22971" w="11977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>
              <a:off x="5724250" y="3318150"/>
              <a:ext cx="299425" cy="574275"/>
            </a:xfrm>
            <a:custGeom>
              <a:rect b="b" l="l" r="r" t="t"/>
              <a:pathLst>
                <a:path extrusionOk="0" h="22971" w="11977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7"/>
            <p:cNvSpPr/>
            <p:nvPr/>
          </p:nvSpPr>
          <p:spPr>
            <a:xfrm>
              <a:off x="5745950" y="3358200"/>
              <a:ext cx="194225" cy="457500"/>
            </a:xfrm>
            <a:custGeom>
              <a:rect b="b" l="l" r="r" t="t"/>
              <a:pathLst>
                <a:path extrusionOk="0" h="18300" w="7769">
                  <a:moveTo>
                    <a:pt x="7522" y="0"/>
                  </a:moveTo>
                  <a:cubicBezTo>
                    <a:pt x="7483" y="0"/>
                    <a:pt x="7443" y="16"/>
                    <a:pt x="7405" y="53"/>
                  </a:cubicBezTo>
                  <a:cubicBezTo>
                    <a:pt x="2469" y="4356"/>
                    <a:pt x="0" y="10594"/>
                    <a:pt x="300" y="18099"/>
                  </a:cubicBezTo>
                  <a:cubicBezTo>
                    <a:pt x="334" y="18199"/>
                    <a:pt x="400" y="18299"/>
                    <a:pt x="500" y="18299"/>
                  </a:cubicBezTo>
                  <a:lnTo>
                    <a:pt x="534" y="18299"/>
                  </a:lnTo>
                  <a:cubicBezTo>
                    <a:pt x="601" y="18266"/>
                    <a:pt x="667" y="18199"/>
                    <a:pt x="667" y="18099"/>
                  </a:cubicBezTo>
                  <a:cubicBezTo>
                    <a:pt x="367" y="10694"/>
                    <a:pt x="2769" y="4556"/>
                    <a:pt x="7639" y="320"/>
                  </a:cubicBezTo>
                  <a:cubicBezTo>
                    <a:pt x="7769" y="190"/>
                    <a:pt x="7656" y="0"/>
                    <a:pt x="7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7"/>
            <p:cNvSpPr/>
            <p:nvPr/>
          </p:nvSpPr>
          <p:spPr>
            <a:xfrm>
              <a:off x="5659200" y="3669025"/>
              <a:ext cx="404500" cy="365225"/>
            </a:xfrm>
            <a:custGeom>
              <a:rect b="b" l="l" r="r" t="t"/>
              <a:pathLst>
                <a:path extrusionOk="0" h="14609" w="16180">
                  <a:moveTo>
                    <a:pt x="13652" y="0"/>
                  </a:moveTo>
                  <a:cubicBezTo>
                    <a:pt x="12007" y="0"/>
                    <a:pt x="8949" y="335"/>
                    <a:pt x="8407" y="963"/>
                  </a:cubicBezTo>
                  <a:cubicBezTo>
                    <a:pt x="7740" y="1730"/>
                    <a:pt x="7673" y="3998"/>
                    <a:pt x="7673" y="3998"/>
                  </a:cubicBezTo>
                  <a:cubicBezTo>
                    <a:pt x="7673" y="3998"/>
                    <a:pt x="6806" y="2831"/>
                    <a:pt x="6806" y="1697"/>
                  </a:cubicBezTo>
                  <a:cubicBezTo>
                    <a:pt x="6589" y="1663"/>
                    <a:pt x="6372" y="1647"/>
                    <a:pt x="6157" y="1647"/>
                  </a:cubicBezTo>
                  <a:cubicBezTo>
                    <a:pt x="5511" y="1647"/>
                    <a:pt x="4879" y="1797"/>
                    <a:pt x="4304" y="2097"/>
                  </a:cubicBezTo>
                  <a:cubicBezTo>
                    <a:pt x="3070" y="2731"/>
                    <a:pt x="2636" y="3265"/>
                    <a:pt x="2569" y="4232"/>
                  </a:cubicBezTo>
                  <a:cubicBezTo>
                    <a:pt x="2503" y="5199"/>
                    <a:pt x="2436" y="6667"/>
                    <a:pt x="2803" y="7801"/>
                  </a:cubicBezTo>
                  <a:cubicBezTo>
                    <a:pt x="2803" y="7801"/>
                    <a:pt x="1669" y="5933"/>
                    <a:pt x="1736" y="4299"/>
                  </a:cubicBezTo>
                  <a:lnTo>
                    <a:pt x="1736" y="4299"/>
                  </a:lnTo>
                  <a:cubicBezTo>
                    <a:pt x="1269" y="5099"/>
                    <a:pt x="868" y="5900"/>
                    <a:pt x="535" y="6734"/>
                  </a:cubicBezTo>
                  <a:cubicBezTo>
                    <a:pt x="1" y="8168"/>
                    <a:pt x="635" y="11604"/>
                    <a:pt x="2636" y="13338"/>
                  </a:cubicBezTo>
                  <a:cubicBezTo>
                    <a:pt x="4004" y="14139"/>
                    <a:pt x="5605" y="14606"/>
                    <a:pt x="7206" y="14606"/>
                  </a:cubicBezTo>
                  <a:cubicBezTo>
                    <a:pt x="7268" y="14608"/>
                    <a:pt x="7330" y="14608"/>
                    <a:pt x="7390" y="14608"/>
                  </a:cubicBezTo>
                  <a:cubicBezTo>
                    <a:pt x="10054" y="14608"/>
                    <a:pt x="11042" y="13205"/>
                    <a:pt x="11042" y="13205"/>
                  </a:cubicBezTo>
                  <a:cubicBezTo>
                    <a:pt x="11042" y="13205"/>
                    <a:pt x="9608" y="10803"/>
                    <a:pt x="7973" y="10303"/>
                  </a:cubicBezTo>
                  <a:lnTo>
                    <a:pt x="7973" y="10303"/>
                  </a:lnTo>
                  <a:cubicBezTo>
                    <a:pt x="9675" y="10436"/>
                    <a:pt x="11376" y="10870"/>
                    <a:pt x="12977" y="11604"/>
                  </a:cubicBezTo>
                  <a:cubicBezTo>
                    <a:pt x="12977" y="11604"/>
                    <a:pt x="14645" y="11404"/>
                    <a:pt x="14945" y="8769"/>
                  </a:cubicBezTo>
                  <a:cubicBezTo>
                    <a:pt x="14945" y="8769"/>
                    <a:pt x="13778" y="7368"/>
                    <a:pt x="10342" y="6967"/>
                  </a:cubicBezTo>
                  <a:cubicBezTo>
                    <a:pt x="11433" y="6626"/>
                    <a:pt x="12572" y="6456"/>
                    <a:pt x="13703" y="6456"/>
                  </a:cubicBezTo>
                  <a:cubicBezTo>
                    <a:pt x="14232" y="6456"/>
                    <a:pt x="14759" y="6493"/>
                    <a:pt x="15279" y="6567"/>
                  </a:cubicBezTo>
                  <a:cubicBezTo>
                    <a:pt x="15281" y="6568"/>
                    <a:pt x="15283" y="6568"/>
                    <a:pt x="15285" y="6568"/>
                  </a:cubicBezTo>
                  <a:cubicBezTo>
                    <a:pt x="15522" y="6568"/>
                    <a:pt x="16013" y="3216"/>
                    <a:pt x="16079" y="1663"/>
                  </a:cubicBezTo>
                  <a:cubicBezTo>
                    <a:pt x="16179" y="62"/>
                    <a:pt x="15545" y="196"/>
                    <a:pt x="14345" y="29"/>
                  </a:cubicBezTo>
                  <a:cubicBezTo>
                    <a:pt x="14166" y="10"/>
                    <a:pt x="13929" y="0"/>
                    <a:pt x="136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7"/>
            <p:cNvSpPr/>
            <p:nvPr/>
          </p:nvSpPr>
          <p:spPr>
            <a:xfrm>
              <a:off x="5720100" y="3689075"/>
              <a:ext cx="310225" cy="317600"/>
            </a:xfrm>
            <a:custGeom>
              <a:rect b="b" l="l" r="r" t="t"/>
              <a:pathLst>
                <a:path extrusionOk="0" h="12704" w="12409">
                  <a:moveTo>
                    <a:pt x="12224" y="1"/>
                  </a:moveTo>
                  <a:cubicBezTo>
                    <a:pt x="12198" y="1"/>
                    <a:pt x="12170" y="9"/>
                    <a:pt x="12142" y="28"/>
                  </a:cubicBezTo>
                  <a:cubicBezTo>
                    <a:pt x="9240" y="995"/>
                    <a:pt x="1635" y="7533"/>
                    <a:pt x="33" y="12470"/>
                  </a:cubicBezTo>
                  <a:cubicBezTo>
                    <a:pt x="0" y="12570"/>
                    <a:pt x="33" y="12670"/>
                    <a:pt x="133" y="12703"/>
                  </a:cubicBezTo>
                  <a:lnTo>
                    <a:pt x="234" y="12703"/>
                  </a:lnTo>
                  <a:cubicBezTo>
                    <a:pt x="300" y="12703"/>
                    <a:pt x="334" y="12637"/>
                    <a:pt x="367" y="12603"/>
                  </a:cubicBezTo>
                  <a:cubicBezTo>
                    <a:pt x="1968" y="7733"/>
                    <a:pt x="9407" y="1328"/>
                    <a:pt x="12276" y="361"/>
                  </a:cubicBezTo>
                  <a:cubicBezTo>
                    <a:pt x="12376" y="328"/>
                    <a:pt x="12409" y="228"/>
                    <a:pt x="12376" y="128"/>
                  </a:cubicBezTo>
                  <a:cubicBezTo>
                    <a:pt x="12352" y="55"/>
                    <a:pt x="12293" y="1"/>
                    <a:pt x="12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7"/>
            <p:cNvSpPr/>
            <p:nvPr/>
          </p:nvSpPr>
          <p:spPr>
            <a:xfrm>
              <a:off x="2899750" y="2951725"/>
              <a:ext cx="1027425" cy="1092475"/>
            </a:xfrm>
            <a:custGeom>
              <a:rect b="b" l="l" r="r" t="t"/>
              <a:pathLst>
                <a:path extrusionOk="0" h="43699" w="41097">
                  <a:moveTo>
                    <a:pt x="25719" y="0"/>
                  </a:moveTo>
                  <a:lnTo>
                    <a:pt x="0" y="14911"/>
                  </a:lnTo>
                  <a:lnTo>
                    <a:pt x="0" y="33091"/>
                  </a:lnTo>
                  <a:cubicBezTo>
                    <a:pt x="67" y="34125"/>
                    <a:pt x="601" y="35059"/>
                    <a:pt x="1468" y="35626"/>
                  </a:cubicBezTo>
                  <a:lnTo>
                    <a:pt x="13043" y="42397"/>
                  </a:lnTo>
                  <a:cubicBezTo>
                    <a:pt x="14561" y="43265"/>
                    <a:pt x="16554" y="43698"/>
                    <a:pt x="18547" y="43698"/>
                  </a:cubicBezTo>
                  <a:cubicBezTo>
                    <a:pt x="20540" y="43698"/>
                    <a:pt x="22533" y="43265"/>
                    <a:pt x="24051" y="42397"/>
                  </a:cubicBezTo>
                  <a:lnTo>
                    <a:pt x="38795" y="33858"/>
                  </a:lnTo>
                  <a:cubicBezTo>
                    <a:pt x="40329" y="32991"/>
                    <a:pt x="41096" y="31857"/>
                    <a:pt x="41096" y="30689"/>
                  </a:cubicBezTo>
                  <a:lnTo>
                    <a:pt x="41096" y="28654"/>
                  </a:lnTo>
                  <a:lnTo>
                    <a:pt x="27186" y="20749"/>
                  </a:lnTo>
                  <a:cubicBezTo>
                    <a:pt x="26319" y="20181"/>
                    <a:pt x="25785" y="19247"/>
                    <a:pt x="25719" y="18213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7"/>
            <p:cNvSpPr/>
            <p:nvPr/>
          </p:nvSpPr>
          <p:spPr>
            <a:xfrm>
              <a:off x="2898900" y="3253600"/>
              <a:ext cx="155150" cy="657175"/>
            </a:xfrm>
            <a:custGeom>
              <a:rect b="b" l="l" r="r" t="t"/>
              <a:pathLst>
                <a:path extrusionOk="0" h="26287" w="6206">
                  <a:moveTo>
                    <a:pt x="4904" y="1"/>
                  </a:moveTo>
                  <a:lnTo>
                    <a:pt x="1" y="2836"/>
                  </a:lnTo>
                  <a:lnTo>
                    <a:pt x="1" y="21016"/>
                  </a:lnTo>
                  <a:cubicBezTo>
                    <a:pt x="68" y="22050"/>
                    <a:pt x="601" y="22984"/>
                    <a:pt x="1469" y="23551"/>
                  </a:cubicBezTo>
                  <a:lnTo>
                    <a:pt x="6205" y="26286"/>
                  </a:lnTo>
                  <a:lnTo>
                    <a:pt x="6205" y="24218"/>
                  </a:lnTo>
                  <a:lnTo>
                    <a:pt x="3270" y="22517"/>
                  </a:lnTo>
                  <a:cubicBezTo>
                    <a:pt x="2403" y="21950"/>
                    <a:pt x="1835" y="21016"/>
                    <a:pt x="1802" y="19982"/>
                  </a:cubicBezTo>
                  <a:lnTo>
                    <a:pt x="1802" y="5771"/>
                  </a:lnTo>
                  <a:lnTo>
                    <a:pt x="5238" y="3770"/>
                  </a:lnTo>
                  <a:cubicBezTo>
                    <a:pt x="5138" y="2536"/>
                    <a:pt x="5004" y="1235"/>
                    <a:pt x="4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7"/>
            <p:cNvSpPr/>
            <p:nvPr/>
          </p:nvSpPr>
          <p:spPr>
            <a:xfrm>
              <a:off x="2943950" y="3025950"/>
              <a:ext cx="1002400" cy="966550"/>
            </a:xfrm>
            <a:custGeom>
              <a:rect b="b" l="l" r="r" t="t"/>
              <a:pathLst>
                <a:path extrusionOk="0" h="38662" w="40096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11275" y="37360"/>
                  </a:lnTo>
                  <a:cubicBezTo>
                    <a:pt x="12793" y="38228"/>
                    <a:pt x="14786" y="38661"/>
                    <a:pt x="16779" y="38661"/>
                  </a:cubicBezTo>
                  <a:cubicBezTo>
                    <a:pt x="18772" y="38661"/>
                    <a:pt x="20765" y="38228"/>
                    <a:pt x="22283" y="37360"/>
                  </a:cubicBezTo>
                  <a:lnTo>
                    <a:pt x="37027" y="28821"/>
                  </a:lnTo>
                  <a:cubicBezTo>
                    <a:pt x="40095" y="27053"/>
                    <a:pt x="40095" y="24217"/>
                    <a:pt x="37027" y="22450"/>
                  </a:cubicBez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7"/>
            <p:cNvSpPr/>
            <p:nvPr/>
          </p:nvSpPr>
          <p:spPr>
            <a:xfrm>
              <a:off x="2943950" y="3025950"/>
              <a:ext cx="755550" cy="833125"/>
            </a:xfrm>
            <a:custGeom>
              <a:rect b="b" l="l" r="r" t="t"/>
              <a:pathLst>
                <a:path extrusionOk="0" h="33325" w="30222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4403" y="33324"/>
                  </a:lnTo>
                  <a:lnTo>
                    <a:pt x="30222" y="18480"/>
                  </a:ln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7"/>
            <p:cNvSpPr/>
            <p:nvPr/>
          </p:nvSpPr>
          <p:spPr>
            <a:xfrm>
              <a:off x="3369250" y="3668075"/>
              <a:ext cx="557925" cy="376125"/>
            </a:xfrm>
            <a:custGeom>
              <a:rect b="b" l="l" r="r" t="t"/>
              <a:pathLst>
                <a:path extrusionOk="0" h="15045" w="22317">
                  <a:moveTo>
                    <a:pt x="22316" y="0"/>
                  </a:moveTo>
                  <a:cubicBezTo>
                    <a:pt x="22316" y="1134"/>
                    <a:pt x="21549" y="2269"/>
                    <a:pt x="20015" y="3169"/>
                  </a:cubicBezTo>
                  <a:lnTo>
                    <a:pt x="5271" y="11709"/>
                  </a:lnTo>
                  <a:cubicBezTo>
                    <a:pt x="3670" y="12576"/>
                    <a:pt x="1835" y="13010"/>
                    <a:pt x="0" y="13010"/>
                  </a:cubicBezTo>
                  <a:lnTo>
                    <a:pt x="0" y="15044"/>
                  </a:lnTo>
                  <a:cubicBezTo>
                    <a:pt x="1835" y="15044"/>
                    <a:pt x="3670" y="14611"/>
                    <a:pt x="5271" y="13743"/>
                  </a:cubicBezTo>
                  <a:lnTo>
                    <a:pt x="20015" y="5204"/>
                  </a:lnTo>
                  <a:cubicBezTo>
                    <a:pt x="21549" y="4337"/>
                    <a:pt x="22316" y="3203"/>
                    <a:pt x="22316" y="2035"/>
                  </a:cubicBezTo>
                  <a:lnTo>
                    <a:pt x="2231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7"/>
            <p:cNvSpPr/>
            <p:nvPr/>
          </p:nvSpPr>
          <p:spPr>
            <a:xfrm>
              <a:off x="1866500" y="456475"/>
              <a:ext cx="2669425" cy="3797150"/>
            </a:xfrm>
            <a:custGeom>
              <a:rect b="b" l="l" r="r" t="t"/>
              <a:pathLst>
                <a:path extrusionOk="0" h="151886" w="106777">
                  <a:moveTo>
                    <a:pt x="103336" y="1"/>
                  </a:moveTo>
                  <a:cubicBezTo>
                    <a:pt x="102701" y="1"/>
                    <a:pt x="102064" y="160"/>
                    <a:pt x="101473" y="473"/>
                  </a:cubicBezTo>
                  <a:lnTo>
                    <a:pt x="1835" y="58014"/>
                  </a:lnTo>
                  <a:cubicBezTo>
                    <a:pt x="735" y="58714"/>
                    <a:pt x="67" y="59882"/>
                    <a:pt x="1" y="61183"/>
                  </a:cubicBezTo>
                  <a:lnTo>
                    <a:pt x="1" y="148378"/>
                  </a:lnTo>
                  <a:cubicBezTo>
                    <a:pt x="34" y="149613"/>
                    <a:pt x="668" y="150780"/>
                    <a:pt x="1735" y="151481"/>
                  </a:cubicBezTo>
                  <a:cubicBezTo>
                    <a:pt x="2262" y="151752"/>
                    <a:pt x="2842" y="151886"/>
                    <a:pt x="3425" y="151886"/>
                  </a:cubicBezTo>
                  <a:cubicBezTo>
                    <a:pt x="4060" y="151886"/>
                    <a:pt x="4697" y="151727"/>
                    <a:pt x="5271" y="151414"/>
                  </a:cubicBezTo>
                  <a:lnTo>
                    <a:pt x="104942" y="93873"/>
                  </a:lnTo>
                  <a:cubicBezTo>
                    <a:pt x="106010" y="93172"/>
                    <a:pt x="106710" y="92005"/>
                    <a:pt x="106777" y="90704"/>
                  </a:cubicBezTo>
                  <a:lnTo>
                    <a:pt x="106777" y="3508"/>
                  </a:lnTo>
                  <a:cubicBezTo>
                    <a:pt x="106710" y="2274"/>
                    <a:pt x="106076" y="1106"/>
                    <a:pt x="105042" y="406"/>
                  </a:cubicBezTo>
                  <a:cubicBezTo>
                    <a:pt x="104500" y="134"/>
                    <a:pt x="103919" y="1"/>
                    <a:pt x="103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7"/>
            <p:cNvSpPr/>
            <p:nvPr/>
          </p:nvSpPr>
          <p:spPr>
            <a:xfrm>
              <a:off x="1952650" y="511475"/>
              <a:ext cx="2583275" cy="3736900"/>
            </a:xfrm>
            <a:custGeom>
              <a:rect b="b" l="l" r="r" t="t"/>
              <a:pathLst>
                <a:path extrusionOk="0" h="149476" w="103331">
                  <a:moveTo>
                    <a:pt x="102302" y="0"/>
                  </a:moveTo>
                  <a:cubicBezTo>
                    <a:pt x="102058" y="0"/>
                    <a:pt x="101784" y="78"/>
                    <a:pt x="101496" y="241"/>
                  </a:cubicBezTo>
                  <a:lnTo>
                    <a:pt x="1858" y="57782"/>
                  </a:lnTo>
                  <a:cubicBezTo>
                    <a:pt x="758" y="58516"/>
                    <a:pt x="91" y="59683"/>
                    <a:pt x="24" y="60984"/>
                  </a:cubicBezTo>
                  <a:lnTo>
                    <a:pt x="24" y="148147"/>
                  </a:lnTo>
                  <a:cubicBezTo>
                    <a:pt x="0" y="148993"/>
                    <a:pt x="408" y="149475"/>
                    <a:pt x="1001" y="149475"/>
                  </a:cubicBezTo>
                  <a:cubicBezTo>
                    <a:pt x="1249" y="149475"/>
                    <a:pt x="1530" y="149391"/>
                    <a:pt x="1825" y="149214"/>
                  </a:cubicBezTo>
                  <a:lnTo>
                    <a:pt x="101496" y="91706"/>
                  </a:lnTo>
                  <a:cubicBezTo>
                    <a:pt x="102564" y="91006"/>
                    <a:pt x="103264" y="89805"/>
                    <a:pt x="103331" y="88537"/>
                  </a:cubicBezTo>
                  <a:lnTo>
                    <a:pt x="103331" y="1308"/>
                  </a:lnTo>
                  <a:cubicBezTo>
                    <a:pt x="103331" y="476"/>
                    <a:pt x="102908" y="0"/>
                    <a:pt x="1023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7"/>
            <p:cNvSpPr/>
            <p:nvPr/>
          </p:nvSpPr>
          <p:spPr>
            <a:xfrm>
              <a:off x="2038300" y="652500"/>
              <a:ext cx="2410900" cy="3294725"/>
            </a:xfrm>
            <a:custGeom>
              <a:rect b="b" l="l" r="r" t="t"/>
              <a:pathLst>
                <a:path extrusionOk="0" h="131789" w="96436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7"/>
            <p:cNvSpPr/>
            <p:nvPr/>
          </p:nvSpPr>
          <p:spPr>
            <a:xfrm>
              <a:off x="2038300" y="652500"/>
              <a:ext cx="2410900" cy="3294725"/>
            </a:xfrm>
            <a:custGeom>
              <a:rect b="b" l="l" r="r" t="t"/>
              <a:pathLst>
                <a:path extrusionOk="0" h="131789" w="96436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7"/>
            <p:cNvSpPr/>
            <p:nvPr/>
          </p:nvSpPr>
          <p:spPr>
            <a:xfrm>
              <a:off x="3209125" y="3312275"/>
              <a:ext cx="101250" cy="122325"/>
            </a:xfrm>
            <a:custGeom>
              <a:rect b="b" l="l" r="r" t="t"/>
              <a:pathLst>
                <a:path extrusionOk="0" h="4893" w="4050">
                  <a:moveTo>
                    <a:pt x="2736" y="456"/>
                  </a:moveTo>
                  <a:cubicBezTo>
                    <a:pt x="2836" y="456"/>
                    <a:pt x="2969" y="489"/>
                    <a:pt x="3070" y="556"/>
                  </a:cubicBezTo>
                  <a:cubicBezTo>
                    <a:pt x="3370" y="756"/>
                    <a:pt x="3537" y="1123"/>
                    <a:pt x="3470" y="1490"/>
                  </a:cubicBezTo>
                  <a:cubicBezTo>
                    <a:pt x="3436" y="2624"/>
                    <a:pt x="2836" y="3658"/>
                    <a:pt x="1869" y="4292"/>
                  </a:cubicBezTo>
                  <a:cubicBezTo>
                    <a:pt x="1695" y="4475"/>
                    <a:pt x="1482" y="4555"/>
                    <a:pt x="1273" y="4555"/>
                  </a:cubicBezTo>
                  <a:cubicBezTo>
                    <a:pt x="762" y="4555"/>
                    <a:pt x="278" y="4074"/>
                    <a:pt x="468" y="3458"/>
                  </a:cubicBezTo>
                  <a:cubicBezTo>
                    <a:pt x="534" y="2324"/>
                    <a:pt x="1135" y="1290"/>
                    <a:pt x="2069" y="656"/>
                  </a:cubicBezTo>
                  <a:cubicBezTo>
                    <a:pt x="2269" y="522"/>
                    <a:pt x="2502" y="456"/>
                    <a:pt x="2736" y="456"/>
                  </a:cubicBezTo>
                  <a:close/>
                  <a:moveTo>
                    <a:pt x="2662" y="0"/>
                  </a:moveTo>
                  <a:cubicBezTo>
                    <a:pt x="2392" y="0"/>
                    <a:pt x="2114" y="89"/>
                    <a:pt x="1869" y="289"/>
                  </a:cubicBezTo>
                  <a:cubicBezTo>
                    <a:pt x="768" y="989"/>
                    <a:pt x="101" y="2157"/>
                    <a:pt x="34" y="3458"/>
                  </a:cubicBezTo>
                  <a:cubicBezTo>
                    <a:pt x="1" y="3958"/>
                    <a:pt x="234" y="4459"/>
                    <a:pt x="634" y="4759"/>
                  </a:cubicBezTo>
                  <a:cubicBezTo>
                    <a:pt x="801" y="4859"/>
                    <a:pt x="1001" y="4892"/>
                    <a:pt x="1202" y="4892"/>
                  </a:cubicBezTo>
                  <a:cubicBezTo>
                    <a:pt x="1502" y="4892"/>
                    <a:pt x="1802" y="4792"/>
                    <a:pt x="2069" y="4625"/>
                  </a:cubicBezTo>
                  <a:cubicBezTo>
                    <a:pt x="3170" y="3925"/>
                    <a:pt x="3837" y="2757"/>
                    <a:pt x="3903" y="1456"/>
                  </a:cubicBezTo>
                  <a:cubicBezTo>
                    <a:pt x="4049" y="631"/>
                    <a:pt x="3383" y="0"/>
                    <a:pt x="26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7"/>
            <p:cNvSpPr/>
            <p:nvPr/>
          </p:nvSpPr>
          <p:spPr>
            <a:xfrm>
              <a:off x="2432750" y="1007000"/>
              <a:ext cx="2425075" cy="3217675"/>
            </a:xfrm>
            <a:custGeom>
              <a:rect b="b" l="l" r="r" t="t"/>
              <a:pathLst>
                <a:path extrusionOk="0" h="128707" w="97003">
                  <a:moveTo>
                    <a:pt x="97003" y="0"/>
                  </a:moveTo>
                  <a:lnTo>
                    <a:pt x="0" y="55974"/>
                  </a:lnTo>
                  <a:lnTo>
                    <a:pt x="0" y="127458"/>
                  </a:lnTo>
                  <a:cubicBezTo>
                    <a:pt x="0" y="128200"/>
                    <a:pt x="589" y="128707"/>
                    <a:pt x="1240" y="128707"/>
                  </a:cubicBezTo>
                  <a:cubicBezTo>
                    <a:pt x="1437" y="128707"/>
                    <a:pt x="1641" y="128660"/>
                    <a:pt x="1835" y="128559"/>
                  </a:cubicBezTo>
                  <a:lnTo>
                    <a:pt x="3569" y="127558"/>
                  </a:lnTo>
                  <a:lnTo>
                    <a:pt x="95201" y="74721"/>
                  </a:lnTo>
                  <a:cubicBezTo>
                    <a:pt x="96269" y="74020"/>
                    <a:pt x="96936" y="72853"/>
                    <a:pt x="97003" y="71585"/>
                  </a:cubicBezTo>
                  <a:lnTo>
                    <a:pt x="970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7"/>
            <p:cNvSpPr/>
            <p:nvPr/>
          </p:nvSpPr>
          <p:spPr>
            <a:xfrm>
              <a:off x="2432750" y="1007825"/>
              <a:ext cx="2425075" cy="3217325"/>
            </a:xfrm>
            <a:custGeom>
              <a:rect b="b" l="l" r="r" t="t"/>
              <a:pathLst>
                <a:path extrusionOk="0" h="128693" w="97003">
                  <a:moveTo>
                    <a:pt x="96602" y="701"/>
                  </a:moveTo>
                  <a:lnTo>
                    <a:pt x="96602" y="71552"/>
                  </a:lnTo>
                  <a:cubicBezTo>
                    <a:pt x="96536" y="72653"/>
                    <a:pt x="95935" y="73687"/>
                    <a:pt x="95001" y="74321"/>
                  </a:cubicBezTo>
                  <a:lnTo>
                    <a:pt x="3369" y="127158"/>
                  </a:lnTo>
                  <a:lnTo>
                    <a:pt x="1635" y="128159"/>
                  </a:lnTo>
                  <a:cubicBezTo>
                    <a:pt x="1501" y="128226"/>
                    <a:pt x="1368" y="128259"/>
                    <a:pt x="1201" y="128259"/>
                  </a:cubicBezTo>
                  <a:cubicBezTo>
                    <a:pt x="1001" y="128259"/>
                    <a:pt x="801" y="128192"/>
                    <a:pt x="634" y="128026"/>
                  </a:cubicBezTo>
                  <a:cubicBezTo>
                    <a:pt x="467" y="127892"/>
                    <a:pt x="400" y="127659"/>
                    <a:pt x="400" y="127425"/>
                  </a:cubicBezTo>
                  <a:lnTo>
                    <a:pt x="400" y="56174"/>
                  </a:lnTo>
                  <a:lnTo>
                    <a:pt x="96602" y="701"/>
                  </a:lnTo>
                  <a:close/>
                  <a:moveTo>
                    <a:pt x="97003" y="1"/>
                  </a:moveTo>
                  <a:lnTo>
                    <a:pt x="0" y="55941"/>
                  </a:lnTo>
                  <a:lnTo>
                    <a:pt x="0" y="127425"/>
                  </a:lnTo>
                  <a:cubicBezTo>
                    <a:pt x="0" y="128126"/>
                    <a:pt x="534" y="128693"/>
                    <a:pt x="1234" y="128693"/>
                  </a:cubicBezTo>
                  <a:cubicBezTo>
                    <a:pt x="1468" y="128693"/>
                    <a:pt x="1668" y="128626"/>
                    <a:pt x="1868" y="128526"/>
                  </a:cubicBezTo>
                  <a:lnTo>
                    <a:pt x="3569" y="127525"/>
                  </a:lnTo>
                  <a:lnTo>
                    <a:pt x="95201" y="74688"/>
                  </a:lnTo>
                  <a:cubicBezTo>
                    <a:pt x="96269" y="73987"/>
                    <a:pt x="96936" y="72820"/>
                    <a:pt x="97003" y="71552"/>
                  </a:cubicBezTo>
                  <a:lnTo>
                    <a:pt x="970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7"/>
            <p:cNvSpPr/>
            <p:nvPr/>
          </p:nvSpPr>
          <p:spPr>
            <a:xfrm>
              <a:off x="2374375" y="973650"/>
              <a:ext cx="2483450" cy="1432700"/>
            </a:xfrm>
            <a:custGeom>
              <a:rect b="b" l="l" r="r" t="t"/>
              <a:pathLst>
                <a:path extrusionOk="0" h="57308" w="99338">
                  <a:moveTo>
                    <a:pt x="97036" y="0"/>
                  </a:moveTo>
                  <a:lnTo>
                    <a:pt x="0" y="55973"/>
                  </a:lnTo>
                  <a:lnTo>
                    <a:pt x="2335" y="57308"/>
                  </a:lnTo>
                  <a:lnTo>
                    <a:pt x="99338" y="1334"/>
                  </a:lnTo>
                  <a:lnTo>
                    <a:pt x="970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7"/>
            <p:cNvSpPr/>
            <p:nvPr/>
          </p:nvSpPr>
          <p:spPr>
            <a:xfrm>
              <a:off x="2374375" y="2372975"/>
              <a:ext cx="74225" cy="1848025"/>
            </a:xfrm>
            <a:custGeom>
              <a:rect b="b" l="l" r="r" t="t"/>
              <a:pathLst>
                <a:path extrusionOk="0" h="73921" w="2969">
                  <a:moveTo>
                    <a:pt x="0" y="0"/>
                  </a:moveTo>
                  <a:lnTo>
                    <a:pt x="0" y="71118"/>
                  </a:lnTo>
                  <a:cubicBezTo>
                    <a:pt x="0" y="71185"/>
                    <a:pt x="0" y="71285"/>
                    <a:pt x="0" y="71385"/>
                  </a:cubicBezTo>
                  <a:cubicBezTo>
                    <a:pt x="100" y="71952"/>
                    <a:pt x="434" y="72486"/>
                    <a:pt x="968" y="72786"/>
                  </a:cubicBezTo>
                  <a:lnTo>
                    <a:pt x="2869" y="73887"/>
                  </a:lnTo>
                  <a:lnTo>
                    <a:pt x="2969" y="73920"/>
                  </a:lnTo>
                  <a:cubicBezTo>
                    <a:pt x="2569" y="73720"/>
                    <a:pt x="2335" y="73286"/>
                    <a:pt x="2335" y="72819"/>
                  </a:cubicBezTo>
                  <a:lnTo>
                    <a:pt x="2335" y="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7"/>
            <p:cNvSpPr/>
            <p:nvPr/>
          </p:nvSpPr>
          <p:spPr>
            <a:xfrm>
              <a:off x="2374375" y="835425"/>
              <a:ext cx="2483450" cy="1570925"/>
            </a:xfrm>
            <a:custGeom>
              <a:rect b="b" l="l" r="r" t="t"/>
              <a:pathLst>
                <a:path extrusionOk="0" h="62837" w="99338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7"/>
            <p:cNvSpPr/>
            <p:nvPr/>
          </p:nvSpPr>
          <p:spPr>
            <a:xfrm>
              <a:off x="2374375" y="835425"/>
              <a:ext cx="2483450" cy="1570925"/>
            </a:xfrm>
            <a:custGeom>
              <a:rect b="b" l="l" r="r" t="t"/>
              <a:pathLst>
                <a:path extrusionOk="0" h="62837" w="99338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2432750" y="871125"/>
              <a:ext cx="2425075" cy="1535225"/>
            </a:xfrm>
            <a:custGeom>
              <a:rect b="b" l="l" r="r" t="t"/>
              <a:pathLst>
                <a:path extrusionOk="0" h="61409" w="97003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2432750" y="871125"/>
              <a:ext cx="2425075" cy="1535225"/>
            </a:xfrm>
            <a:custGeom>
              <a:rect b="b" l="l" r="r" t="t"/>
              <a:pathLst>
                <a:path extrusionOk="0" h="61409" w="97003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7"/>
            <p:cNvSpPr/>
            <p:nvPr/>
          </p:nvSpPr>
          <p:spPr>
            <a:xfrm>
              <a:off x="2374375" y="2230375"/>
              <a:ext cx="64225" cy="175975"/>
            </a:xfrm>
            <a:custGeom>
              <a:rect b="b" l="l" r="r" t="t"/>
              <a:pathLst>
                <a:path extrusionOk="0" h="7039" w="2569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2374375" y="2230375"/>
              <a:ext cx="64225" cy="175975"/>
            </a:xfrm>
            <a:custGeom>
              <a:rect b="b" l="l" r="r" t="t"/>
              <a:pathLst>
                <a:path extrusionOk="0" h="7039" w="2569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4751900" y="963200"/>
              <a:ext cx="41725" cy="54275"/>
            </a:xfrm>
            <a:custGeom>
              <a:rect b="b" l="l" r="r" t="t"/>
              <a:pathLst>
                <a:path extrusionOk="0" h="2171" w="1669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67" y="418"/>
                    <a:pt x="34" y="985"/>
                    <a:pt x="0" y="1586"/>
                  </a:cubicBezTo>
                  <a:cubicBezTo>
                    <a:pt x="0" y="1960"/>
                    <a:pt x="197" y="2170"/>
                    <a:pt x="465" y="2170"/>
                  </a:cubicBezTo>
                  <a:cubicBezTo>
                    <a:pt x="578" y="2170"/>
                    <a:pt x="705" y="2132"/>
                    <a:pt x="834" y="2053"/>
                  </a:cubicBezTo>
                  <a:cubicBezTo>
                    <a:pt x="1335" y="1719"/>
                    <a:pt x="1668" y="1185"/>
                    <a:pt x="1668" y="585"/>
                  </a:cubicBezTo>
                  <a:cubicBezTo>
                    <a:pt x="1668" y="210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4667675" y="1011725"/>
              <a:ext cx="41725" cy="54775"/>
            </a:xfrm>
            <a:custGeom>
              <a:rect b="b" l="l" r="r" t="t"/>
              <a:pathLst>
                <a:path extrusionOk="0" h="2191" w="1669">
                  <a:moveTo>
                    <a:pt x="1186" y="1"/>
                  </a:moveTo>
                  <a:cubicBezTo>
                    <a:pt x="1077" y="1"/>
                    <a:pt x="957" y="36"/>
                    <a:pt x="834" y="112"/>
                  </a:cubicBezTo>
                  <a:cubicBezTo>
                    <a:pt x="334" y="445"/>
                    <a:pt x="34" y="979"/>
                    <a:pt x="0" y="1579"/>
                  </a:cubicBezTo>
                  <a:cubicBezTo>
                    <a:pt x="0" y="1962"/>
                    <a:pt x="189" y="2191"/>
                    <a:pt x="468" y="2191"/>
                  </a:cubicBezTo>
                  <a:cubicBezTo>
                    <a:pt x="578" y="2191"/>
                    <a:pt x="702" y="2155"/>
                    <a:pt x="834" y="2080"/>
                  </a:cubicBezTo>
                  <a:cubicBezTo>
                    <a:pt x="1335" y="1746"/>
                    <a:pt x="1635" y="1179"/>
                    <a:pt x="1668" y="612"/>
                  </a:cubicBezTo>
                  <a:cubicBezTo>
                    <a:pt x="1668" y="229"/>
                    <a:pt x="1462" y="1"/>
                    <a:pt x="11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4582600" y="1060775"/>
              <a:ext cx="41725" cy="54925"/>
            </a:xfrm>
            <a:custGeom>
              <a:rect b="b" l="l" r="r" t="t"/>
              <a:pathLst>
                <a:path extrusionOk="0" h="2197" w="1669">
                  <a:moveTo>
                    <a:pt x="1215" y="1"/>
                  </a:moveTo>
                  <a:cubicBezTo>
                    <a:pt x="1102" y="1"/>
                    <a:pt x="973" y="39"/>
                    <a:pt x="835" y="118"/>
                  </a:cubicBezTo>
                  <a:cubicBezTo>
                    <a:pt x="334" y="451"/>
                    <a:pt x="34" y="985"/>
                    <a:pt x="1" y="1585"/>
                  </a:cubicBezTo>
                  <a:cubicBezTo>
                    <a:pt x="1" y="1968"/>
                    <a:pt x="207" y="2197"/>
                    <a:pt x="483" y="2197"/>
                  </a:cubicBezTo>
                  <a:cubicBezTo>
                    <a:pt x="592" y="2197"/>
                    <a:pt x="712" y="2161"/>
                    <a:pt x="835" y="2086"/>
                  </a:cubicBezTo>
                  <a:cubicBezTo>
                    <a:pt x="1335" y="1752"/>
                    <a:pt x="1635" y="1185"/>
                    <a:pt x="1669" y="618"/>
                  </a:cubicBezTo>
                  <a:cubicBezTo>
                    <a:pt x="1669" y="218"/>
                    <a:pt x="1486" y="1"/>
                    <a:pt x="1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>
              <a:off x="2432750" y="2049400"/>
              <a:ext cx="619625" cy="2175275"/>
            </a:xfrm>
            <a:custGeom>
              <a:rect b="b" l="l" r="r" t="t"/>
              <a:pathLst>
                <a:path extrusionOk="0" h="87011" w="24785">
                  <a:moveTo>
                    <a:pt x="24785" y="1"/>
                  </a:moveTo>
                  <a:lnTo>
                    <a:pt x="0" y="14278"/>
                  </a:lnTo>
                  <a:lnTo>
                    <a:pt x="0" y="85762"/>
                  </a:lnTo>
                  <a:cubicBezTo>
                    <a:pt x="0" y="86504"/>
                    <a:pt x="589" y="87011"/>
                    <a:pt x="1240" y="87011"/>
                  </a:cubicBezTo>
                  <a:cubicBezTo>
                    <a:pt x="1437" y="87011"/>
                    <a:pt x="1641" y="86964"/>
                    <a:pt x="1835" y="86863"/>
                  </a:cubicBezTo>
                  <a:lnTo>
                    <a:pt x="3569" y="85862"/>
                  </a:lnTo>
                  <a:lnTo>
                    <a:pt x="24785" y="73620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7"/>
            <p:cNvSpPr/>
            <p:nvPr/>
          </p:nvSpPr>
          <p:spPr>
            <a:xfrm>
              <a:off x="3094050" y="1090400"/>
              <a:ext cx="1712900" cy="2725300"/>
            </a:xfrm>
            <a:custGeom>
              <a:rect b="b" l="l" r="r" t="t"/>
              <a:pathLst>
                <a:path extrusionOk="0" h="109012" w="68516">
                  <a:moveTo>
                    <a:pt x="68516" y="0"/>
                  </a:moveTo>
                  <a:lnTo>
                    <a:pt x="0" y="39562"/>
                  </a:lnTo>
                  <a:lnTo>
                    <a:pt x="0" y="109011"/>
                  </a:lnTo>
                  <a:lnTo>
                    <a:pt x="68516" y="69450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7"/>
            <p:cNvSpPr/>
            <p:nvPr/>
          </p:nvSpPr>
          <p:spPr>
            <a:xfrm>
              <a:off x="2501950" y="2257100"/>
              <a:ext cx="421175" cy="303650"/>
            </a:xfrm>
            <a:custGeom>
              <a:rect b="b" l="l" r="r" t="t"/>
              <a:pathLst>
                <a:path extrusionOk="0" h="12146" w="16847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2501950" y="2257100"/>
              <a:ext cx="421175" cy="303650"/>
            </a:xfrm>
            <a:custGeom>
              <a:rect b="b" l="l" r="r" t="t"/>
              <a:pathLst>
                <a:path extrusionOk="0" h="12146" w="16847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7"/>
            <p:cNvSpPr/>
            <p:nvPr/>
          </p:nvSpPr>
          <p:spPr>
            <a:xfrm>
              <a:off x="2948100" y="2223850"/>
              <a:ext cx="52575" cy="61575"/>
            </a:xfrm>
            <a:custGeom>
              <a:rect b="b" l="l" r="r" t="t"/>
              <a:pathLst>
                <a:path extrusionOk="0" h="2463" w="2103">
                  <a:moveTo>
                    <a:pt x="1168" y="361"/>
                  </a:moveTo>
                  <a:cubicBezTo>
                    <a:pt x="1235" y="428"/>
                    <a:pt x="1335" y="562"/>
                    <a:pt x="1335" y="862"/>
                  </a:cubicBezTo>
                  <a:cubicBezTo>
                    <a:pt x="1335" y="1329"/>
                    <a:pt x="1135" y="1762"/>
                    <a:pt x="768" y="2063"/>
                  </a:cubicBezTo>
                  <a:cubicBezTo>
                    <a:pt x="721" y="2086"/>
                    <a:pt x="674" y="2110"/>
                    <a:pt x="627" y="2110"/>
                  </a:cubicBezTo>
                  <a:cubicBezTo>
                    <a:pt x="607" y="2110"/>
                    <a:pt x="587" y="2106"/>
                    <a:pt x="568" y="2096"/>
                  </a:cubicBezTo>
                  <a:cubicBezTo>
                    <a:pt x="501" y="2029"/>
                    <a:pt x="401" y="1896"/>
                    <a:pt x="401" y="1596"/>
                  </a:cubicBezTo>
                  <a:cubicBezTo>
                    <a:pt x="401" y="1129"/>
                    <a:pt x="601" y="695"/>
                    <a:pt x="968" y="395"/>
                  </a:cubicBezTo>
                  <a:cubicBezTo>
                    <a:pt x="1002" y="395"/>
                    <a:pt x="1035" y="361"/>
                    <a:pt x="1102" y="361"/>
                  </a:cubicBezTo>
                  <a:close/>
                  <a:moveTo>
                    <a:pt x="1100" y="1"/>
                  </a:moveTo>
                  <a:cubicBezTo>
                    <a:pt x="984" y="1"/>
                    <a:pt x="865" y="36"/>
                    <a:pt x="768" y="95"/>
                  </a:cubicBezTo>
                  <a:cubicBezTo>
                    <a:pt x="301" y="462"/>
                    <a:pt x="34" y="1029"/>
                    <a:pt x="34" y="1596"/>
                  </a:cubicBezTo>
                  <a:cubicBezTo>
                    <a:pt x="1" y="1929"/>
                    <a:pt x="134" y="2229"/>
                    <a:pt x="401" y="2396"/>
                  </a:cubicBezTo>
                  <a:cubicBezTo>
                    <a:pt x="468" y="2463"/>
                    <a:pt x="535" y="2463"/>
                    <a:pt x="635" y="2463"/>
                  </a:cubicBezTo>
                  <a:cubicBezTo>
                    <a:pt x="735" y="2463"/>
                    <a:pt x="868" y="2430"/>
                    <a:pt x="968" y="2396"/>
                  </a:cubicBezTo>
                  <a:cubicBezTo>
                    <a:pt x="1135" y="2263"/>
                    <a:pt x="1268" y="2129"/>
                    <a:pt x="1369" y="1963"/>
                  </a:cubicBezTo>
                  <a:lnTo>
                    <a:pt x="1769" y="2330"/>
                  </a:lnTo>
                  <a:cubicBezTo>
                    <a:pt x="1802" y="2363"/>
                    <a:pt x="1836" y="2396"/>
                    <a:pt x="1869" y="2396"/>
                  </a:cubicBezTo>
                  <a:cubicBezTo>
                    <a:pt x="1936" y="2396"/>
                    <a:pt x="1969" y="2363"/>
                    <a:pt x="2002" y="2330"/>
                  </a:cubicBezTo>
                  <a:cubicBezTo>
                    <a:pt x="2102" y="2263"/>
                    <a:pt x="2069" y="2129"/>
                    <a:pt x="2002" y="2063"/>
                  </a:cubicBezTo>
                  <a:lnTo>
                    <a:pt x="1535" y="1629"/>
                  </a:lnTo>
                  <a:cubicBezTo>
                    <a:pt x="1635" y="1362"/>
                    <a:pt x="1669" y="1129"/>
                    <a:pt x="1669" y="862"/>
                  </a:cubicBezTo>
                  <a:cubicBezTo>
                    <a:pt x="1735" y="562"/>
                    <a:pt x="1602" y="261"/>
                    <a:pt x="1335" y="61"/>
                  </a:cubicBezTo>
                  <a:cubicBezTo>
                    <a:pt x="1265" y="1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7"/>
            <p:cNvSpPr/>
            <p:nvPr/>
          </p:nvSpPr>
          <p:spPr>
            <a:xfrm>
              <a:off x="2501125" y="2653175"/>
              <a:ext cx="10875" cy="31725"/>
            </a:xfrm>
            <a:custGeom>
              <a:rect b="b" l="l" r="r" t="t"/>
              <a:pathLst>
                <a:path extrusionOk="0" h="1269" w="435">
                  <a:moveTo>
                    <a:pt x="401" y="0"/>
                  </a:moveTo>
                  <a:lnTo>
                    <a:pt x="67" y="234"/>
                  </a:lnTo>
                  <a:cubicBezTo>
                    <a:pt x="34" y="234"/>
                    <a:pt x="0" y="267"/>
                    <a:pt x="0" y="301"/>
                  </a:cubicBezTo>
                  <a:lnTo>
                    <a:pt x="0" y="1268"/>
                  </a:lnTo>
                  <a:lnTo>
                    <a:pt x="67" y="1268"/>
                  </a:ln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0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7"/>
            <p:cNvSpPr/>
            <p:nvPr/>
          </p:nvSpPr>
          <p:spPr>
            <a:xfrm>
              <a:off x="2514475" y="2646500"/>
              <a:ext cx="10850" cy="30875"/>
            </a:xfrm>
            <a:custGeom>
              <a:rect b="b" l="l" r="r" t="t"/>
              <a:pathLst>
                <a:path extrusionOk="0" h="1235" w="434">
                  <a:moveTo>
                    <a:pt x="400" y="1"/>
                  </a:moveTo>
                  <a:lnTo>
                    <a:pt x="34" y="167"/>
                  </a:lnTo>
                  <a:cubicBezTo>
                    <a:pt x="34" y="201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1"/>
                    <a:pt x="434" y="9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7"/>
            <p:cNvSpPr/>
            <p:nvPr/>
          </p:nvSpPr>
          <p:spPr>
            <a:xfrm>
              <a:off x="2527800" y="2638175"/>
              <a:ext cx="10875" cy="31700"/>
            </a:xfrm>
            <a:custGeom>
              <a:rect b="b" l="l" r="r" t="t"/>
              <a:pathLst>
                <a:path extrusionOk="0" h="1268" w="435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34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7"/>
                  </a:lnTo>
                  <a:cubicBezTo>
                    <a:pt x="435" y="1034"/>
                    <a:pt x="435" y="1001"/>
                    <a:pt x="435" y="1001"/>
                  </a:cubicBezTo>
                  <a:lnTo>
                    <a:pt x="435" y="33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2501125" y="2684025"/>
              <a:ext cx="10875" cy="32550"/>
            </a:xfrm>
            <a:custGeom>
              <a:rect b="b" l="l" r="r" t="t"/>
              <a:pathLst>
                <a:path extrusionOk="0" h="1302" w="435">
                  <a:moveTo>
                    <a:pt x="401" y="1"/>
                  </a:moveTo>
                  <a:lnTo>
                    <a:pt x="67" y="234"/>
                  </a:lnTo>
                  <a:cubicBezTo>
                    <a:pt x="34" y="234"/>
                    <a:pt x="0" y="268"/>
                    <a:pt x="0" y="301"/>
                  </a:cubicBezTo>
                  <a:lnTo>
                    <a:pt x="0" y="1268"/>
                  </a:lnTo>
                  <a:cubicBezTo>
                    <a:pt x="0" y="1302"/>
                    <a:pt x="67" y="1302"/>
                    <a:pt x="67" y="1302"/>
                  </a:cubicBez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14475" y="2677350"/>
              <a:ext cx="10850" cy="30900"/>
            </a:xfrm>
            <a:custGeom>
              <a:rect b="b" l="l" r="r" t="t"/>
              <a:pathLst>
                <a:path extrusionOk="0" h="1236" w="434">
                  <a:moveTo>
                    <a:pt x="400" y="1"/>
                  </a:moveTo>
                  <a:lnTo>
                    <a:pt x="34" y="201"/>
                  </a:lnTo>
                  <a:cubicBezTo>
                    <a:pt x="34" y="201"/>
                    <a:pt x="0" y="234"/>
                    <a:pt x="0" y="268"/>
                  </a:cubicBezTo>
                  <a:lnTo>
                    <a:pt x="0" y="1202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2"/>
                    <a:pt x="434" y="1002"/>
                  </a:cubicBezTo>
                  <a:lnTo>
                    <a:pt x="434" y="34"/>
                  </a:lnTo>
                  <a:cubicBezTo>
                    <a:pt x="434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527800" y="2669025"/>
              <a:ext cx="10875" cy="31700"/>
            </a:xfrm>
            <a:custGeom>
              <a:rect b="b" l="l" r="r" t="t"/>
              <a:pathLst>
                <a:path extrusionOk="0" h="1268" w="435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67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8"/>
                  </a:lnTo>
                  <a:cubicBezTo>
                    <a:pt x="435" y="1034"/>
                    <a:pt x="435" y="1034"/>
                    <a:pt x="435" y="1001"/>
                  </a:cubicBezTo>
                  <a:lnTo>
                    <a:pt x="435" y="34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501950" y="2764300"/>
              <a:ext cx="12325" cy="28500"/>
            </a:xfrm>
            <a:custGeom>
              <a:rect b="b" l="l" r="r" t="t"/>
              <a:pathLst>
                <a:path extrusionOk="0" h="1140" w="493">
                  <a:moveTo>
                    <a:pt x="451" y="0"/>
                  </a:moveTo>
                  <a:cubicBezTo>
                    <a:pt x="443" y="0"/>
                    <a:pt x="434" y="9"/>
                    <a:pt x="434" y="25"/>
                  </a:cubicBezTo>
                  <a:lnTo>
                    <a:pt x="1" y="793"/>
                  </a:lnTo>
                  <a:lnTo>
                    <a:pt x="1" y="893"/>
                  </a:lnTo>
                  <a:lnTo>
                    <a:pt x="434" y="1126"/>
                  </a:lnTo>
                  <a:cubicBezTo>
                    <a:pt x="434" y="1135"/>
                    <a:pt x="439" y="1139"/>
                    <a:pt x="446" y="1139"/>
                  </a:cubicBezTo>
                  <a:cubicBezTo>
                    <a:pt x="463" y="1139"/>
                    <a:pt x="492" y="1108"/>
                    <a:pt x="468" y="1059"/>
                  </a:cubicBezTo>
                  <a:lnTo>
                    <a:pt x="468" y="25"/>
                  </a:lnTo>
                  <a:cubicBezTo>
                    <a:pt x="468" y="9"/>
                    <a:pt x="459" y="0"/>
                    <a:pt x="4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506125" y="2769925"/>
              <a:ext cx="16700" cy="15350"/>
            </a:xfrm>
            <a:custGeom>
              <a:rect b="b" l="l" r="r" t="t"/>
              <a:pathLst>
                <a:path extrusionOk="0" h="614" w="668">
                  <a:moveTo>
                    <a:pt x="668" y="0"/>
                  </a:moveTo>
                  <a:lnTo>
                    <a:pt x="67" y="334"/>
                  </a:lnTo>
                  <a:cubicBezTo>
                    <a:pt x="34" y="367"/>
                    <a:pt x="1" y="434"/>
                    <a:pt x="1" y="501"/>
                  </a:cubicBezTo>
                  <a:cubicBezTo>
                    <a:pt x="1" y="576"/>
                    <a:pt x="19" y="613"/>
                    <a:pt x="43" y="613"/>
                  </a:cubicBezTo>
                  <a:cubicBezTo>
                    <a:pt x="51" y="613"/>
                    <a:pt x="59" y="609"/>
                    <a:pt x="67" y="601"/>
                  </a:cubicBezTo>
                  <a:lnTo>
                    <a:pt x="668" y="2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2525300" y="2765750"/>
              <a:ext cx="5025" cy="9200"/>
            </a:xfrm>
            <a:custGeom>
              <a:rect b="b" l="l" r="r" t="t"/>
              <a:pathLst>
                <a:path extrusionOk="0" h="368" w="201">
                  <a:moveTo>
                    <a:pt x="201" y="1"/>
                  </a:moveTo>
                  <a:lnTo>
                    <a:pt x="1" y="101"/>
                  </a:lnTo>
                  <a:lnTo>
                    <a:pt x="1" y="368"/>
                  </a:lnTo>
                  <a:lnTo>
                    <a:pt x="201" y="2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2532825" y="2758750"/>
              <a:ext cx="10850" cy="32350"/>
            </a:xfrm>
            <a:custGeom>
              <a:rect b="b" l="l" r="r" t="t"/>
              <a:pathLst>
                <a:path extrusionOk="0" h="1294" w="434">
                  <a:moveTo>
                    <a:pt x="366" y="1"/>
                  </a:moveTo>
                  <a:cubicBezTo>
                    <a:pt x="354" y="1"/>
                    <a:pt x="343" y="5"/>
                    <a:pt x="334" y="14"/>
                  </a:cubicBezTo>
                  <a:lnTo>
                    <a:pt x="0" y="181"/>
                  </a:lnTo>
                  <a:lnTo>
                    <a:pt x="0" y="447"/>
                  </a:lnTo>
                  <a:lnTo>
                    <a:pt x="234" y="314"/>
                  </a:lnTo>
                  <a:lnTo>
                    <a:pt x="234" y="1181"/>
                  </a:lnTo>
                  <a:cubicBezTo>
                    <a:pt x="234" y="1256"/>
                    <a:pt x="252" y="1294"/>
                    <a:pt x="290" y="1294"/>
                  </a:cubicBezTo>
                  <a:cubicBezTo>
                    <a:pt x="302" y="1294"/>
                    <a:pt x="317" y="1290"/>
                    <a:pt x="334" y="1281"/>
                  </a:cubicBezTo>
                  <a:cubicBezTo>
                    <a:pt x="400" y="1215"/>
                    <a:pt x="434" y="1148"/>
                    <a:pt x="434" y="1081"/>
                  </a:cubicBezTo>
                  <a:lnTo>
                    <a:pt x="434" y="81"/>
                  </a:lnTo>
                  <a:cubicBezTo>
                    <a:pt x="434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2500300" y="2846675"/>
              <a:ext cx="34825" cy="62550"/>
            </a:xfrm>
            <a:custGeom>
              <a:rect b="b" l="l" r="r" t="t"/>
              <a:pathLst>
                <a:path extrusionOk="0" h="2502" w="1393">
                  <a:moveTo>
                    <a:pt x="952" y="1"/>
                  </a:moveTo>
                  <a:cubicBezTo>
                    <a:pt x="865" y="1"/>
                    <a:pt x="768" y="32"/>
                    <a:pt x="667" y="99"/>
                  </a:cubicBezTo>
                  <a:cubicBezTo>
                    <a:pt x="200" y="500"/>
                    <a:pt x="0" y="1134"/>
                    <a:pt x="67" y="1734"/>
                  </a:cubicBezTo>
                  <a:cubicBezTo>
                    <a:pt x="134" y="2234"/>
                    <a:pt x="434" y="2234"/>
                    <a:pt x="467" y="2468"/>
                  </a:cubicBezTo>
                  <a:cubicBezTo>
                    <a:pt x="467" y="2501"/>
                    <a:pt x="500" y="2501"/>
                    <a:pt x="500" y="2501"/>
                  </a:cubicBezTo>
                  <a:lnTo>
                    <a:pt x="901" y="2268"/>
                  </a:lnTo>
                  <a:cubicBezTo>
                    <a:pt x="934" y="2268"/>
                    <a:pt x="934" y="2234"/>
                    <a:pt x="934" y="2201"/>
                  </a:cubicBezTo>
                  <a:cubicBezTo>
                    <a:pt x="1001" y="1867"/>
                    <a:pt x="1368" y="1500"/>
                    <a:pt x="1368" y="700"/>
                  </a:cubicBezTo>
                  <a:cubicBezTo>
                    <a:pt x="1393" y="276"/>
                    <a:pt x="1212" y="1"/>
                    <a:pt x="9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2511975" y="2907525"/>
              <a:ext cx="11700" cy="16700"/>
            </a:xfrm>
            <a:custGeom>
              <a:rect b="b" l="l" r="r" t="t"/>
              <a:pathLst>
                <a:path extrusionOk="0" h="668" w="468">
                  <a:moveTo>
                    <a:pt x="434" y="0"/>
                  </a:moveTo>
                  <a:lnTo>
                    <a:pt x="67" y="201"/>
                  </a:lnTo>
                  <a:cubicBezTo>
                    <a:pt x="33" y="234"/>
                    <a:pt x="0" y="267"/>
                    <a:pt x="0" y="301"/>
                  </a:cubicBezTo>
                  <a:lnTo>
                    <a:pt x="0" y="634"/>
                  </a:lnTo>
                  <a:cubicBezTo>
                    <a:pt x="0" y="668"/>
                    <a:pt x="33" y="668"/>
                    <a:pt x="67" y="668"/>
                  </a:cubicBezTo>
                  <a:lnTo>
                    <a:pt x="434" y="467"/>
                  </a:lnTo>
                  <a:cubicBezTo>
                    <a:pt x="467" y="434"/>
                    <a:pt x="467" y="401"/>
                    <a:pt x="467" y="401"/>
                  </a:cubicBezTo>
                  <a:lnTo>
                    <a:pt x="467" y="34"/>
                  </a:lnTo>
                  <a:cubicBezTo>
                    <a:pt x="467" y="0"/>
                    <a:pt x="467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7"/>
            <p:cNvSpPr/>
            <p:nvPr/>
          </p:nvSpPr>
          <p:spPr>
            <a:xfrm>
              <a:off x="2501125" y="2641900"/>
              <a:ext cx="43550" cy="77725"/>
            </a:xfrm>
            <a:custGeom>
              <a:rect b="b" l="l" r="r" t="t"/>
              <a:pathLst>
                <a:path extrusionOk="0" h="3109" w="1742">
                  <a:moveTo>
                    <a:pt x="1085" y="318"/>
                  </a:moveTo>
                  <a:cubicBezTo>
                    <a:pt x="1321" y="318"/>
                    <a:pt x="1502" y="572"/>
                    <a:pt x="1502" y="985"/>
                  </a:cubicBezTo>
                  <a:cubicBezTo>
                    <a:pt x="1502" y="1519"/>
                    <a:pt x="1268" y="2019"/>
                    <a:pt x="868" y="2319"/>
                  </a:cubicBezTo>
                  <a:cubicBezTo>
                    <a:pt x="785" y="2365"/>
                    <a:pt x="708" y="2386"/>
                    <a:pt x="637" y="2386"/>
                  </a:cubicBezTo>
                  <a:cubicBezTo>
                    <a:pt x="394" y="2386"/>
                    <a:pt x="234" y="2133"/>
                    <a:pt x="234" y="1719"/>
                  </a:cubicBezTo>
                  <a:cubicBezTo>
                    <a:pt x="201" y="1185"/>
                    <a:pt x="434" y="685"/>
                    <a:pt x="868" y="385"/>
                  </a:cubicBezTo>
                  <a:cubicBezTo>
                    <a:pt x="943" y="340"/>
                    <a:pt x="1016" y="318"/>
                    <a:pt x="1085" y="318"/>
                  </a:cubicBezTo>
                  <a:close/>
                  <a:moveTo>
                    <a:pt x="1162" y="1"/>
                  </a:moveTo>
                  <a:cubicBezTo>
                    <a:pt x="1033" y="1"/>
                    <a:pt x="887" y="59"/>
                    <a:pt x="734" y="185"/>
                  </a:cubicBezTo>
                  <a:cubicBezTo>
                    <a:pt x="334" y="552"/>
                    <a:pt x="101" y="1052"/>
                    <a:pt x="34" y="1619"/>
                  </a:cubicBezTo>
                  <a:cubicBezTo>
                    <a:pt x="0" y="1886"/>
                    <a:pt x="34" y="2153"/>
                    <a:pt x="134" y="2386"/>
                  </a:cubicBezTo>
                  <a:lnTo>
                    <a:pt x="0" y="3053"/>
                  </a:lnTo>
                  <a:cubicBezTo>
                    <a:pt x="0" y="3092"/>
                    <a:pt x="0" y="3109"/>
                    <a:pt x="14" y="3109"/>
                  </a:cubicBezTo>
                  <a:cubicBezTo>
                    <a:pt x="23" y="3109"/>
                    <a:pt x="40" y="3101"/>
                    <a:pt x="67" y="3087"/>
                  </a:cubicBezTo>
                  <a:lnTo>
                    <a:pt x="434" y="2686"/>
                  </a:lnTo>
                  <a:cubicBezTo>
                    <a:pt x="468" y="2692"/>
                    <a:pt x="503" y="2695"/>
                    <a:pt x="537" y="2695"/>
                  </a:cubicBezTo>
                  <a:cubicBezTo>
                    <a:pt x="702" y="2695"/>
                    <a:pt x="863" y="2630"/>
                    <a:pt x="1001" y="2520"/>
                  </a:cubicBezTo>
                  <a:cubicBezTo>
                    <a:pt x="1401" y="2153"/>
                    <a:pt x="1635" y="1619"/>
                    <a:pt x="1668" y="1085"/>
                  </a:cubicBezTo>
                  <a:cubicBezTo>
                    <a:pt x="1741" y="427"/>
                    <a:pt x="1512" y="1"/>
                    <a:pt x="11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7"/>
            <p:cNvSpPr/>
            <p:nvPr/>
          </p:nvSpPr>
          <p:spPr>
            <a:xfrm>
              <a:off x="2501125" y="2957975"/>
              <a:ext cx="43550" cy="78325"/>
            </a:xfrm>
            <a:custGeom>
              <a:rect b="b" l="l" r="r" t="t"/>
              <a:pathLst>
                <a:path extrusionOk="0" h="3133" w="1742">
                  <a:moveTo>
                    <a:pt x="1073" y="322"/>
                  </a:moveTo>
                  <a:cubicBezTo>
                    <a:pt x="1315" y="322"/>
                    <a:pt x="1502" y="597"/>
                    <a:pt x="1502" y="1018"/>
                  </a:cubicBezTo>
                  <a:cubicBezTo>
                    <a:pt x="1502" y="1518"/>
                    <a:pt x="1268" y="2019"/>
                    <a:pt x="868" y="2352"/>
                  </a:cubicBezTo>
                  <a:cubicBezTo>
                    <a:pt x="786" y="2397"/>
                    <a:pt x="709" y="2418"/>
                    <a:pt x="639" y="2418"/>
                  </a:cubicBezTo>
                  <a:cubicBezTo>
                    <a:pt x="395" y="2418"/>
                    <a:pt x="234" y="2159"/>
                    <a:pt x="234" y="1718"/>
                  </a:cubicBezTo>
                  <a:cubicBezTo>
                    <a:pt x="201" y="1218"/>
                    <a:pt x="434" y="718"/>
                    <a:pt x="868" y="384"/>
                  </a:cubicBezTo>
                  <a:cubicBezTo>
                    <a:pt x="938" y="342"/>
                    <a:pt x="1008" y="322"/>
                    <a:pt x="1073" y="322"/>
                  </a:cubicBezTo>
                  <a:close/>
                  <a:moveTo>
                    <a:pt x="1160" y="1"/>
                  </a:moveTo>
                  <a:cubicBezTo>
                    <a:pt x="1031" y="1"/>
                    <a:pt x="886" y="59"/>
                    <a:pt x="734" y="184"/>
                  </a:cubicBezTo>
                  <a:cubicBezTo>
                    <a:pt x="334" y="584"/>
                    <a:pt x="101" y="1085"/>
                    <a:pt x="34" y="1618"/>
                  </a:cubicBezTo>
                  <a:cubicBezTo>
                    <a:pt x="0" y="1885"/>
                    <a:pt x="34" y="2152"/>
                    <a:pt x="134" y="2419"/>
                  </a:cubicBezTo>
                  <a:lnTo>
                    <a:pt x="0" y="3053"/>
                  </a:lnTo>
                  <a:cubicBezTo>
                    <a:pt x="0" y="3102"/>
                    <a:pt x="0" y="3133"/>
                    <a:pt x="27" y="3133"/>
                  </a:cubicBezTo>
                  <a:cubicBezTo>
                    <a:pt x="36" y="3133"/>
                    <a:pt x="49" y="3128"/>
                    <a:pt x="67" y="3119"/>
                  </a:cubicBezTo>
                  <a:lnTo>
                    <a:pt x="434" y="2686"/>
                  </a:lnTo>
                  <a:cubicBezTo>
                    <a:pt x="488" y="2704"/>
                    <a:pt x="541" y="2712"/>
                    <a:pt x="594" y="2712"/>
                  </a:cubicBezTo>
                  <a:cubicBezTo>
                    <a:pt x="739" y="2712"/>
                    <a:pt x="879" y="2650"/>
                    <a:pt x="1001" y="2552"/>
                  </a:cubicBezTo>
                  <a:cubicBezTo>
                    <a:pt x="1401" y="2152"/>
                    <a:pt x="1635" y="1652"/>
                    <a:pt x="1668" y="1118"/>
                  </a:cubicBezTo>
                  <a:cubicBezTo>
                    <a:pt x="1742" y="434"/>
                    <a:pt x="1511" y="1"/>
                    <a:pt x="1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7"/>
            <p:cNvSpPr/>
            <p:nvPr/>
          </p:nvSpPr>
          <p:spPr>
            <a:xfrm>
              <a:off x="2516125" y="3069800"/>
              <a:ext cx="16725" cy="27400"/>
            </a:xfrm>
            <a:custGeom>
              <a:rect b="b" l="l" r="r" t="t"/>
              <a:pathLst>
                <a:path extrusionOk="0" h="1096" w="669">
                  <a:moveTo>
                    <a:pt x="453" y="0"/>
                  </a:moveTo>
                  <a:cubicBezTo>
                    <a:pt x="415" y="0"/>
                    <a:pt x="375" y="15"/>
                    <a:pt x="334" y="47"/>
                  </a:cubicBezTo>
                  <a:cubicBezTo>
                    <a:pt x="101" y="214"/>
                    <a:pt x="1" y="448"/>
                    <a:pt x="1" y="748"/>
                  </a:cubicBezTo>
                  <a:cubicBezTo>
                    <a:pt x="1" y="950"/>
                    <a:pt x="78" y="1095"/>
                    <a:pt x="202" y="1095"/>
                  </a:cubicBezTo>
                  <a:cubicBezTo>
                    <a:pt x="242" y="1095"/>
                    <a:pt x="286" y="1080"/>
                    <a:pt x="334" y="1048"/>
                  </a:cubicBezTo>
                  <a:cubicBezTo>
                    <a:pt x="535" y="881"/>
                    <a:pt x="668" y="615"/>
                    <a:pt x="668" y="348"/>
                  </a:cubicBezTo>
                  <a:cubicBezTo>
                    <a:pt x="668" y="145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7"/>
            <p:cNvSpPr/>
            <p:nvPr/>
          </p:nvSpPr>
          <p:spPr>
            <a:xfrm>
              <a:off x="2535325" y="3075350"/>
              <a:ext cx="11700" cy="17950"/>
            </a:xfrm>
            <a:custGeom>
              <a:rect b="b" l="l" r="r" t="t"/>
              <a:pathLst>
                <a:path extrusionOk="0" h="718" w="468">
                  <a:moveTo>
                    <a:pt x="326" y="1"/>
                  </a:moveTo>
                  <a:cubicBezTo>
                    <a:pt x="298" y="1"/>
                    <a:pt x="267" y="9"/>
                    <a:pt x="234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643"/>
                    <a:pt x="56" y="718"/>
                    <a:pt x="141" y="718"/>
                  </a:cubicBezTo>
                  <a:cubicBezTo>
                    <a:pt x="169" y="718"/>
                    <a:pt x="200" y="709"/>
                    <a:pt x="234" y="693"/>
                  </a:cubicBezTo>
                  <a:cubicBezTo>
                    <a:pt x="367" y="593"/>
                    <a:pt x="467" y="426"/>
                    <a:pt x="467" y="226"/>
                  </a:cubicBezTo>
                  <a:cubicBezTo>
                    <a:pt x="467" y="76"/>
                    <a:pt x="411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7"/>
            <p:cNvSpPr/>
            <p:nvPr/>
          </p:nvSpPr>
          <p:spPr>
            <a:xfrm>
              <a:off x="2514475" y="3097500"/>
              <a:ext cx="19200" cy="42725"/>
            </a:xfrm>
            <a:custGeom>
              <a:rect b="b" l="l" r="r" t="t"/>
              <a:pathLst>
                <a:path extrusionOk="0" h="1709" w="768">
                  <a:moveTo>
                    <a:pt x="605" y="1"/>
                  </a:moveTo>
                  <a:cubicBezTo>
                    <a:pt x="572" y="1"/>
                    <a:pt x="536" y="13"/>
                    <a:pt x="501" y="40"/>
                  </a:cubicBezTo>
                  <a:lnTo>
                    <a:pt x="267" y="174"/>
                  </a:lnTo>
                  <a:cubicBezTo>
                    <a:pt x="100" y="274"/>
                    <a:pt x="0" y="474"/>
                    <a:pt x="0" y="707"/>
                  </a:cubicBezTo>
                  <a:lnTo>
                    <a:pt x="0" y="1708"/>
                  </a:lnTo>
                  <a:lnTo>
                    <a:pt x="767" y="1274"/>
                  </a:lnTo>
                  <a:lnTo>
                    <a:pt x="767" y="240"/>
                  </a:lnTo>
                  <a:cubicBezTo>
                    <a:pt x="767" y="94"/>
                    <a:pt x="696" y="1"/>
                    <a:pt x="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7"/>
            <p:cNvSpPr/>
            <p:nvPr/>
          </p:nvSpPr>
          <p:spPr>
            <a:xfrm>
              <a:off x="2536975" y="3095325"/>
              <a:ext cx="10050" cy="32375"/>
            </a:xfrm>
            <a:custGeom>
              <a:rect b="b" l="l" r="r" t="t"/>
              <a:pathLst>
                <a:path extrusionOk="0" h="1295" w="402">
                  <a:moveTo>
                    <a:pt x="279" y="1"/>
                  </a:moveTo>
                  <a:cubicBezTo>
                    <a:pt x="255" y="1"/>
                    <a:pt x="228" y="9"/>
                    <a:pt x="201" y="27"/>
                  </a:cubicBezTo>
                  <a:lnTo>
                    <a:pt x="1" y="161"/>
                  </a:lnTo>
                  <a:lnTo>
                    <a:pt x="1" y="1295"/>
                  </a:lnTo>
                  <a:lnTo>
                    <a:pt x="401" y="1061"/>
                  </a:lnTo>
                  <a:lnTo>
                    <a:pt x="401" y="161"/>
                  </a:lnTo>
                  <a:cubicBezTo>
                    <a:pt x="401" y="63"/>
                    <a:pt x="347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7"/>
            <p:cNvSpPr/>
            <p:nvPr/>
          </p:nvSpPr>
          <p:spPr>
            <a:xfrm>
              <a:off x="2501125" y="3094650"/>
              <a:ext cx="11700" cy="18575"/>
            </a:xfrm>
            <a:custGeom>
              <a:rect b="b" l="l" r="r" t="t"/>
              <a:pathLst>
                <a:path extrusionOk="0" h="743" w="468">
                  <a:moveTo>
                    <a:pt x="313" y="0"/>
                  </a:moveTo>
                  <a:cubicBezTo>
                    <a:pt x="288" y="0"/>
                    <a:pt x="262" y="7"/>
                    <a:pt x="234" y="21"/>
                  </a:cubicBezTo>
                  <a:cubicBezTo>
                    <a:pt x="101" y="154"/>
                    <a:pt x="0" y="321"/>
                    <a:pt x="34" y="521"/>
                  </a:cubicBezTo>
                  <a:cubicBezTo>
                    <a:pt x="34" y="652"/>
                    <a:pt x="96" y="742"/>
                    <a:pt x="171" y="742"/>
                  </a:cubicBezTo>
                  <a:cubicBezTo>
                    <a:pt x="191" y="742"/>
                    <a:pt x="213" y="736"/>
                    <a:pt x="234" y="721"/>
                  </a:cubicBezTo>
                  <a:cubicBezTo>
                    <a:pt x="367" y="588"/>
                    <a:pt x="467" y="421"/>
                    <a:pt x="467" y="254"/>
                  </a:cubicBezTo>
                  <a:cubicBezTo>
                    <a:pt x="467" y="96"/>
                    <a:pt x="405" y="0"/>
                    <a:pt x="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7"/>
            <p:cNvSpPr/>
            <p:nvPr/>
          </p:nvSpPr>
          <p:spPr>
            <a:xfrm>
              <a:off x="2501125" y="3113500"/>
              <a:ext cx="10875" cy="34225"/>
            </a:xfrm>
            <a:custGeom>
              <a:rect b="b" l="l" r="r" t="t"/>
              <a:pathLst>
                <a:path extrusionOk="0" h="1369" w="435">
                  <a:moveTo>
                    <a:pt x="434" y="1"/>
                  </a:moveTo>
                  <a:lnTo>
                    <a:pt x="201" y="134"/>
                  </a:lnTo>
                  <a:cubicBezTo>
                    <a:pt x="67" y="201"/>
                    <a:pt x="0" y="334"/>
                    <a:pt x="0" y="501"/>
                  </a:cubicBezTo>
                  <a:lnTo>
                    <a:pt x="0" y="1368"/>
                  </a:lnTo>
                  <a:lnTo>
                    <a:pt x="434" y="11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2586175" y="248825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8" y="59"/>
                  </a:cubicBezTo>
                  <a:lnTo>
                    <a:pt x="468" y="5430"/>
                  </a:lnTo>
                  <a:cubicBezTo>
                    <a:pt x="201" y="5597"/>
                    <a:pt x="34" y="5864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27"/>
                  </a:lnTo>
                  <a:cubicBezTo>
                    <a:pt x="9975" y="860"/>
                    <a:pt x="10141" y="593"/>
                    <a:pt x="10175" y="293"/>
                  </a:cubicBezTo>
                  <a:cubicBezTo>
                    <a:pt x="10175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2586175" y="2597500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63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2586175" y="2707000"/>
              <a:ext cx="254375" cy="160900"/>
            </a:xfrm>
            <a:custGeom>
              <a:rect b="b" l="l" r="r" t="t"/>
              <a:pathLst>
                <a:path extrusionOk="0" h="6436" w="10175">
                  <a:moveTo>
                    <a:pt x="9947" y="1"/>
                  </a:moveTo>
                  <a:cubicBezTo>
                    <a:pt x="9878" y="1"/>
                    <a:pt x="9797" y="27"/>
                    <a:pt x="9708" y="82"/>
                  </a:cubicBezTo>
                  <a:lnTo>
                    <a:pt x="468" y="5386"/>
                  </a:lnTo>
                  <a:cubicBezTo>
                    <a:pt x="201" y="5553"/>
                    <a:pt x="34" y="5820"/>
                    <a:pt x="1" y="6153"/>
                  </a:cubicBezTo>
                  <a:cubicBezTo>
                    <a:pt x="1" y="6331"/>
                    <a:pt x="90" y="6435"/>
                    <a:pt x="228" y="6435"/>
                  </a:cubicBezTo>
                  <a:cubicBezTo>
                    <a:pt x="297" y="6435"/>
                    <a:pt x="379" y="6409"/>
                    <a:pt x="468" y="6354"/>
                  </a:cubicBezTo>
                  <a:lnTo>
                    <a:pt x="9708" y="1050"/>
                  </a:lnTo>
                  <a:cubicBezTo>
                    <a:pt x="9975" y="883"/>
                    <a:pt x="10141" y="583"/>
                    <a:pt x="10175" y="283"/>
                  </a:cubicBezTo>
                  <a:cubicBezTo>
                    <a:pt x="10175" y="105"/>
                    <a:pt x="10086" y="1"/>
                    <a:pt x="99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2586175" y="281542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47" y="0"/>
                  </a:moveTo>
                  <a:cubicBezTo>
                    <a:pt x="9878" y="0"/>
                    <a:pt x="9797" y="26"/>
                    <a:pt x="9708" y="82"/>
                  </a:cubicBezTo>
                  <a:lnTo>
                    <a:pt x="468" y="5419"/>
                  </a:lnTo>
                  <a:cubicBezTo>
                    <a:pt x="201" y="5586"/>
                    <a:pt x="34" y="5853"/>
                    <a:pt x="1" y="6153"/>
                  </a:cubicBezTo>
                  <a:cubicBezTo>
                    <a:pt x="1" y="6340"/>
                    <a:pt x="99" y="6445"/>
                    <a:pt x="250" y="6445"/>
                  </a:cubicBezTo>
                  <a:cubicBezTo>
                    <a:pt x="315" y="6445"/>
                    <a:pt x="388" y="6426"/>
                    <a:pt x="468" y="6386"/>
                  </a:cubicBezTo>
                  <a:lnTo>
                    <a:pt x="9708" y="1049"/>
                  </a:lnTo>
                  <a:cubicBezTo>
                    <a:pt x="9975" y="882"/>
                    <a:pt x="10141" y="616"/>
                    <a:pt x="10175" y="282"/>
                  </a:cubicBezTo>
                  <a:cubicBezTo>
                    <a:pt x="10175" y="104"/>
                    <a:pt x="10086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2586175" y="29244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30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2628725" y="3013250"/>
              <a:ext cx="254375" cy="161525"/>
            </a:xfrm>
            <a:custGeom>
              <a:rect b="b" l="l" r="r" t="t"/>
              <a:pathLst>
                <a:path extrusionOk="0" h="6461" w="10175">
                  <a:moveTo>
                    <a:pt x="9928" y="1"/>
                  </a:moveTo>
                  <a:cubicBezTo>
                    <a:pt x="9863" y="1"/>
                    <a:pt x="9788" y="24"/>
                    <a:pt x="9707" y="75"/>
                  </a:cubicBezTo>
                  <a:lnTo>
                    <a:pt x="434" y="5412"/>
                  </a:lnTo>
                  <a:cubicBezTo>
                    <a:pt x="200" y="5578"/>
                    <a:pt x="33" y="5845"/>
                    <a:pt x="0" y="6179"/>
                  </a:cubicBezTo>
                  <a:cubicBezTo>
                    <a:pt x="0" y="6357"/>
                    <a:pt x="89" y="6461"/>
                    <a:pt x="218" y="6461"/>
                  </a:cubicBezTo>
                  <a:cubicBezTo>
                    <a:pt x="282" y="6461"/>
                    <a:pt x="356" y="6435"/>
                    <a:pt x="434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2628725" y="3087025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0" y="0"/>
                    <a:pt x="9787" y="19"/>
                    <a:pt x="9707" y="59"/>
                  </a:cubicBezTo>
                  <a:lnTo>
                    <a:pt x="434" y="5396"/>
                  </a:lnTo>
                  <a:cubicBezTo>
                    <a:pt x="200" y="5563"/>
                    <a:pt x="33" y="5863"/>
                    <a:pt x="0" y="6163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26"/>
                  </a:lnTo>
                  <a:cubicBezTo>
                    <a:pt x="9974" y="893"/>
                    <a:pt x="10141" y="593"/>
                    <a:pt x="10174" y="292"/>
                  </a:cubicBezTo>
                  <a:cubicBezTo>
                    <a:pt x="10174" y="105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7"/>
            <p:cNvSpPr/>
            <p:nvPr/>
          </p:nvSpPr>
          <p:spPr>
            <a:xfrm>
              <a:off x="2628725" y="31604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0" y="1"/>
                    <a:pt x="9787" y="20"/>
                    <a:pt x="9707" y="59"/>
                  </a:cubicBezTo>
                  <a:lnTo>
                    <a:pt x="434" y="5430"/>
                  </a:lnTo>
                  <a:cubicBezTo>
                    <a:pt x="200" y="5597"/>
                    <a:pt x="33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2673750" y="320737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47" y="0"/>
                  </a:moveTo>
                  <a:cubicBezTo>
                    <a:pt x="9878" y="0"/>
                    <a:pt x="9796" y="26"/>
                    <a:pt x="9707" y="82"/>
                  </a:cubicBezTo>
                  <a:lnTo>
                    <a:pt x="434" y="5419"/>
                  </a:lnTo>
                  <a:cubicBezTo>
                    <a:pt x="201" y="5586"/>
                    <a:pt x="34" y="5853"/>
                    <a:pt x="0" y="6153"/>
                  </a:cubicBezTo>
                  <a:cubicBezTo>
                    <a:pt x="0" y="6340"/>
                    <a:pt x="99" y="6445"/>
                    <a:pt x="238" y="6445"/>
                  </a:cubicBezTo>
                  <a:cubicBezTo>
                    <a:pt x="298" y="6445"/>
                    <a:pt x="364" y="6426"/>
                    <a:pt x="434" y="6386"/>
                  </a:cubicBezTo>
                  <a:lnTo>
                    <a:pt x="9707" y="1049"/>
                  </a:lnTo>
                  <a:cubicBezTo>
                    <a:pt x="9974" y="882"/>
                    <a:pt x="10141" y="582"/>
                    <a:pt x="10174" y="282"/>
                  </a:cubicBezTo>
                  <a:cubicBezTo>
                    <a:pt x="10174" y="104"/>
                    <a:pt x="10085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2628725" y="3357625"/>
              <a:ext cx="21700" cy="49525"/>
            </a:xfrm>
            <a:custGeom>
              <a:rect b="b" l="l" r="r" t="t"/>
              <a:pathLst>
                <a:path extrusionOk="0" h="1981" w="868">
                  <a:moveTo>
                    <a:pt x="49" y="1"/>
                  </a:moveTo>
                  <a:cubicBezTo>
                    <a:pt x="23" y="1"/>
                    <a:pt x="0" y="60"/>
                    <a:pt x="0" y="143"/>
                  </a:cubicBezTo>
                  <a:lnTo>
                    <a:pt x="0" y="1911"/>
                  </a:lnTo>
                  <a:cubicBezTo>
                    <a:pt x="0" y="1952"/>
                    <a:pt x="26" y="1980"/>
                    <a:pt x="45" y="1980"/>
                  </a:cubicBezTo>
                  <a:cubicBezTo>
                    <a:pt x="57" y="1980"/>
                    <a:pt x="67" y="1970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2673750" y="3280475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7"/>
                    <a:pt x="238" y="6457"/>
                  </a:cubicBezTo>
                  <a:cubicBezTo>
                    <a:pt x="298" y="6457"/>
                    <a:pt x="364" y="6438"/>
                    <a:pt x="434" y="6398"/>
                  </a:cubicBezTo>
                  <a:lnTo>
                    <a:pt x="9707" y="1027"/>
                  </a:lnTo>
                  <a:cubicBezTo>
                    <a:pt x="9974" y="860"/>
                    <a:pt x="10141" y="594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2628725" y="3431075"/>
              <a:ext cx="21700" cy="49450"/>
            </a:xfrm>
            <a:custGeom>
              <a:rect b="b" l="l" r="r" t="t"/>
              <a:pathLst>
                <a:path extrusionOk="0" h="1978" w="868">
                  <a:moveTo>
                    <a:pt x="53" y="0"/>
                  </a:moveTo>
                  <a:cubicBezTo>
                    <a:pt x="25" y="0"/>
                    <a:pt x="0" y="83"/>
                    <a:pt x="0" y="140"/>
                  </a:cubicBezTo>
                  <a:lnTo>
                    <a:pt x="0" y="1908"/>
                  </a:lnTo>
                  <a:cubicBezTo>
                    <a:pt x="0" y="1949"/>
                    <a:pt x="26" y="1978"/>
                    <a:pt x="45" y="1978"/>
                  </a:cubicBezTo>
                  <a:cubicBezTo>
                    <a:pt x="57" y="1978"/>
                    <a:pt x="67" y="1967"/>
                    <a:pt x="67" y="1941"/>
                  </a:cubicBezTo>
                  <a:lnTo>
                    <a:pt x="834" y="607"/>
                  </a:lnTo>
                  <a:cubicBezTo>
                    <a:pt x="867" y="540"/>
                    <a:pt x="867" y="474"/>
                    <a:pt x="834" y="474"/>
                  </a:cubicBezTo>
                  <a:lnTo>
                    <a:pt x="67" y="7"/>
                  </a:lnTo>
                  <a:cubicBezTo>
                    <a:pt x="62" y="2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2673750" y="3353875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1" y="0"/>
                    <a:pt x="9787" y="19"/>
                    <a:pt x="9707" y="59"/>
                  </a:cubicBezTo>
                  <a:lnTo>
                    <a:pt x="434" y="5430"/>
                  </a:lnTo>
                  <a:cubicBezTo>
                    <a:pt x="201" y="5597"/>
                    <a:pt x="34" y="5863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2628725" y="3504625"/>
              <a:ext cx="21700" cy="49300"/>
            </a:xfrm>
            <a:custGeom>
              <a:rect b="b" l="l" r="r" t="t"/>
              <a:pathLst>
                <a:path extrusionOk="0" h="1972" w="868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43"/>
                    <a:pt x="26" y="1971"/>
                    <a:pt x="45" y="1971"/>
                  </a:cubicBezTo>
                  <a:cubicBezTo>
                    <a:pt x="57" y="1971"/>
                    <a:pt x="67" y="1960"/>
                    <a:pt x="67" y="1935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2673750" y="342725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8"/>
                  </a:cubicBezTo>
                  <a:lnTo>
                    <a:pt x="9707" y="1060"/>
                  </a:lnTo>
                  <a:cubicBezTo>
                    <a:pt x="9974" y="894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2628725" y="3577775"/>
              <a:ext cx="21700" cy="49575"/>
            </a:xfrm>
            <a:custGeom>
              <a:rect b="b" l="l" r="r" t="t"/>
              <a:pathLst>
                <a:path extrusionOk="0" h="1983" w="868">
                  <a:moveTo>
                    <a:pt x="49" y="1"/>
                  </a:moveTo>
                  <a:cubicBezTo>
                    <a:pt x="22" y="1"/>
                    <a:pt x="0" y="55"/>
                    <a:pt x="0" y="110"/>
                  </a:cubicBezTo>
                  <a:lnTo>
                    <a:pt x="0" y="1944"/>
                  </a:lnTo>
                  <a:cubicBezTo>
                    <a:pt x="0" y="1964"/>
                    <a:pt x="22" y="1983"/>
                    <a:pt x="41" y="1983"/>
                  </a:cubicBezTo>
                  <a:cubicBezTo>
                    <a:pt x="55" y="1983"/>
                    <a:pt x="67" y="1973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2673750" y="350147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30"/>
                    <a:pt x="0" y="6164"/>
                  </a:cubicBezTo>
                  <a:cubicBezTo>
                    <a:pt x="0" y="6342"/>
                    <a:pt x="89" y="6446"/>
                    <a:pt x="218" y="6446"/>
                  </a:cubicBezTo>
                  <a:cubicBezTo>
                    <a:pt x="282" y="6446"/>
                    <a:pt x="356" y="6420"/>
                    <a:pt x="434" y="6364"/>
                  </a:cubicBezTo>
                  <a:lnTo>
                    <a:pt x="9707" y="1027"/>
                  </a:lnTo>
                  <a:cubicBezTo>
                    <a:pt x="9974" y="860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2628725" y="3650550"/>
              <a:ext cx="21700" cy="49650"/>
            </a:xfrm>
            <a:custGeom>
              <a:rect b="b" l="l" r="r" t="t"/>
              <a:pathLst>
                <a:path extrusionOk="0" h="1986" w="868">
                  <a:moveTo>
                    <a:pt x="67" y="1"/>
                  </a:moveTo>
                  <a:cubicBezTo>
                    <a:pt x="33" y="1"/>
                    <a:pt x="0" y="67"/>
                    <a:pt x="0" y="134"/>
                  </a:cubicBezTo>
                  <a:lnTo>
                    <a:pt x="0" y="1935"/>
                  </a:lnTo>
                  <a:cubicBezTo>
                    <a:pt x="0" y="1969"/>
                    <a:pt x="17" y="1985"/>
                    <a:pt x="33" y="1985"/>
                  </a:cubicBezTo>
                  <a:cubicBezTo>
                    <a:pt x="50" y="1985"/>
                    <a:pt x="67" y="1969"/>
                    <a:pt x="67" y="1935"/>
                  </a:cubicBezTo>
                  <a:lnTo>
                    <a:pt x="834" y="601"/>
                  </a:lnTo>
                  <a:cubicBezTo>
                    <a:pt x="867" y="568"/>
                    <a:pt x="867" y="501"/>
                    <a:pt x="834" y="4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2673750" y="3574025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64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7"/>
            <p:cNvSpPr/>
            <p:nvPr/>
          </p:nvSpPr>
          <p:spPr>
            <a:xfrm>
              <a:off x="2628725" y="3724550"/>
              <a:ext cx="21700" cy="49175"/>
            </a:xfrm>
            <a:custGeom>
              <a:rect b="b" l="l" r="r" t="t"/>
              <a:pathLst>
                <a:path extrusionOk="0" h="1967" w="868">
                  <a:moveTo>
                    <a:pt x="49" y="1"/>
                  </a:moveTo>
                  <a:cubicBezTo>
                    <a:pt x="23" y="1"/>
                    <a:pt x="0" y="61"/>
                    <a:pt x="0" y="143"/>
                  </a:cubicBezTo>
                  <a:lnTo>
                    <a:pt x="0" y="1911"/>
                  </a:lnTo>
                  <a:cubicBezTo>
                    <a:pt x="0" y="1950"/>
                    <a:pt x="23" y="1966"/>
                    <a:pt x="42" y="1966"/>
                  </a:cubicBezTo>
                  <a:cubicBezTo>
                    <a:pt x="55" y="1966"/>
                    <a:pt x="67" y="1958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7"/>
            <p:cNvSpPr/>
            <p:nvPr/>
          </p:nvSpPr>
          <p:spPr>
            <a:xfrm>
              <a:off x="2673750" y="3647050"/>
              <a:ext cx="254375" cy="161475"/>
            </a:xfrm>
            <a:custGeom>
              <a:rect b="b" l="l" r="r" t="t"/>
              <a:pathLst>
                <a:path extrusionOk="0" h="6459" w="10175">
                  <a:moveTo>
                    <a:pt x="9928" y="0"/>
                  </a:moveTo>
                  <a:cubicBezTo>
                    <a:pt x="9863" y="0"/>
                    <a:pt x="9788" y="23"/>
                    <a:pt x="9707" y="74"/>
                  </a:cubicBezTo>
                  <a:lnTo>
                    <a:pt x="434" y="5411"/>
                  </a:lnTo>
                  <a:cubicBezTo>
                    <a:pt x="201" y="5578"/>
                    <a:pt x="34" y="5845"/>
                    <a:pt x="0" y="6145"/>
                  </a:cubicBezTo>
                  <a:cubicBezTo>
                    <a:pt x="0" y="6347"/>
                    <a:pt x="91" y="6459"/>
                    <a:pt x="222" y="6459"/>
                  </a:cubicBezTo>
                  <a:cubicBezTo>
                    <a:pt x="285" y="6459"/>
                    <a:pt x="358" y="6433"/>
                    <a:pt x="434" y="6379"/>
                  </a:cubicBezTo>
                  <a:lnTo>
                    <a:pt x="9707" y="1041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0"/>
                    <a:pt x="99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2628725" y="3797950"/>
              <a:ext cx="21700" cy="49025"/>
            </a:xfrm>
            <a:custGeom>
              <a:rect b="b" l="l" r="r" t="t"/>
              <a:pathLst>
                <a:path extrusionOk="0" h="1961" w="868">
                  <a:moveTo>
                    <a:pt x="49" y="0"/>
                  </a:moveTo>
                  <a:cubicBezTo>
                    <a:pt x="22" y="0"/>
                    <a:pt x="0" y="55"/>
                    <a:pt x="0" y="109"/>
                  </a:cubicBezTo>
                  <a:lnTo>
                    <a:pt x="0" y="1910"/>
                  </a:lnTo>
                  <a:cubicBezTo>
                    <a:pt x="0" y="1944"/>
                    <a:pt x="17" y="1960"/>
                    <a:pt x="33" y="1960"/>
                  </a:cubicBezTo>
                  <a:cubicBezTo>
                    <a:pt x="50" y="1960"/>
                    <a:pt x="67" y="1944"/>
                    <a:pt x="67" y="1910"/>
                  </a:cubicBezTo>
                  <a:lnTo>
                    <a:pt x="834" y="609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2673750" y="37208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7"/>
            <p:cNvSpPr/>
            <p:nvPr/>
          </p:nvSpPr>
          <p:spPr>
            <a:xfrm>
              <a:off x="2628725" y="3871550"/>
              <a:ext cx="21700" cy="48800"/>
            </a:xfrm>
            <a:custGeom>
              <a:rect b="b" l="l" r="r" t="t"/>
              <a:pathLst>
                <a:path extrusionOk="0" h="1952" w="868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35"/>
                    <a:pt x="17" y="1952"/>
                    <a:pt x="33" y="1952"/>
                  </a:cubicBezTo>
                  <a:cubicBezTo>
                    <a:pt x="50" y="1952"/>
                    <a:pt x="67" y="1935"/>
                    <a:pt x="67" y="1902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3136575" y="1656475"/>
              <a:ext cx="783925" cy="662800"/>
            </a:xfrm>
            <a:custGeom>
              <a:rect b="b" l="l" r="r" t="t"/>
              <a:pathLst>
                <a:path extrusionOk="0" h="26512" w="31357">
                  <a:moveTo>
                    <a:pt x="31106" y="1"/>
                  </a:moveTo>
                  <a:cubicBezTo>
                    <a:pt x="31042" y="1"/>
                    <a:pt x="30969" y="24"/>
                    <a:pt x="30889" y="73"/>
                  </a:cubicBezTo>
                  <a:lnTo>
                    <a:pt x="468" y="17653"/>
                  </a:lnTo>
                  <a:cubicBezTo>
                    <a:pt x="201" y="17819"/>
                    <a:pt x="34" y="18086"/>
                    <a:pt x="1" y="18420"/>
                  </a:cubicBezTo>
                  <a:lnTo>
                    <a:pt x="1" y="26192"/>
                  </a:lnTo>
                  <a:cubicBezTo>
                    <a:pt x="1" y="26387"/>
                    <a:pt x="108" y="26511"/>
                    <a:pt x="270" y="26511"/>
                  </a:cubicBezTo>
                  <a:cubicBezTo>
                    <a:pt x="329" y="26511"/>
                    <a:pt x="396" y="26495"/>
                    <a:pt x="468" y="26459"/>
                  </a:cubicBezTo>
                  <a:lnTo>
                    <a:pt x="30889" y="8880"/>
                  </a:lnTo>
                  <a:cubicBezTo>
                    <a:pt x="31156" y="8713"/>
                    <a:pt x="31323" y="8413"/>
                    <a:pt x="31356" y="8079"/>
                  </a:cubicBezTo>
                  <a:lnTo>
                    <a:pt x="31356" y="340"/>
                  </a:lnTo>
                  <a:cubicBezTo>
                    <a:pt x="31356" y="129"/>
                    <a:pt x="31258" y="1"/>
                    <a:pt x="311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3212475" y="2151975"/>
              <a:ext cx="10850" cy="29575"/>
            </a:xfrm>
            <a:custGeom>
              <a:rect b="b" l="l" r="r" t="t"/>
              <a:pathLst>
                <a:path extrusionOk="0" h="1183" w="434">
                  <a:moveTo>
                    <a:pt x="434" y="1"/>
                  </a:moveTo>
                  <a:lnTo>
                    <a:pt x="0" y="234"/>
                  </a:lnTo>
                  <a:lnTo>
                    <a:pt x="0" y="268"/>
                  </a:lnTo>
                  <a:cubicBezTo>
                    <a:pt x="0" y="268"/>
                    <a:pt x="0" y="301"/>
                    <a:pt x="0" y="301"/>
                  </a:cubicBezTo>
                  <a:lnTo>
                    <a:pt x="0" y="434"/>
                  </a:lnTo>
                  <a:lnTo>
                    <a:pt x="0" y="468"/>
                  </a:lnTo>
                  <a:lnTo>
                    <a:pt x="267" y="301"/>
                  </a:lnTo>
                  <a:lnTo>
                    <a:pt x="67" y="1135"/>
                  </a:lnTo>
                  <a:cubicBezTo>
                    <a:pt x="67" y="1159"/>
                    <a:pt x="83" y="1182"/>
                    <a:pt x="93" y="1182"/>
                  </a:cubicBezTo>
                  <a:cubicBezTo>
                    <a:pt x="97" y="1182"/>
                    <a:pt x="100" y="1178"/>
                    <a:pt x="100" y="1168"/>
                  </a:cubicBezTo>
                  <a:lnTo>
                    <a:pt x="234" y="1102"/>
                  </a:lnTo>
                  <a:cubicBezTo>
                    <a:pt x="234" y="1068"/>
                    <a:pt x="234" y="1068"/>
                    <a:pt x="234" y="1068"/>
                  </a:cubicBezTo>
                  <a:lnTo>
                    <a:pt x="434" y="234"/>
                  </a:lnTo>
                  <a:cubicBezTo>
                    <a:pt x="434" y="201"/>
                    <a:pt x="434" y="168"/>
                    <a:pt x="434" y="1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3226650" y="2144475"/>
              <a:ext cx="13350" cy="27550"/>
            </a:xfrm>
            <a:custGeom>
              <a:rect b="b" l="l" r="r" t="t"/>
              <a:pathLst>
                <a:path extrusionOk="0" h="1102" w="534">
                  <a:moveTo>
                    <a:pt x="367" y="267"/>
                  </a:moveTo>
                  <a:cubicBezTo>
                    <a:pt x="367" y="301"/>
                    <a:pt x="367" y="301"/>
                    <a:pt x="367" y="334"/>
                  </a:cubicBezTo>
                  <a:cubicBezTo>
                    <a:pt x="367" y="334"/>
                    <a:pt x="367" y="368"/>
                    <a:pt x="367" y="401"/>
                  </a:cubicBezTo>
                  <a:lnTo>
                    <a:pt x="367" y="634"/>
                  </a:lnTo>
                  <a:lnTo>
                    <a:pt x="334" y="634"/>
                  </a:lnTo>
                  <a:cubicBezTo>
                    <a:pt x="367" y="634"/>
                    <a:pt x="367" y="668"/>
                    <a:pt x="367" y="701"/>
                  </a:cubicBezTo>
                  <a:cubicBezTo>
                    <a:pt x="367" y="701"/>
                    <a:pt x="367" y="734"/>
                    <a:pt x="367" y="768"/>
                  </a:cubicBezTo>
                  <a:cubicBezTo>
                    <a:pt x="367" y="768"/>
                    <a:pt x="367" y="801"/>
                    <a:pt x="334" y="801"/>
                  </a:cubicBezTo>
                  <a:cubicBezTo>
                    <a:pt x="334" y="835"/>
                    <a:pt x="300" y="835"/>
                    <a:pt x="300" y="835"/>
                  </a:cubicBezTo>
                  <a:cubicBezTo>
                    <a:pt x="284" y="851"/>
                    <a:pt x="275" y="860"/>
                    <a:pt x="267" y="860"/>
                  </a:cubicBezTo>
                  <a:cubicBezTo>
                    <a:pt x="259" y="860"/>
                    <a:pt x="250" y="851"/>
                    <a:pt x="234" y="835"/>
                  </a:cubicBezTo>
                  <a:cubicBezTo>
                    <a:pt x="200" y="835"/>
                    <a:pt x="200" y="835"/>
                    <a:pt x="234" y="801"/>
                  </a:cubicBezTo>
                  <a:lnTo>
                    <a:pt x="234" y="734"/>
                  </a:lnTo>
                  <a:lnTo>
                    <a:pt x="234" y="501"/>
                  </a:lnTo>
                  <a:lnTo>
                    <a:pt x="234" y="434"/>
                  </a:lnTo>
                  <a:cubicBezTo>
                    <a:pt x="200" y="401"/>
                    <a:pt x="200" y="401"/>
                    <a:pt x="234" y="368"/>
                  </a:cubicBezTo>
                  <a:cubicBezTo>
                    <a:pt x="234" y="368"/>
                    <a:pt x="234" y="334"/>
                    <a:pt x="234" y="334"/>
                  </a:cubicBezTo>
                  <a:cubicBezTo>
                    <a:pt x="267" y="301"/>
                    <a:pt x="267" y="301"/>
                    <a:pt x="300" y="267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7"/>
                  </a:cubicBezTo>
                  <a:cubicBezTo>
                    <a:pt x="234" y="67"/>
                    <a:pt x="167" y="101"/>
                    <a:pt x="134" y="167"/>
                  </a:cubicBezTo>
                  <a:cubicBezTo>
                    <a:pt x="100" y="201"/>
                    <a:pt x="100" y="234"/>
                    <a:pt x="67" y="267"/>
                  </a:cubicBezTo>
                  <a:cubicBezTo>
                    <a:pt x="34" y="334"/>
                    <a:pt x="34" y="368"/>
                    <a:pt x="34" y="434"/>
                  </a:cubicBezTo>
                  <a:cubicBezTo>
                    <a:pt x="0" y="501"/>
                    <a:pt x="0" y="534"/>
                    <a:pt x="34" y="601"/>
                  </a:cubicBezTo>
                  <a:lnTo>
                    <a:pt x="34" y="835"/>
                  </a:lnTo>
                  <a:cubicBezTo>
                    <a:pt x="0" y="901"/>
                    <a:pt x="0" y="935"/>
                    <a:pt x="34" y="968"/>
                  </a:cubicBezTo>
                  <a:cubicBezTo>
                    <a:pt x="34" y="1001"/>
                    <a:pt x="34" y="1035"/>
                    <a:pt x="67" y="1068"/>
                  </a:cubicBezTo>
                  <a:cubicBezTo>
                    <a:pt x="100" y="1101"/>
                    <a:pt x="100" y="1101"/>
                    <a:pt x="134" y="1101"/>
                  </a:cubicBezTo>
                  <a:cubicBezTo>
                    <a:pt x="200" y="1101"/>
                    <a:pt x="234" y="1101"/>
                    <a:pt x="267" y="1068"/>
                  </a:cubicBezTo>
                  <a:cubicBezTo>
                    <a:pt x="300" y="1035"/>
                    <a:pt x="367" y="1001"/>
                    <a:pt x="400" y="968"/>
                  </a:cubicBezTo>
                  <a:cubicBezTo>
                    <a:pt x="434" y="935"/>
                    <a:pt x="434" y="901"/>
                    <a:pt x="467" y="835"/>
                  </a:cubicBezTo>
                  <a:cubicBezTo>
                    <a:pt x="501" y="801"/>
                    <a:pt x="501" y="734"/>
                    <a:pt x="534" y="701"/>
                  </a:cubicBezTo>
                  <a:cubicBezTo>
                    <a:pt x="534" y="634"/>
                    <a:pt x="534" y="601"/>
                    <a:pt x="534" y="534"/>
                  </a:cubicBezTo>
                  <a:lnTo>
                    <a:pt x="534" y="267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7"/>
                    <a:pt x="467" y="34"/>
                  </a:cubicBezTo>
                  <a:cubicBezTo>
                    <a:pt x="434" y="34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3241650" y="2131975"/>
              <a:ext cx="17550" cy="32550"/>
            </a:xfrm>
            <a:custGeom>
              <a:rect b="b" l="l" r="r" t="t"/>
              <a:pathLst>
                <a:path extrusionOk="0" h="1302" w="702">
                  <a:moveTo>
                    <a:pt x="167" y="401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cubicBezTo>
                    <a:pt x="167" y="567"/>
                    <a:pt x="167" y="601"/>
                    <a:pt x="167" y="601"/>
                  </a:cubicBezTo>
                  <a:cubicBezTo>
                    <a:pt x="167" y="634"/>
                    <a:pt x="134" y="634"/>
                    <a:pt x="134" y="634"/>
                  </a:cubicBezTo>
                  <a:lnTo>
                    <a:pt x="101" y="634"/>
                  </a:lnTo>
                  <a:cubicBezTo>
                    <a:pt x="101" y="634"/>
                    <a:pt x="101" y="601"/>
                    <a:pt x="101" y="601"/>
                  </a:cubicBezTo>
                  <a:cubicBezTo>
                    <a:pt x="101" y="567"/>
                    <a:pt x="101" y="534"/>
                    <a:pt x="101" y="501"/>
                  </a:cubicBezTo>
                  <a:cubicBezTo>
                    <a:pt x="101" y="467"/>
                    <a:pt x="101" y="467"/>
                    <a:pt x="101" y="434"/>
                  </a:cubicBezTo>
                  <a:cubicBezTo>
                    <a:pt x="101" y="434"/>
                    <a:pt x="101" y="401"/>
                    <a:pt x="134" y="401"/>
                  </a:cubicBezTo>
                  <a:close/>
                  <a:moveTo>
                    <a:pt x="167" y="267"/>
                  </a:moveTo>
                  <a:cubicBezTo>
                    <a:pt x="134" y="267"/>
                    <a:pt x="101" y="300"/>
                    <a:pt x="101" y="334"/>
                  </a:cubicBezTo>
                  <a:cubicBezTo>
                    <a:pt x="67" y="334"/>
                    <a:pt x="67" y="367"/>
                    <a:pt x="34" y="401"/>
                  </a:cubicBezTo>
                  <a:cubicBezTo>
                    <a:pt x="34" y="401"/>
                    <a:pt x="34" y="434"/>
                    <a:pt x="34" y="467"/>
                  </a:cubicBezTo>
                  <a:cubicBezTo>
                    <a:pt x="34" y="501"/>
                    <a:pt x="34" y="534"/>
                    <a:pt x="34" y="567"/>
                  </a:cubicBezTo>
                  <a:lnTo>
                    <a:pt x="34" y="667"/>
                  </a:lnTo>
                  <a:cubicBezTo>
                    <a:pt x="1" y="667"/>
                    <a:pt x="1" y="701"/>
                    <a:pt x="34" y="734"/>
                  </a:cubicBezTo>
                  <a:cubicBezTo>
                    <a:pt x="34" y="767"/>
                    <a:pt x="34" y="767"/>
                    <a:pt x="34" y="767"/>
                  </a:cubicBezTo>
                  <a:cubicBezTo>
                    <a:pt x="51" y="784"/>
                    <a:pt x="59" y="792"/>
                    <a:pt x="67" y="792"/>
                  </a:cubicBezTo>
                  <a:cubicBezTo>
                    <a:pt x="76" y="792"/>
                    <a:pt x="84" y="784"/>
                    <a:pt x="101" y="767"/>
                  </a:cubicBezTo>
                  <a:cubicBezTo>
                    <a:pt x="101" y="784"/>
                    <a:pt x="109" y="792"/>
                    <a:pt x="122" y="792"/>
                  </a:cubicBezTo>
                  <a:cubicBezTo>
                    <a:pt x="134" y="792"/>
                    <a:pt x="151" y="784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1"/>
                  </a:cubicBezTo>
                  <a:lnTo>
                    <a:pt x="301" y="401"/>
                  </a:lnTo>
                  <a:cubicBezTo>
                    <a:pt x="301" y="367"/>
                    <a:pt x="301" y="334"/>
                    <a:pt x="301" y="334"/>
                  </a:cubicBezTo>
                  <a:lnTo>
                    <a:pt x="267" y="267"/>
                  </a:ln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lnTo>
                    <a:pt x="601" y="801"/>
                  </a:lnTo>
                  <a:cubicBezTo>
                    <a:pt x="601" y="801"/>
                    <a:pt x="601" y="834"/>
                    <a:pt x="601" y="868"/>
                  </a:cubicBezTo>
                  <a:cubicBezTo>
                    <a:pt x="568" y="901"/>
                    <a:pt x="601" y="901"/>
                    <a:pt x="568" y="901"/>
                  </a:cubicBezTo>
                  <a:lnTo>
                    <a:pt x="534" y="901"/>
                  </a:lnTo>
                  <a:cubicBezTo>
                    <a:pt x="534" y="868"/>
                    <a:pt x="534" y="868"/>
                    <a:pt x="534" y="834"/>
                  </a:cubicBezTo>
                  <a:cubicBezTo>
                    <a:pt x="534" y="801"/>
                    <a:pt x="534" y="767"/>
                    <a:pt x="534" y="734"/>
                  </a:cubicBez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8" y="667"/>
                  </a:cubicBezTo>
                  <a:close/>
                  <a:moveTo>
                    <a:pt x="568" y="501"/>
                  </a:moveTo>
                  <a:cubicBezTo>
                    <a:pt x="534" y="501"/>
                    <a:pt x="534" y="534"/>
                    <a:pt x="501" y="567"/>
                  </a:cubicBezTo>
                  <a:cubicBezTo>
                    <a:pt x="501" y="567"/>
                    <a:pt x="468" y="601"/>
                    <a:pt x="468" y="634"/>
                  </a:cubicBezTo>
                  <a:cubicBezTo>
                    <a:pt x="468" y="667"/>
                    <a:pt x="434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lnTo>
                    <a:pt x="434" y="901"/>
                  </a:lnTo>
                  <a:cubicBezTo>
                    <a:pt x="434" y="934"/>
                    <a:pt x="434" y="968"/>
                    <a:pt x="434" y="968"/>
                  </a:cubicBezTo>
                  <a:cubicBezTo>
                    <a:pt x="434" y="1001"/>
                    <a:pt x="468" y="1001"/>
                    <a:pt x="468" y="1034"/>
                  </a:cubicBezTo>
                  <a:lnTo>
                    <a:pt x="568" y="1034"/>
                  </a:lnTo>
                  <a:cubicBezTo>
                    <a:pt x="601" y="1001"/>
                    <a:pt x="634" y="1001"/>
                    <a:pt x="634" y="968"/>
                  </a:cubicBezTo>
                  <a:cubicBezTo>
                    <a:pt x="668" y="968"/>
                    <a:pt x="668" y="934"/>
                    <a:pt x="701" y="901"/>
                  </a:cubicBezTo>
                  <a:cubicBezTo>
                    <a:pt x="701" y="868"/>
                    <a:pt x="701" y="868"/>
                    <a:pt x="701" y="834"/>
                  </a:cubicBezTo>
                  <a:cubicBezTo>
                    <a:pt x="701" y="801"/>
                    <a:pt x="701" y="767"/>
                    <a:pt x="701" y="734"/>
                  </a:cubicBezTo>
                  <a:lnTo>
                    <a:pt x="701" y="634"/>
                  </a:lnTo>
                  <a:lnTo>
                    <a:pt x="701" y="567"/>
                  </a:lnTo>
                  <a:cubicBezTo>
                    <a:pt x="701" y="534"/>
                    <a:pt x="668" y="501"/>
                    <a:pt x="668" y="501"/>
                  </a:cubicBezTo>
                  <a:close/>
                  <a:moveTo>
                    <a:pt x="601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67" y="1301"/>
                  </a:lnTo>
                  <a:lnTo>
                    <a:pt x="67" y="1301"/>
                  </a:lnTo>
                  <a:lnTo>
                    <a:pt x="134" y="1234"/>
                  </a:lnTo>
                  <a:lnTo>
                    <a:pt x="167" y="1234"/>
                  </a:lnTo>
                  <a:lnTo>
                    <a:pt x="167" y="1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3188275" y="2109450"/>
              <a:ext cx="25875" cy="48400"/>
            </a:xfrm>
            <a:custGeom>
              <a:rect b="b" l="l" r="r" t="t"/>
              <a:pathLst>
                <a:path extrusionOk="0" h="1936" w="1035">
                  <a:moveTo>
                    <a:pt x="735" y="1"/>
                  </a:moveTo>
                  <a:cubicBezTo>
                    <a:pt x="368" y="601"/>
                    <a:pt x="134" y="1235"/>
                    <a:pt x="1" y="1935"/>
                  </a:cubicBezTo>
                  <a:lnTo>
                    <a:pt x="501" y="1902"/>
                  </a:lnTo>
                  <a:cubicBezTo>
                    <a:pt x="601" y="1402"/>
                    <a:pt x="768" y="901"/>
                    <a:pt x="1035" y="4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3206625" y="2077775"/>
              <a:ext cx="29225" cy="43375"/>
            </a:xfrm>
            <a:custGeom>
              <a:rect b="b" l="l" r="r" t="t"/>
              <a:pathLst>
                <a:path extrusionOk="0" h="1735" w="1169">
                  <a:moveTo>
                    <a:pt x="1168" y="0"/>
                  </a:moveTo>
                  <a:cubicBezTo>
                    <a:pt x="668" y="300"/>
                    <a:pt x="267" y="734"/>
                    <a:pt x="1" y="1234"/>
                  </a:cubicBezTo>
                  <a:lnTo>
                    <a:pt x="301" y="1735"/>
                  </a:lnTo>
                  <a:cubicBezTo>
                    <a:pt x="501" y="1334"/>
                    <a:pt x="801" y="1034"/>
                    <a:pt x="1168" y="8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3185775" y="2156975"/>
              <a:ext cx="15050" cy="48400"/>
            </a:xfrm>
            <a:custGeom>
              <a:rect b="b" l="l" r="r" t="t"/>
              <a:pathLst>
                <a:path extrusionOk="0" h="1936" w="602">
                  <a:moveTo>
                    <a:pt x="601" y="1"/>
                  </a:moveTo>
                  <a:lnTo>
                    <a:pt x="101" y="34"/>
                  </a:lnTo>
                  <a:cubicBezTo>
                    <a:pt x="34" y="368"/>
                    <a:pt x="1" y="701"/>
                    <a:pt x="1" y="1035"/>
                  </a:cubicBezTo>
                  <a:cubicBezTo>
                    <a:pt x="1" y="1335"/>
                    <a:pt x="34" y="1635"/>
                    <a:pt x="101" y="1936"/>
                  </a:cubicBezTo>
                  <a:lnTo>
                    <a:pt x="601" y="1402"/>
                  </a:lnTo>
                  <a:cubicBezTo>
                    <a:pt x="568" y="1168"/>
                    <a:pt x="534" y="968"/>
                    <a:pt x="534" y="735"/>
                  </a:cubicBezTo>
                  <a:cubicBezTo>
                    <a:pt x="534" y="501"/>
                    <a:pt x="568" y="2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3188275" y="2072650"/>
              <a:ext cx="97600" cy="162850"/>
            </a:xfrm>
            <a:custGeom>
              <a:rect b="b" l="l" r="r" t="t"/>
              <a:pathLst>
                <a:path extrusionOk="0" h="6514" w="3904">
                  <a:moveTo>
                    <a:pt x="2576" y="1"/>
                  </a:moveTo>
                  <a:cubicBezTo>
                    <a:pt x="2337" y="1"/>
                    <a:pt x="2097" y="69"/>
                    <a:pt x="1902" y="205"/>
                  </a:cubicBezTo>
                  <a:lnTo>
                    <a:pt x="1902" y="1006"/>
                  </a:lnTo>
                  <a:cubicBezTo>
                    <a:pt x="2058" y="908"/>
                    <a:pt x="2236" y="857"/>
                    <a:pt x="2410" y="857"/>
                  </a:cubicBezTo>
                  <a:cubicBezTo>
                    <a:pt x="2535" y="857"/>
                    <a:pt x="2658" y="883"/>
                    <a:pt x="2769" y="939"/>
                  </a:cubicBezTo>
                  <a:cubicBezTo>
                    <a:pt x="3036" y="1139"/>
                    <a:pt x="3236" y="1439"/>
                    <a:pt x="3303" y="1773"/>
                  </a:cubicBezTo>
                  <a:cubicBezTo>
                    <a:pt x="3336" y="1973"/>
                    <a:pt x="3370" y="2206"/>
                    <a:pt x="3370" y="2440"/>
                  </a:cubicBezTo>
                  <a:cubicBezTo>
                    <a:pt x="3370" y="2673"/>
                    <a:pt x="3336" y="2907"/>
                    <a:pt x="3303" y="3174"/>
                  </a:cubicBezTo>
                  <a:cubicBezTo>
                    <a:pt x="3203" y="3674"/>
                    <a:pt x="3036" y="4141"/>
                    <a:pt x="2769" y="4608"/>
                  </a:cubicBezTo>
                  <a:cubicBezTo>
                    <a:pt x="2569" y="4975"/>
                    <a:pt x="2269" y="5309"/>
                    <a:pt x="1902" y="5542"/>
                  </a:cubicBezTo>
                  <a:cubicBezTo>
                    <a:pt x="1747" y="5639"/>
                    <a:pt x="1569" y="5691"/>
                    <a:pt x="1394" y="5691"/>
                  </a:cubicBezTo>
                  <a:cubicBezTo>
                    <a:pt x="1269" y="5691"/>
                    <a:pt x="1146" y="5665"/>
                    <a:pt x="1035" y="5609"/>
                  </a:cubicBezTo>
                  <a:cubicBezTo>
                    <a:pt x="735" y="5409"/>
                    <a:pt x="568" y="5109"/>
                    <a:pt x="501" y="4775"/>
                  </a:cubicBezTo>
                  <a:lnTo>
                    <a:pt x="1" y="5309"/>
                  </a:lnTo>
                  <a:cubicBezTo>
                    <a:pt x="101" y="5742"/>
                    <a:pt x="334" y="6143"/>
                    <a:pt x="735" y="6409"/>
                  </a:cubicBezTo>
                  <a:cubicBezTo>
                    <a:pt x="887" y="6479"/>
                    <a:pt x="1058" y="6514"/>
                    <a:pt x="1228" y="6514"/>
                  </a:cubicBezTo>
                  <a:cubicBezTo>
                    <a:pt x="1468" y="6514"/>
                    <a:pt x="1708" y="6446"/>
                    <a:pt x="1902" y="6309"/>
                  </a:cubicBezTo>
                  <a:cubicBezTo>
                    <a:pt x="2402" y="6009"/>
                    <a:pt x="2803" y="5576"/>
                    <a:pt x="3070" y="5075"/>
                  </a:cubicBezTo>
                  <a:cubicBezTo>
                    <a:pt x="3403" y="4475"/>
                    <a:pt x="3670" y="3808"/>
                    <a:pt x="3803" y="3140"/>
                  </a:cubicBezTo>
                  <a:cubicBezTo>
                    <a:pt x="3870" y="2807"/>
                    <a:pt x="3870" y="2440"/>
                    <a:pt x="3904" y="2106"/>
                  </a:cubicBezTo>
                  <a:cubicBezTo>
                    <a:pt x="3904" y="1806"/>
                    <a:pt x="3870" y="1506"/>
                    <a:pt x="3803" y="1239"/>
                  </a:cubicBezTo>
                  <a:cubicBezTo>
                    <a:pt x="3703" y="772"/>
                    <a:pt x="3470" y="372"/>
                    <a:pt x="3070" y="105"/>
                  </a:cubicBezTo>
                  <a:cubicBezTo>
                    <a:pt x="2917" y="35"/>
                    <a:pt x="2746" y="1"/>
                    <a:pt x="25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3348400" y="1913300"/>
              <a:ext cx="254375" cy="160950"/>
            </a:xfrm>
            <a:custGeom>
              <a:rect b="b" l="l" r="r" t="t"/>
              <a:pathLst>
                <a:path extrusionOk="0" h="6438" w="10175">
                  <a:moveTo>
                    <a:pt x="9928" y="1"/>
                  </a:moveTo>
                  <a:cubicBezTo>
                    <a:pt x="9863" y="1"/>
                    <a:pt x="9788" y="24"/>
                    <a:pt x="9707" y="74"/>
                  </a:cubicBezTo>
                  <a:lnTo>
                    <a:pt x="467" y="5412"/>
                  </a:lnTo>
                  <a:cubicBezTo>
                    <a:pt x="200" y="5578"/>
                    <a:pt x="34" y="5845"/>
                    <a:pt x="0" y="6145"/>
                  </a:cubicBezTo>
                  <a:cubicBezTo>
                    <a:pt x="0" y="6333"/>
                    <a:pt x="99" y="6438"/>
                    <a:pt x="250" y="6438"/>
                  </a:cubicBezTo>
                  <a:cubicBezTo>
                    <a:pt x="314" y="6438"/>
                    <a:pt x="388" y="6419"/>
                    <a:pt x="467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3348400" y="1864775"/>
              <a:ext cx="423650" cy="259250"/>
            </a:xfrm>
            <a:custGeom>
              <a:rect b="b" l="l" r="r" t="t"/>
              <a:pathLst>
                <a:path extrusionOk="0" h="10370" w="16946">
                  <a:moveTo>
                    <a:pt x="16714" y="0"/>
                  </a:moveTo>
                  <a:cubicBezTo>
                    <a:pt x="16646" y="0"/>
                    <a:pt x="16566" y="26"/>
                    <a:pt x="16479" y="81"/>
                  </a:cubicBezTo>
                  <a:lnTo>
                    <a:pt x="467" y="9321"/>
                  </a:lnTo>
                  <a:cubicBezTo>
                    <a:pt x="200" y="9487"/>
                    <a:pt x="34" y="9754"/>
                    <a:pt x="0" y="10088"/>
                  </a:cubicBezTo>
                  <a:cubicBezTo>
                    <a:pt x="0" y="10266"/>
                    <a:pt x="89" y="10369"/>
                    <a:pt x="228" y="10369"/>
                  </a:cubicBezTo>
                  <a:cubicBezTo>
                    <a:pt x="297" y="10369"/>
                    <a:pt x="378" y="10344"/>
                    <a:pt x="467" y="10288"/>
                  </a:cubicBezTo>
                  <a:lnTo>
                    <a:pt x="16479" y="1048"/>
                  </a:lnTo>
                  <a:cubicBezTo>
                    <a:pt x="16746" y="881"/>
                    <a:pt x="16912" y="614"/>
                    <a:pt x="16946" y="314"/>
                  </a:cubicBezTo>
                  <a:cubicBezTo>
                    <a:pt x="16946" y="112"/>
                    <a:pt x="16855" y="0"/>
                    <a:pt x="16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3962175" y="1179850"/>
              <a:ext cx="783900" cy="662550"/>
            </a:xfrm>
            <a:custGeom>
              <a:rect b="b" l="l" r="r" t="t"/>
              <a:pathLst>
                <a:path extrusionOk="0" h="26502" w="31356">
                  <a:moveTo>
                    <a:pt x="31102" y="0"/>
                  </a:moveTo>
                  <a:cubicBezTo>
                    <a:pt x="31039" y="0"/>
                    <a:pt x="30967" y="19"/>
                    <a:pt x="30889" y="58"/>
                  </a:cubicBezTo>
                  <a:lnTo>
                    <a:pt x="467" y="17637"/>
                  </a:lnTo>
                  <a:cubicBezTo>
                    <a:pt x="200" y="17804"/>
                    <a:pt x="34" y="18104"/>
                    <a:pt x="0" y="18404"/>
                  </a:cubicBezTo>
                  <a:lnTo>
                    <a:pt x="0" y="26177"/>
                  </a:lnTo>
                  <a:cubicBezTo>
                    <a:pt x="0" y="26389"/>
                    <a:pt x="101" y="26502"/>
                    <a:pt x="254" y="26502"/>
                  </a:cubicBezTo>
                  <a:cubicBezTo>
                    <a:pt x="317" y="26502"/>
                    <a:pt x="389" y="26482"/>
                    <a:pt x="467" y="26444"/>
                  </a:cubicBezTo>
                  <a:lnTo>
                    <a:pt x="30889" y="8864"/>
                  </a:lnTo>
                  <a:cubicBezTo>
                    <a:pt x="31156" y="8698"/>
                    <a:pt x="31323" y="8397"/>
                    <a:pt x="31356" y="8097"/>
                  </a:cubicBezTo>
                  <a:lnTo>
                    <a:pt x="31356" y="325"/>
                  </a:lnTo>
                  <a:cubicBezTo>
                    <a:pt x="31356" y="112"/>
                    <a:pt x="31256" y="0"/>
                    <a:pt x="31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4043900" y="1672475"/>
              <a:ext cx="13350" cy="28375"/>
            </a:xfrm>
            <a:custGeom>
              <a:rect b="b" l="l" r="r" t="t"/>
              <a:pathLst>
                <a:path extrusionOk="0" h="1135" w="534">
                  <a:moveTo>
                    <a:pt x="334" y="267"/>
                  </a:moveTo>
                  <a:cubicBezTo>
                    <a:pt x="367" y="267"/>
                    <a:pt x="367" y="267"/>
                    <a:pt x="367" y="301"/>
                  </a:cubicBezTo>
                  <a:cubicBezTo>
                    <a:pt x="367" y="301"/>
                    <a:pt x="367" y="334"/>
                    <a:pt x="367" y="334"/>
                  </a:cubicBezTo>
                  <a:cubicBezTo>
                    <a:pt x="367" y="367"/>
                    <a:pt x="367" y="367"/>
                    <a:pt x="367" y="401"/>
                  </a:cubicBezTo>
                  <a:cubicBezTo>
                    <a:pt x="367" y="401"/>
                    <a:pt x="367" y="434"/>
                    <a:pt x="334" y="434"/>
                  </a:cubicBezTo>
                  <a:cubicBezTo>
                    <a:pt x="334" y="467"/>
                    <a:pt x="334" y="467"/>
                    <a:pt x="300" y="501"/>
                  </a:cubicBezTo>
                  <a:cubicBezTo>
                    <a:pt x="300" y="501"/>
                    <a:pt x="300" y="501"/>
                    <a:pt x="267" y="534"/>
                  </a:cubicBezTo>
                  <a:lnTo>
                    <a:pt x="200" y="534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467"/>
                    <a:pt x="167" y="467"/>
                    <a:pt x="167" y="434"/>
                  </a:cubicBezTo>
                  <a:cubicBezTo>
                    <a:pt x="167" y="434"/>
                    <a:pt x="167" y="401"/>
                    <a:pt x="167" y="401"/>
                  </a:cubicBezTo>
                  <a:cubicBezTo>
                    <a:pt x="200" y="367"/>
                    <a:pt x="200" y="367"/>
                    <a:pt x="200" y="334"/>
                  </a:cubicBezTo>
                  <a:lnTo>
                    <a:pt x="234" y="301"/>
                  </a:lnTo>
                  <a:lnTo>
                    <a:pt x="267" y="267"/>
                  </a:lnTo>
                  <a:close/>
                  <a:moveTo>
                    <a:pt x="367" y="0"/>
                  </a:moveTo>
                  <a:cubicBezTo>
                    <a:pt x="334" y="0"/>
                    <a:pt x="300" y="34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1"/>
                    <a:pt x="67" y="234"/>
                  </a:cubicBezTo>
                  <a:cubicBezTo>
                    <a:pt x="34" y="267"/>
                    <a:pt x="34" y="334"/>
                    <a:pt x="34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601"/>
                    <a:pt x="34" y="634"/>
                    <a:pt x="67" y="701"/>
                  </a:cubicBezTo>
                  <a:cubicBezTo>
                    <a:pt x="67" y="701"/>
                    <a:pt x="100" y="734"/>
                    <a:pt x="100" y="768"/>
                  </a:cubicBezTo>
                  <a:cubicBezTo>
                    <a:pt x="134" y="768"/>
                    <a:pt x="167" y="801"/>
                    <a:pt x="167" y="801"/>
                  </a:cubicBezTo>
                  <a:lnTo>
                    <a:pt x="267" y="801"/>
                  </a:lnTo>
                  <a:lnTo>
                    <a:pt x="134" y="1101"/>
                  </a:lnTo>
                  <a:cubicBezTo>
                    <a:pt x="134" y="1101"/>
                    <a:pt x="134" y="1135"/>
                    <a:pt x="134" y="1135"/>
                  </a:cubicBezTo>
                  <a:lnTo>
                    <a:pt x="300" y="1034"/>
                  </a:lnTo>
                  <a:cubicBezTo>
                    <a:pt x="300" y="1034"/>
                    <a:pt x="300" y="1001"/>
                    <a:pt x="300" y="1001"/>
                  </a:cubicBezTo>
                  <a:lnTo>
                    <a:pt x="501" y="534"/>
                  </a:lnTo>
                  <a:lnTo>
                    <a:pt x="501" y="467"/>
                  </a:lnTo>
                  <a:cubicBezTo>
                    <a:pt x="534" y="434"/>
                    <a:pt x="534" y="401"/>
                    <a:pt x="534" y="401"/>
                  </a:cubicBezTo>
                  <a:cubicBezTo>
                    <a:pt x="534" y="367"/>
                    <a:pt x="534" y="334"/>
                    <a:pt x="534" y="301"/>
                  </a:cubicBezTo>
                  <a:cubicBezTo>
                    <a:pt x="534" y="301"/>
                    <a:pt x="534" y="267"/>
                    <a:pt x="534" y="234"/>
                  </a:cubicBezTo>
                  <a:cubicBezTo>
                    <a:pt x="534" y="201"/>
                    <a:pt x="534" y="134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4059725" y="1663300"/>
              <a:ext cx="12550" cy="27550"/>
            </a:xfrm>
            <a:custGeom>
              <a:rect b="b" l="l" r="r" t="t"/>
              <a:pathLst>
                <a:path extrusionOk="0" h="1102" w="502">
                  <a:moveTo>
                    <a:pt x="335" y="267"/>
                  </a:moveTo>
                  <a:cubicBezTo>
                    <a:pt x="335" y="301"/>
                    <a:pt x="335" y="301"/>
                    <a:pt x="335" y="334"/>
                  </a:cubicBezTo>
                  <a:cubicBezTo>
                    <a:pt x="335" y="334"/>
                    <a:pt x="335" y="367"/>
                    <a:pt x="335" y="367"/>
                  </a:cubicBezTo>
                  <a:cubicBezTo>
                    <a:pt x="368" y="467"/>
                    <a:pt x="368" y="534"/>
                    <a:pt x="335" y="634"/>
                  </a:cubicBezTo>
                  <a:cubicBezTo>
                    <a:pt x="335" y="634"/>
                    <a:pt x="335" y="668"/>
                    <a:pt x="335" y="701"/>
                  </a:cubicBezTo>
                  <a:cubicBezTo>
                    <a:pt x="335" y="701"/>
                    <a:pt x="335" y="734"/>
                    <a:pt x="335" y="734"/>
                  </a:cubicBezTo>
                  <a:cubicBezTo>
                    <a:pt x="335" y="768"/>
                    <a:pt x="335" y="801"/>
                    <a:pt x="335" y="801"/>
                  </a:cubicBezTo>
                  <a:lnTo>
                    <a:pt x="268" y="834"/>
                  </a:lnTo>
                  <a:lnTo>
                    <a:pt x="201" y="834"/>
                  </a:lnTo>
                  <a:cubicBezTo>
                    <a:pt x="201" y="834"/>
                    <a:pt x="201" y="801"/>
                    <a:pt x="201" y="801"/>
                  </a:cubicBezTo>
                  <a:lnTo>
                    <a:pt x="201" y="734"/>
                  </a:lnTo>
                  <a:cubicBezTo>
                    <a:pt x="201" y="668"/>
                    <a:pt x="201" y="568"/>
                    <a:pt x="201" y="501"/>
                  </a:cubicBezTo>
                  <a:lnTo>
                    <a:pt x="201" y="434"/>
                  </a:lnTo>
                  <a:lnTo>
                    <a:pt x="201" y="367"/>
                  </a:lnTo>
                  <a:cubicBezTo>
                    <a:pt x="201" y="334"/>
                    <a:pt x="201" y="334"/>
                    <a:pt x="234" y="301"/>
                  </a:cubicBezTo>
                  <a:cubicBezTo>
                    <a:pt x="234" y="301"/>
                    <a:pt x="268" y="301"/>
                    <a:pt x="268" y="267"/>
                  </a:cubicBezTo>
                  <a:close/>
                  <a:moveTo>
                    <a:pt x="368" y="0"/>
                  </a:moveTo>
                  <a:cubicBezTo>
                    <a:pt x="335" y="0"/>
                    <a:pt x="301" y="34"/>
                    <a:pt x="268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201"/>
                    <a:pt x="68" y="234"/>
                    <a:pt x="34" y="267"/>
                  </a:cubicBezTo>
                  <a:cubicBezTo>
                    <a:pt x="34" y="334"/>
                    <a:pt x="1" y="367"/>
                    <a:pt x="1" y="434"/>
                  </a:cubicBezTo>
                  <a:cubicBezTo>
                    <a:pt x="1" y="467"/>
                    <a:pt x="1" y="534"/>
                    <a:pt x="1" y="601"/>
                  </a:cubicBezTo>
                  <a:lnTo>
                    <a:pt x="1" y="734"/>
                  </a:lnTo>
                  <a:lnTo>
                    <a:pt x="1" y="834"/>
                  </a:lnTo>
                  <a:cubicBezTo>
                    <a:pt x="1" y="901"/>
                    <a:pt x="1" y="934"/>
                    <a:pt x="1" y="968"/>
                  </a:cubicBezTo>
                  <a:cubicBezTo>
                    <a:pt x="1" y="1001"/>
                    <a:pt x="34" y="1035"/>
                    <a:pt x="34" y="1068"/>
                  </a:cubicBezTo>
                  <a:cubicBezTo>
                    <a:pt x="68" y="1101"/>
                    <a:pt x="101" y="1101"/>
                    <a:pt x="134" y="1101"/>
                  </a:cubicBezTo>
                  <a:cubicBezTo>
                    <a:pt x="168" y="1101"/>
                    <a:pt x="201" y="1101"/>
                    <a:pt x="268" y="1068"/>
                  </a:cubicBezTo>
                  <a:cubicBezTo>
                    <a:pt x="301" y="1035"/>
                    <a:pt x="335" y="1001"/>
                    <a:pt x="368" y="968"/>
                  </a:cubicBezTo>
                  <a:cubicBezTo>
                    <a:pt x="401" y="934"/>
                    <a:pt x="435" y="901"/>
                    <a:pt x="435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01" y="568"/>
                    <a:pt x="501" y="534"/>
                  </a:cubicBezTo>
                  <a:lnTo>
                    <a:pt x="501" y="401"/>
                  </a:lnTo>
                  <a:lnTo>
                    <a:pt x="501" y="267"/>
                  </a:lnTo>
                  <a:cubicBezTo>
                    <a:pt x="501" y="234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34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4074750" y="1650800"/>
              <a:ext cx="18375" cy="32550"/>
            </a:xfrm>
            <a:custGeom>
              <a:rect b="b" l="l" r="r" t="t"/>
              <a:pathLst>
                <a:path extrusionOk="0" h="1302" w="735">
                  <a:moveTo>
                    <a:pt x="167" y="400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lnTo>
                    <a:pt x="167" y="601"/>
                  </a:lnTo>
                  <a:cubicBezTo>
                    <a:pt x="167" y="634"/>
                    <a:pt x="134" y="634"/>
                    <a:pt x="134" y="634"/>
                  </a:cubicBezTo>
                  <a:cubicBezTo>
                    <a:pt x="112" y="634"/>
                    <a:pt x="104" y="649"/>
                    <a:pt x="102" y="649"/>
                  </a:cubicBezTo>
                  <a:cubicBezTo>
                    <a:pt x="100" y="649"/>
                    <a:pt x="100" y="645"/>
                    <a:pt x="100" y="634"/>
                  </a:cubicBezTo>
                  <a:lnTo>
                    <a:pt x="100" y="601"/>
                  </a:lnTo>
                  <a:lnTo>
                    <a:pt x="100" y="500"/>
                  </a:lnTo>
                  <a:cubicBezTo>
                    <a:pt x="100" y="467"/>
                    <a:pt x="100" y="467"/>
                    <a:pt x="100" y="434"/>
                  </a:cubicBezTo>
                  <a:cubicBezTo>
                    <a:pt x="100" y="434"/>
                    <a:pt x="100" y="400"/>
                    <a:pt x="134" y="400"/>
                  </a:cubicBezTo>
                  <a:close/>
                  <a:moveTo>
                    <a:pt x="188" y="275"/>
                  </a:moveTo>
                  <a:cubicBezTo>
                    <a:pt x="176" y="275"/>
                    <a:pt x="167" y="284"/>
                    <a:pt x="167" y="300"/>
                  </a:cubicBezTo>
                  <a:cubicBezTo>
                    <a:pt x="134" y="300"/>
                    <a:pt x="100" y="300"/>
                    <a:pt x="100" y="334"/>
                  </a:cubicBezTo>
                  <a:cubicBezTo>
                    <a:pt x="67" y="367"/>
                    <a:pt x="67" y="367"/>
                    <a:pt x="34" y="400"/>
                  </a:cubicBezTo>
                  <a:cubicBezTo>
                    <a:pt x="34" y="434"/>
                    <a:pt x="34" y="467"/>
                    <a:pt x="34" y="500"/>
                  </a:cubicBezTo>
                  <a:cubicBezTo>
                    <a:pt x="0" y="500"/>
                    <a:pt x="0" y="534"/>
                    <a:pt x="34" y="567"/>
                  </a:cubicBezTo>
                  <a:cubicBezTo>
                    <a:pt x="0" y="601"/>
                    <a:pt x="0" y="601"/>
                    <a:pt x="34" y="634"/>
                  </a:cubicBezTo>
                  <a:cubicBezTo>
                    <a:pt x="0" y="634"/>
                    <a:pt x="0" y="667"/>
                    <a:pt x="34" y="667"/>
                  </a:cubicBezTo>
                  <a:cubicBezTo>
                    <a:pt x="0" y="701"/>
                    <a:pt x="0" y="734"/>
                    <a:pt x="34" y="767"/>
                  </a:cubicBezTo>
                  <a:cubicBezTo>
                    <a:pt x="34" y="767"/>
                    <a:pt x="34" y="801"/>
                    <a:pt x="34" y="801"/>
                  </a:cubicBezTo>
                  <a:lnTo>
                    <a:pt x="100" y="801"/>
                  </a:lnTo>
                  <a:cubicBezTo>
                    <a:pt x="100" y="801"/>
                    <a:pt x="134" y="801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0"/>
                  </a:cubicBezTo>
                  <a:cubicBezTo>
                    <a:pt x="301" y="467"/>
                    <a:pt x="301" y="434"/>
                    <a:pt x="301" y="400"/>
                  </a:cubicBezTo>
                  <a:cubicBezTo>
                    <a:pt x="301" y="367"/>
                    <a:pt x="301" y="334"/>
                    <a:pt x="301" y="334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51" y="284"/>
                    <a:pt x="242" y="275"/>
                    <a:pt x="238" y="275"/>
                  </a:cubicBezTo>
                  <a:cubicBezTo>
                    <a:pt x="234" y="275"/>
                    <a:pt x="234" y="284"/>
                    <a:pt x="234" y="300"/>
                  </a:cubicBezTo>
                  <a:cubicBezTo>
                    <a:pt x="217" y="284"/>
                    <a:pt x="201" y="275"/>
                    <a:pt x="188" y="275"/>
                  </a:cubicBez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cubicBezTo>
                    <a:pt x="601" y="734"/>
                    <a:pt x="601" y="767"/>
                    <a:pt x="601" y="801"/>
                  </a:cubicBezTo>
                  <a:cubicBezTo>
                    <a:pt x="601" y="801"/>
                    <a:pt x="601" y="834"/>
                    <a:pt x="601" y="867"/>
                  </a:cubicBezTo>
                  <a:cubicBezTo>
                    <a:pt x="601" y="867"/>
                    <a:pt x="567" y="901"/>
                    <a:pt x="567" y="901"/>
                  </a:cubicBezTo>
                  <a:lnTo>
                    <a:pt x="534" y="901"/>
                  </a:lnTo>
                  <a:lnTo>
                    <a:pt x="534" y="834"/>
                  </a:lnTo>
                  <a:lnTo>
                    <a:pt x="534" y="734"/>
                  </a:ln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7" y="667"/>
                  </a:cubicBezTo>
                  <a:close/>
                  <a:moveTo>
                    <a:pt x="567" y="500"/>
                  </a:moveTo>
                  <a:cubicBezTo>
                    <a:pt x="567" y="534"/>
                    <a:pt x="534" y="534"/>
                    <a:pt x="534" y="567"/>
                  </a:cubicBezTo>
                  <a:cubicBezTo>
                    <a:pt x="501" y="601"/>
                    <a:pt x="501" y="601"/>
                    <a:pt x="467" y="634"/>
                  </a:cubicBezTo>
                  <a:cubicBezTo>
                    <a:pt x="467" y="667"/>
                    <a:pt x="467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cubicBezTo>
                    <a:pt x="434" y="834"/>
                    <a:pt x="434" y="867"/>
                    <a:pt x="434" y="901"/>
                  </a:cubicBezTo>
                  <a:cubicBezTo>
                    <a:pt x="434" y="934"/>
                    <a:pt x="434" y="967"/>
                    <a:pt x="434" y="967"/>
                  </a:cubicBezTo>
                  <a:cubicBezTo>
                    <a:pt x="467" y="1001"/>
                    <a:pt x="467" y="1001"/>
                    <a:pt x="467" y="1034"/>
                  </a:cubicBezTo>
                  <a:lnTo>
                    <a:pt x="567" y="1034"/>
                  </a:lnTo>
                  <a:cubicBezTo>
                    <a:pt x="601" y="1034"/>
                    <a:pt x="634" y="1001"/>
                    <a:pt x="634" y="967"/>
                  </a:cubicBezTo>
                  <a:cubicBezTo>
                    <a:pt x="668" y="967"/>
                    <a:pt x="668" y="934"/>
                    <a:pt x="701" y="901"/>
                  </a:cubicBezTo>
                  <a:cubicBezTo>
                    <a:pt x="701" y="867"/>
                    <a:pt x="701" y="867"/>
                    <a:pt x="734" y="834"/>
                  </a:cubicBezTo>
                  <a:cubicBezTo>
                    <a:pt x="734" y="801"/>
                    <a:pt x="734" y="767"/>
                    <a:pt x="734" y="734"/>
                  </a:cubicBezTo>
                  <a:cubicBezTo>
                    <a:pt x="734" y="701"/>
                    <a:pt x="734" y="667"/>
                    <a:pt x="734" y="634"/>
                  </a:cubicBezTo>
                  <a:cubicBezTo>
                    <a:pt x="734" y="601"/>
                    <a:pt x="734" y="567"/>
                    <a:pt x="734" y="567"/>
                  </a:cubicBezTo>
                  <a:cubicBezTo>
                    <a:pt x="701" y="534"/>
                    <a:pt x="701" y="534"/>
                    <a:pt x="701" y="500"/>
                  </a:cubicBezTo>
                  <a:close/>
                  <a:moveTo>
                    <a:pt x="634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100" y="1301"/>
                  </a:lnTo>
                  <a:lnTo>
                    <a:pt x="100" y="1301"/>
                  </a:lnTo>
                  <a:lnTo>
                    <a:pt x="167" y="1234"/>
                  </a:lnTo>
                  <a:cubicBezTo>
                    <a:pt x="167" y="1234"/>
                    <a:pt x="167" y="1201"/>
                    <a:pt x="167" y="120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4038900" y="1596575"/>
              <a:ext cx="29200" cy="43400"/>
            </a:xfrm>
            <a:custGeom>
              <a:rect b="b" l="l" r="r" t="t"/>
              <a:pathLst>
                <a:path extrusionOk="0" h="1736" w="1168">
                  <a:moveTo>
                    <a:pt x="1168" y="1"/>
                  </a:moveTo>
                  <a:cubicBezTo>
                    <a:pt x="701" y="334"/>
                    <a:pt x="300" y="768"/>
                    <a:pt x="0" y="1268"/>
                  </a:cubicBezTo>
                  <a:lnTo>
                    <a:pt x="300" y="1735"/>
                  </a:lnTo>
                  <a:cubicBezTo>
                    <a:pt x="534" y="1369"/>
                    <a:pt x="801" y="1035"/>
                    <a:pt x="1168" y="8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4018050" y="1591625"/>
              <a:ext cx="100075" cy="163375"/>
            </a:xfrm>
            <a:custGeom>
              <a:rect b="b" l="l" r="r" t="t"/>
              <a:pathLst>
                <a:path extrusionOk="0" h="6535" w="4003">
                  <a:moveTo>
                    <a:pt x="2654" y="1"/>
                  </a:moveTo>
                  <a:cubicBezTo>
                    <a:pt x="2431" y="1"/>
                    <a:pt x="2206" y="69"/>
                    <a:pt x="2002" y="199"/>
                  </a:cubicBezTo>
                  <a:lnTo>
                    <a:pt x="2002" y="999"/>
                  </a:lnTo>
                  <a:cubicBezTo>
                    <a:pt x="2157" y="902"/>
                    <a:pt x="2335" y="850"/>
                    <a:pt x="2509" y="850"/>
                  </a:cubicBezTo>
                  <a:cubicBezTo>
                    <a:pt x="2634" y="850"/>
                    <a:pt x="2757" y="877"/>
                    <a:pt x="2869" y="933"/>
                  </a:cubicBezTo>
                  <a:cubicBezTo>
                    <a:pt x="3169" y="1133"/>
                    <a:pt x="3369" y="1433"/>
                    <a:pt x="3403" y="1767"/>
                  </a:cubicBezTo>
                  <a:cubicBezTo>
                    <a:pt x="3469" y="2000"/>
                    <a:pt x="3469" y="2200"/>
                    <a:pt x="3469" y="2434"/>
                  </a:cubicBezTo>
                  <a:cubicBezTo>
                    <a:pt x="3469" y="2667"/>
                    <a:pt x="3469" y="2934"/>
                    <a:pt x="3403" y="3168"/>
                  </a:cubicBezTo>
                  <a:cubicBezTo>
                    <a:pt x="3302" y="3668"/>
                    <a:pt x="3136" y="4168"/>
                    <a:pt x="2869" y="4602"/>
                  </a:cubicBezTo>
                  <a:cubicBezTo>
                    <a:pt x="2669" y="5002"/>
                    <a:pt x="2368" y="5303"/>
                    <a:pt x="2002" y="5536"/>
                  </a:cubicBezTo>
                  <a:cubicBezTo>
                    <a:pt x="1866" y="5633"/>
                    <a:pt x="1696" y="5685"/>
                    <a:pt x="1518" y="5685"/>
                  </a:cubicBezTo>
                  <a:cubicBezTo>
                    <a:pt x="1391" y="5685"/>
                    <a:pt x="1260" y="5658"/>
                    <a:pt x="1134" y="5603"/>
                  </a:cubicBezTo>
                  <a:cubicBezTo>
                    <a:pt x="867" y="5403"/>
                    <a:pt x="667" y="5102"/>
                    <a:pt x="601" y="4769"/>
                  </a:cubicBezTo>
                  <a:cubicBezTo>
                    <a:pt x="567" y="4569"/>
                    <a:pt x="534" y="4335"/>
                    <a:pt x="534" y="4135"/>
                  </a:cubicBezTo>
                  <a:cubicBezTo>
                    <a:pt x="534" y="3868"/>
                    <a:pt x="567" y="3635"/>
                    <a:pt x="601" y="3368"/>
                  </a:cubicBezTo>
                  <a:cubicBezTo>
                    <a:pt x="701" y="2867"/>
                    <a:pt x="867" y="2400"/>
                    <a:pt x="1134" y="1933"/>
                  </a:cubicBezTo>
                  <a:lnTo>
                    <a:pt x="834" y="1466"/>
                  </a:lnTo>
                  <a:cubicBezTo>
                    <a:pt x="467" y="2067"/>
                    <a:pt x="234" y="2734"/>
                    <a:pt x="100" y="3401"/>
                  </a:cubicBezTo>
                  <a:cubicBezTo>
                    <a:pt x="33" y="3735"/>
                    <a:pt x="0" y="4068"/>
                    <a:pt x="0" y="4435"/>
                  </a:cubicBezTo>
                  <a:cubicBezTo>
                    <a:pt x="0" y="4702"/>
                    <a:pt x="33" y="5002"/>
                    <a:pt x="100" y="5303"/>
                  </a:cubicBezTo>
                  <a:cubicBezTo>
                    <a:pt x="167" y="5770"/>
                    <a:pt x="434" y="6170"/>
                    <a:pt x="834" y="6403"/>
                  </a:cubicBezTo>
                  <a:cubicBezTo>
                    <a:pt x="996" y="6492"/>
                    <a:pt x="1178" y="6535"/>
                    <a:pt x="1360" y="6535"/>
                  </a:cubicBezTo>
                  <a:cubicBezTo>
                    <a:pt x="1588" y="6535"/>
                    <a:pt x="1816" y="6467"/>
                    <a:pt x="2002" y="6337"/>
                  </a:cubicBezTo>
                  <a:cubicBezTo>
                    <a:pt x="2502" y="6003"/>
                    <a:pt x="2902" y="5603"/>
                    <a:pt x="3169" y="5069"/>
                  </a:cubicBezTo>
                  <a:cubicBezTo>
                    <a:pt x="3503" y="4469"/>
                    <a:pt x="3769" y="3835"/>
                    <a:pt x="3903" y="3134"/>
                  </a:cubicBezTo>
                  <a:cubicBezTo>
                    <a:pt x="3936" y="2801"/>
                    <a:pt x="3970" y="2467"/>
                    <a:pt x="3970" y="2134"/>
                  </a:cubicBezTo>
                  <a:cubicBezTo>
                    <a:pt x="4003" y="1833"/>
                    <a:pt x="3970" y="1533"/>
                    <a:pt x="3903" y="1233"/>
                  </a:cubicBezTo>
                  <a:cubicBezTo>
                    <a:pt x="3836" y="766"/>
                    <a:pt x="3569" y="366"/>
                    <a:pt x="3169" y="132"/>
                  </a:cubicBezTo>
                  <a:cubicBezTo>
                    <a:pt x="3007" y="44"/>
                    <a:pt x="2831" y="1"/>
                    <a:pt x="26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4181500" y="1432500"/>
              <a:ext cx="253525" cy="161400"/>
            </a:xfrm>
            <a:custGeom>
              <a:rect b="b" l="l" r="r" t="t"/>
              <a:pathLst>
                <a:path extrusionOk="0" h="6456" w="10141">
                  <a:moveTo>
                    <a:pt x="9903" y="0"/>
                  </a:moveTo>
                  <a:cubicBezTo>
                    <a:pt x="9843" y="0"/>
                    <a:pt x="9777" y="19"/>
                    <a:pt x="9707" y="59"/>
                  </a:cubicBezTo>
                  <a:lnTo>
                    <a:pt x="434" y="5430"/>
                  </a:lnTo>
                  <a:cubicBezTo>
                    <a:pt x="167" y="5563"/>
                    <a:pt x="0" y="5863"/>
                    <a:pt x="0" y="6164"/>
                  </a:cubicBezTo>
                  <a:cubicBezTo>
                    <a:pt x="0" y="6351"/>
                    <a:pt x="82" y="6456"/>
                    <a:pt x="223" y="6456"/>
                  </a:cubicBezTo>
                  <a:cubicBezTo>
                    <a:pt x="283" y="6456"/>
                    <a:pt x="354" y="6437"/>
                    <a:pt x="434" y="6397"/>
                  </a:cubicBezTo>
                  <a:lnTo>
                    <a:pt x="9707" y="1060"/>
                  </a:lnTo>
                  <a:cubicBezTo>
                    <a:pt x="9941" y="893"/>
                    <a:pt x="10107" y="593"/>
                    <a:pt x="10141" y="293"/>
                  </a:cubicBezTo>
                  <a:cubicBezTo>
                    <a:pt x="10141" y="106"/>
                    <a:pt x="10042" y="0"/>
                    <a:pt x="9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4181500" y="1384125"/>
              <a:ext cx="422825" cy="259000"/>
            </a:xfrm>
            <a:custGeom>
              <a:rect b="b" l="l" r="r" t="t"/>
              <a:pathLst>
                <a:path extrusionOk="0" h="10360" w="16913">
                  <a:moveTo>
                    <a:pt x="16674" y="1"/>
                  </a:moveTo>
                  <a:cubicBezTo>
                    <a:pt x="16615" y="1"/>
                    <a:pt x="16548" y="20"/>
                    <a:pt x="16479" y="60"/>
                  </a:cubicBezTo>
                  <a:lnTo>
                    <a:pt x="434" y="9333"/>
                  </a:lnTo>
                  <a:cubicBezTo>
                    <a:pt x="167" y="9466"/>
                    <a:pt x="0" y="9766"/>
                    <a:pt x="0" y="10067"/>
                  </a:cubicBezTo>
                  <a:cubicBezTo>
                    <a:pt x="0" y="10254"/>
                    <a:pt x="82" y="10359"/>
                    <a:pt x="223" y="10359"/>
                  </a:cubicBezTo>
                  <a:cubicBezTo>
                    <a:pt x="283" y="10359"/>
                    <a:pt x="354" y="10340"/>
                    <a:pt x="434" y="10300"/>
                  </a:cubicBezTo>
                  <a:lnTo>
                    <a:pt x="16479" y="1027"/>
                  </a:lnTo>
                  <a:cubicBezTo>
                    <a:pt x="16712" y="893"/>
                    <a:pt x="16912" y="593"/>
                    <a:pt x="16912" y="293"/>
                  </a:cubicBezTo>
                  <a:cubicBezTo>
                    <a:pt x="16912" y="106"/>
                    <a:pt x="16814" y="1"/>
                    <a:pt x="16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3214125" y="2275600"/>
              <a:ext cx="185175" cy="121375"/>
            </a:xfrm>
            <a:custGeom>
              <a:rect b="b" l="l" r="r" t="t"/>
              <a:pathLst>
                <a:path extrusionOk="0" h="4855" w="7407">
                  <a:moveTo>
                    <a:pt x="7157" y="1"/>
                  </a:moveTo>
                  <a:cubicBezTo>
                    <a:pt x="7092" y="1"/>
                    <a:pt x="7019" y="20"/>
                    <a:pt x="6939" y="59"/>
                  </a:cubicBezTo>
                  <a:lnTo>
                    <a:pt x="468" y="3795"/>
                  </a:lnTo>
                  <a:cubicBezTo>
                    <a:pt x="201" y="3962"/>
                    <a:pt x="34" y="4262"/>
                    <a:pt x="1" y="4563"/>
                  </a:cubicBezTo>
                  <a:cubicBezTo>
                    <a:pt x="1" y="4750"/>
                    <a:pt x="99" y="4855"/>
                    <a:pt x="250" y="4855"/>
                  </a:cubicBezTo>
                  <a:cubicBezTo>
                    <a:pt x="314" y="4855"/>
                    <a:pt x="388" y="4836"/>
                    <a:pt x="468" y="4796"/>
                  </a:cubicBezTo>
                  <a:lnTo>
                    <a:pt x="6939" y="1027"/>
                  </a:lnTo>
                  <a:cubicBezTo>
                    <a:pt x="7206" y="860"/>
                    <a:pt x="7373" y="593"/>
                    <a:pt x="7406" y="293"/>
                  </a:cubicBezTo>
                  <a:cubicBezTo>
                    <a:pt x="7406" y="106"/>
                    <a:pt x="7308" y="1"/>
                    <a:pt x="71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3136575" y="1546550"/>
              <a:ext cx="1609500" cy="2190750"/>
            </a:xfrm>
            <a:custGeom>
              <a:rect b="b" l="l" r="r" t="t"/>
              <a:pathLst>
                <a:path extrusionOk="0" h="87630" w="64380">
                  <a:moveTo>
                    <a:pt x="63946" y="534"/>
                  </a:moveTo>
                  <a:lnTo>
                    <a:pt x="63946" y="50136"/>
                  </a:lnTo>
                  <a:cubicBezTo>
                    <a:pt x="63946" y="50303"/>
                    <a:pt x="63846" y="50470"/>
                    <a:pt x="63713" y="50570"/>
                  </a:cubicBezTo>
                  <a:lnTo>
                    <a:pt x="434" y="87096"/>
                  </a:lnTo>
                  <a:lnTo>
                    <a:pt x="434" y="37461"/>
                  </a:lnTo>
                  <a:cubicBezTo>
                    <a:pt x="434" y="37294"/>
                    <a:pt x="534" y="37160"/>
                    <a:pt x="668" y="37060"/>
                  </a:cubicBezTo>
                  <a:lnTo>
                    <a:pt x="1468" y="36593"/>
                  </a:lnTo>
                  <a:cubicBezTo>
                    <a:pt x="1869" y="36360"/>
                    <a:pt x="2102" y="35926"/>
                    <a:pt x="2135" y="35459"/>
                  </a:cubicBezTo>
                  <a:lnTo>
                    <a:pt x="2135" y="32590"/>
                  </a:lnTo>
                  <a:cubicBezTo>
                    <a:pt x="2135" y="32424"/>
                    <a:pt x="2236" y="32290"/>
                    <a:pt x="2369" y="32190"/>
                  </a:cubicBezTo>
                  <a:lnTo>
                    <a:pt x="11442" y="26920"/>
                  </a:lnTo>
                  <a:lnTo>
                    <a:pt x="11442" y="29622"/>
                  </a:lnTo>
                  <a:cubicBezTo>
                    <a:pt x="11409" y="29989"/>
                    <a:pt x="11709" y="30322"/>
                    <a:pt x="12109" y="30356"/>
                  </a:cubicBezTo>
                  <a:cubicBezTo>
                    <a:pt x="12276" y="30356"/>
                    <a:pt x="12409" y="30289"/>
                    <a:pt x="12543" y="30222"/>
                  </a:cubicBezTo>
                  <a:lnTo>
                    <a:pt x="63946" y="534"/>
                  </a:lnTo>
                  <a:close/>
                  <a:moveTo>
                    <a:pt x="64113" y="0"/>
                  </a:moveTo>
                  <a:cubicBezTo>
                    <a:pt x="64046" y="0"/>
                    <a:pt x="63980" y="34"/>
                    <a:pt x="63913" y="67"/>
                  </a:cubicBezTo>
                  <a:lnTo>
                    <a:pt x="12309" y="29855"/>
                  </a:lnTo>
                  <a:cubicBezTo>
                    <a:pt x="12243" y="29889"/>
                    <a:pt x="12176" y="29922"/>
                    <a:pt x="12109" y="29922"/>
                  </a:cubicBezTo>
                  <a:cubicBezTo>
                    <a:pt x="11976" y="29922"/>
                    <a:pt x="11876" y="29788"/>
                    <a:pt x="11876" y="29588"/>
                  </a:cubicBezTo>
                  <a:lnTo>
                    <a:pt x="11876" y="26720"/>
                  </a:lnTo>
                  <a:cubicBezTo>
                    <a:pt x="11876" y="26519"/>
                    <a:pt x="11776" y="26419"/>
                    <a:pt x="11609" y="26419"/>
                  </a:cubicBezTo>
                  <a:cubicBezTo>
                    <a:pt x="11542" y="26419"/>
                    <a:pt x="11475" y="26419"/>
                    <a:pt x="11409" y="26486"/>
                  </a:cubicBezTo>
                  <a:lnTo>
                    <a:pt x="2169" y="31823"/>
                  </a:lnTo>
                  <a:cubicBezTo>
                    <a:pt x="1902" y="31990"/>
                    <a:pt x="1735" y="32290"/>
                    <a:pt x="1702" y="32590"/>
                  </a:cubicBezTo>
                  <a:lnTo>
                    <a:pt x="1702" y="35459"/>
                  </a:lnTo>
                  <a:cubicBezTo>
                    <a:pt x="1668" y="35793"/>
                    <a:pt x="1502" y="36060"/>
                    <a:pt x="1235" y="36260"/>
                  </a:cubicBezTo>
                  <a:lnTo>
                    <a:pt x="468" y="36693"/>
                  </a:lnTo>
                  <a:cubicBezTo>
                    <a:pt x="201" y="36894"/>
                    <a:pt x="34" y="37160"/>
                    <a:pt x="1" y="37494"/>
                  </a:cubicBezTo>
                  <a:lnTo>
                    <a:pt x="1" y="87296"/>
                  </a:lnTo>
                  <a:cubicBezTo>
                    <a:pt x="1" y="87496"/>
                    <a:pt x="101" y="87630"/>
                    <a:pt x="267" y="87630"/>
                  </a:cubicBezTo>
                  <a:cubicBezTo>
                    <a:pt x="334" y="87630"/>
                    <a:pt x="401" y="87597"/>
                    <a:pt x="468" y="87563"/>
                  </a:cubicBezTo>
                  <a:lnTo>
                    <a:pt x="63913" y="50904"/>
                  </a:lnTo>
                  <a:cubicBezTo>
                    <a:pt x="64180" y="50737"/>
                    <a:pt x="64347" y="50470"/>
                    <a:pt x="64380" y="50136"/>
                  </a:cubicBezTo>
                  <a:lnTo>
                    <a:pt x="64380" y="334"/>
                  </a:lnTo>
                  <a:cubicBezTo>
                    <a:pt x="64380" y="134"/>
                    <a:pt x="64280" y="0"/>
                    <a:pt x="641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3226650" y="2378125"/>
              <a:ext cx="160125" cy="160000"/>
            </a:xfrm>
            <a:custGeom>
              <a:rect b="b" l="l" r="r" t="t"/>
              <a:pathLst>
                <a:path extrusionOk="0" h="6400" w="6405">
                  <a:moveTo>
                    <a:pt x="5938" y="428"/>
                  </a:moveTo>
                  <a:cubicBezTo>
                    <a:pt x="5971" y="462"/>
                    <a:pt x="5971" y="495"/>
                    <a:pt x="5971" y="562"/>
                  </a:cubicBezTo>
                  <a:lnTo>
                    <a:pt x="5971" y="2430"/>
                  </a:lnTo>
                  <a:cubicBezTo>
                    <a:pt x="5938" y="2663"/>
                    <a:pt x="5804" y="2897"/>
                    <a:pt x="5604" y="3030"/>
                  </a:cubicBezTo>
                  <a:lnTo>
                    <a:pt x="601" y="5932"/>
                  </a:lnTo>
                  <a:cubicBezTo>
                    <a:pt x="567" y="5966"/>
                    <a:pt x="501" y="5966"/>
                    <a:pt x="467" y="5966"/>
                  </a:cubicBezTo>
                  <a:cubicBezTo>
                    <a:pt x="434" y="5932"/>
                    <a:pt x="434" y="5899"/>
                    <a:pt x="434" y="5865"/>
                  </a:cubicBezTo>
                  <a:lnTo>
                    <a:pt x="434" y="3964"/>
                  </a:lnTo>
                  <a:cubicBezTo>
                    <a:pt x="467" y="3731"/>
                    <a:pt x="601" y="3497"/>
                    <a:pt x="801" y="3364"/>
                  </a:cubicBezTo>
                  <a:lnTo>
                    <a:pt x="5838" y="462"/>
                  </a:lnTo>
                  <a:cubicBezTo>
                    <a:pt x="5838" y="428"/>
                    <a:pt x="5904" y="428"/>
                    <a:pt x="5938" y="428"/>
                  </a:cubicBezTo>
                  <a:close/>
                  <a:moveTo>
                    <a:pt x="5916" y="1"/>
                  </a:moveTo>
                  <a:cubicBezTo>
                    <a:pt x="5809" y="1"/>
                    <a:pt x="5701" y="37"/>
                    <a:pt x="5604" y="95"/>
                  </a:cubicBezTo>
                  <a:lnTo>
                    <a:pt x="601" y="2997"/>
                  </a:lnTo>
                  <a:cubicBezTo>
                    <a:pt x="267" y="3230"/>
                    <a:pt x="34" y="3564"/>
                    <a:pt x="34" y="3964"/>
                  </a:cubicBezTo>
                  <a:lnTo>
                    <a:pt x="34" y="5865"/>
                  </a:lnTo>
                  <a:cubicBezTo>
                    <a:pt x="0" y="6032"/>
                    <a:pt x="100" y="6232"/>
                    <a:pt x="267" y="6332"/>
                  </a:cubicBezTo>
                  <a:cubicBezTo>
                    <a:pt x="334" y="6366"/>
                    <a:pt x="400" y="6399"/>
                    <a:pt x="501" y="6399"/>
                  </a:cubicBezTo>
                  <a:cubicBezTo>
                    <a:pt x="601" y="6399"/>
                    <a:pt x="701" y="6366"/>
                    <a:pt x="801" y="6299"/>
                  </a:cubicBezTo>
                  <a:lnTo>
                    <a:pt x="5838" y="3397"/>
                  </a:lnTo>
                  <a:cubicBezTo>
                    <a:pt x="6138" y="3164"/>
                    <a:pt x="6371" y="2797"/>
                    <a:pt x="6371" y="2430"/>
                  </a:cubicBezTo>
                  <a:lnTo>
                    <a:pt x="6371" y="528"/>
                  </a:lnTo>
                  <a:cubicBezTo>
                    <a:pt x="6405" y="328"/>
                    <a:pt x="6305" y="161"/>
                    <a:pt x="6138" y="61"/>
                  </a:cubicBezTo>
                  <a:cubicBezTo>
                    <a:pt x="6068" y="19"/>
                    <a:pt x="5992" y="1"/>
                    <a:pt x="5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3246650" y="2433200"/>
              <a:ext cx="96775" cy="66050"/>
            </a:xfrm>
            <a:custGeom>
              <a:rect b="b" l="l" r="r" t="t"/>
              <a:pathLst>
                <a:path extrusionOk="0" h="2642" w="3871">
                  <a:moveTo>
                    <a:pt x="3691" y="1"/>
                  </a:moveTo>
                  <a:cubicBezTo>
                    <a:pt x="3654" y="1"/>
                    <a:pt x="3613" y="9"/>
                    <a:pt x="3570" y="27"/>
                  </a:cubicBezTo>
                  <a:lnTo>
                    <a:pt x="301" y="1928"/>
                  </a:lnTo>
                  <a:cubicBezTo>
                    <a:pt x="134" y="2061"/>
                    <a:pt x="1" y="2228"/>
                    <a:pt x="1" y="2428"/>
                  </a:cubicBezTo>
                  <a:cubicBezTo>
                    <a:pt x="1" y="2566"/>
                    <a:pt x="64" y="2641"/>
                    <a:pt x="159" y="2641"/>
                  </a:cubicBezTo>
                  <a:cubicBezTo>
                    <a:pt x="201" y="2641"/>
                    <a:pt x="249" y="2626"/>
                    <a:pt x="301" y="2595"/>
                  </a:cubicBezTo>
                  <a:lnTo>
                    <a:pt x="3570" y="694"/>
                  </a:lnTo>
                  <a:cubicBezTo>
                    <a:pt x="3770" y="594"/>
                    <a:pt x="3870" y="393"/>
                    <a:pt x="3870" y="193"/>
                  </a:cubicBezTo>
                  <a:cubicBezTo>
                    <a:pt x="3870" y="70"/>
                    <a:pt x="3797" y="1"/>
                    <a:pt x="3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3355075" y="2416350"/>
              <a:ext cx="14200" cy="20025"/>
            </a:xfrm>
            <a:custGeom>
              <a:rect b="b" l="l" r="r" t="t"/>
              <a:pathLst>
                <a:path extrusionOk="0" h="801" w="568">
                  <a:moveTo>
                    <a:pt x="567" y="0"/>
                  </a:moveTo>
                  <a:lnTo>
                    <a:pt x="34" y="334"/>
                  </a:lnTo>
                  <a:cubicBezTo>
                    <a:pt x="0" y="334"/>
                    <a:pt x="0" y="367"/>
                    <a:pt x="0" y="400"/>
                  </a:cubicBezTo>
                  <a:lnTo>
                    <a:pt x="267" y="801"/>
                  </a:lnTo>
                  <a:cubicBezTo>
                    <a:pt x="267" y="801"/>
                    <a:pt x="300" y="801"/>
                    <a:pt x="300" y="767"/>
                  </a:cubicBezTo>
                  <a:lnTo>
                    <a:pt x="567" y="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3210800" y="2994475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9" y="0"/>
                  </a:moveTo>
                  <a:cubicBezTo>
                    <a:pt x="565" y="0"/>
                    <a:pt x="502" y="19"/>
                    <a:pt x="434" y="58"/>
                  </a:cubicBezTo>
                  <a:cubicBezTo>
                    <a:pt x="167" y="225"/>
                    <a:pt x="34" y="525"/>
                    <a:pt x="0" y="826"/>
                  </a:cubicBezTo>
                  <a:cubicBezTo>
                    <a:pt x="0" y="1013"/>
                    <a:pt x="99" y="1118"/>
                    <a:pt x="238" y="1118"/>
                  </a:cubicBezTo>
                  <a:cubicBezTo>
                    <a:pt x="298" y="1118"/>
                    <a:pt x="364" y="1099"/>
                    <a:pt x="434" y="1059"/>
                  </a:cubicBezTo>
                  <a:cubicBezTo>
                    <a:pt x="668" y="892"/>
                    <a:pt x="834" y="625"/>
                    <a:pt x="834" y="325"/>
                  </a:cubicBezTo>
                  <a:cubicBezTo>
                    <a:pt x="834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3295850" y="2896875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30" y="1"/>
                  </a:moveTo>
                  <a:cubicBezTo>
                    <a:pt x="571" y="1"/>
                    <a:pt x="504" y="20"/>
                    <a:pt x="434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28" y="1118"/>
                  </a:cubicBezTo>
                  <a:cubicBezTo>
                    <a:pt x="287" y="1118"/>
                    <a:pt x="357" y="1099"/>
                    <a:pt x="434" y="1060"/>
                  </a:cubicBezTo>
                  <a:cubicBezTo>
                    <a:pt x="668" y="893"/>
                    <a:pt x="835" y="593"/>
                    <a:pt x="868" y="293"/>
                  </a:cubicBezTo>
                  <a:cubicBezTo>
                    <a:pt x="868" y="106"/>
                    <a:pt x="770" y="1"/>
                    <a:pt x="6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3380075" y="28477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9" y="0"/>
                  </a:moveTo>
                  <a:cubicBezTo>
                    <a:pt x="565" y="0"/>
                    <a:pt x="503" y="19"/>
                    <a:pt x="435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99" y="1118"/>
                    <a:pt x="239" y="1118"/>
                  </a:cubicBezTo>
                  <a:cubicBezTo>
                    <a:pt x="298" y="1118"/>
                    <a:pt x="365" y="1099"/>
                    <a:pt x="435" y="1059"/>
                  </a:cubicBezTo>
                  <a:cubicBezTo>
                    <a:pt x="668" y="892"/>
                    <a:pt x="835" y="626"/>
                    <a:pt x="835" y="325"/>
                  </a:cubicBezTo>
                  <a:cubicBezTo>
                    <a:pt x="835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3465150" y="282032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592" y="0"/>
                  </a:moveTo>
                  <a:cubicBezTo>
                    <a:pt x="536" y="0"/>
                    <a:pt x="472" y="17"/>
                    <a:pt x="401" y="53"/>
                  </a:cubicBezTo>
                  <a:cubicBezTo>
                    <a:pt x="167" y="219"/>
                    <a:pt x="0" y="520"/>
                    <a:pt x="0" y="820"/>
                  </a:cubicBezTo>
                  <a:cubicBezTo>
                    <a:pt x="0" y="1006"/>
                    <a:pt x="81" y="1127"/>
                    <a:pt x="209" y="1127"/>
                  </a:cubicBezTo>
                  <a:cubicBezTo>
                    <a:pt x="265" y="1127"/>
                    <a:pt x="330" y="1104"/>
                    <a:pt x="401" y="1053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3550200" y="27326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7" y="0"/>
                  </a:moveTo>
                  <a:cubicBezTo>
                    <a:pt x="537" y="0"/>
                    <a:pt x="471" y="19"/>
                    <a:pt x="401" y="59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35" y="893"/>
                    <a:pt x="801" y="593"/>
                    <a:pt x="835" y="293"/>
                  </a:cubicBezTo>
                  <a:cubicBezTo>
                    <a:pt x="835" y="105"/>
                    <a:pt x="736" y="0"/>
                    <a:pt x="5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3634425" y="27010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06" y="0"/>
                  </a:moveTo>
                  <a:cubicBezTo>
                    <a:pt x="555" y="0"/>
                    <a:pt x="497" y="17"/>
                    <a:pt x="434" y="53"/>
                  </a:cubicBezTo>
                  <a:cubicBezTo>
                    <a:pt x="168" y="219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3"/>
                  </a:cubicBezTo>
                  <a:cubicBezTo>
                    <a:pt x="668" y="886"/>
                    <a:pt x="835" y="620"/>
                    <a:pt x="835" y="319"/>
                  </a:cubicBezTo>
                  <a:cubicBezTo>
                    <a:pt x="835" y="124"/>
                    <a:pt x="745" y="0"/>
                    <a:pt x="6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37195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599" y="0"/>
                  </a:moveTo>
                  <a:cubicBezTo>
                    <a:pt x="539" y="0"/>
                    <a:pt x="471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908"/>
                    <a:pt x="834" y="607"/>
                    <a:pt x="834" y="307"/>
                  </a:cubicBezTo>
                  <a:cubicBezTo>
                    <a:pt x="834" y="121"/>
                    <a:pt x="737" y="0"/>
                    <a:pt x="5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3803725" y="25791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623" y="1"/>
                  </a:moveTo>
                  <a:cubicBezTo>
                    <a:pt x="567" y="1"/>
                    <a:pt x="504" y="20"/>
                    <a:pt x="434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28" y="1118"/>
                  </a:cubicBezTo>
                  <a:cubicBezTo>
                    <a:pt x="287" y="1118"/>
                    <a:pt x="356" y="1099"/>
                    <a:pt x="434" y="1060"/>
                  </a:cubicBezTo>
                  <a:cubicBezTo>
                    <a:pt x="667" y="893"/>
                    <a:pt x="834" y="593"/>
                    <a:pt x="834" y="293"/>
                  </a:cubicBezTo>
                  <a:cubicBezTo>
                    <a:pt x="834" y="106"/>
                    <a:pt x="752" y="1"/>
                    <a:pt x="6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3888775" y="230982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593" y="0"/>
                  </a:moveTo>
                  <a:cubicBezTo>
                    <a:pt x="534" y="0"/>
                    <a:pt x="469" y="19"/>
                    <a:pt x="401" y="58"/>
                  </a:cubicBezTo>
                  <a:cubicBezTo>
                    <a:pt x="168" y="225"/>
                    <a:pt x="1" y="525"/>
                    <a:pt x="1" y="825"/>
                  </a:cubicBezTo>
                  <a:cubicBezTo>
                    <a:pt x="1" y="1011"/>
                    <a:pt x="82" y="1132"/>
                    <a:pt x="210" y="1132"/>
                  </a:cubicBezTo>
                  <a:cubicBezTo>
                    <a:pt x="266" y="1132"/>
                    <a:pt x="330" y="1109"/>
                    <a:pt x="401" y="1059"/>
                  </a:cubicBezTo>
                  <a:cubicBezTo>
                    <a:pt x="668" y="892"/>
                    <a:pt x="801" y="625"/>
                    <a:pt x="835" y="325"/>
                  </a:cubicBezTo>
                  <a:cubicBezTo>
                    <a:pt x="835" y="112"/>
                    <a:pt x="734" y="0"/>
                    <a:pt x="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3973000" y="2457025"/>
              <a:ext cx="21725" cy="28200"/>
            </a:xfrm>
            <a:custGeom>
              <a:rect b="b" l="l" r="r" t="t"/>
              <a:pathLst>
                <a:path extrusionOk="0" h="1128" w="869">
                  <a:moveTo>
                    <a:pt x="633" y="1"/>
                  </a:moveTo>
                  <a:cubicBezTo>
                    <a:pt x="573" y="1"/>
                    <a:pt x="505" y="24"/>
                    <a:pt x="434" y="74"/>
                  </a:cubicBezTo>
                  <a:cubicBezTo>
                    <a:pt x="168" y="208"/>
                    <a:pt x="1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875"/>
                    <a:pt x="835" y="608"/>
                    <a:pt x="868" y="308"/>
                  </a:cubicBezTo>
                  <a:cubicBezTo>
                    <a:pt x="868" y="122"/>
                    <a:pt x="771" y="1"/>
                    <a:pt x="6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405807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14" y="1"/>
                  </a:moveTo>
                  <a:cubicBezTo>
                    <a:pt x="553" y="1"/>
                    <a:pt x="481" y="24"/>
                    <a:pt x="401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1"/>
                    <a:pt x="401" y="1075"/>
                  </a:cubicBezTo>
                  <a:cubicBezTo>
                    <a:pt x="667" y="875"/>
                    <a:pt x="801" y="608"/>
                    <a:pt x="834" y="308"/>
                  </a:cubicBezTo>
                  <a:cubicBezTo>
                    <a:pt x="834" y="122"/>
                    <a:pt x="753" y="1"/>
                    <a:pt x="6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4142300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34" y="508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4226525" y="2309825"/>
              <a:ext cx="21700" cy="28325"/>
            </a:xfrm>
            <a:custGeom>
              <a:rect b="b" l="l" r="r" t="t"/>
              <a:pathLst>
                <a:path extrusionOk="0" h="1133" w="868">
                  <a:moveTo>
                    <a:pt x="640" y="0"/>
                  </a:moveTo>
                  <a:cubicBezTo>
                    <a:pt x="581" y="0"/>
                    <a:pt x="512" y="19"/>
                    <a:pt x="434" y="58"/>
                  </a:cubicBezTo>
                  <a:cubicBezTo>
                    <a:pt x="201" y="225"/>
                    <a:pt x="34" y="525"/>
                    <a:pt x="0" y="825"/>
                  </a:cubicBezTo>
                  <a:cubicBezTo>
                    <a:pt x="0" y="1011"/>
                    <a:pt x="98" y="1132"/>
                    <a:pt x="235" y="1132"/>
                  </a:cubicBezTo>
                  <a:cubicBezTo>
                    <a:pt x="295" y="1132"/>
                    <a:pt x="363" y="1109"/>
                    <a:pt x="434" y="1059"/>
                  </a:cubicBezTo>
                  <a:cubicBezTo>
                    <a:pt x="701" y="892"/>
                    <a:pt x="834" y="625"/>
                    <a:pt x="868" y="325"/>
                  </a:cubicBezTo>
                  <a:cubicBezTo>
                    <a:pt x="868" y="112"/>
                    <a:pt x="784" y="0"/>
                    <a:pt x="6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4311575" y="2281900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6" y="1"/>
                  </a:moveTo>
                  <a:cubicBezTo>
                    <a:pt x="570" y="1"/>
                    <a:pt x="505" y="24"/>
                    <a:pt x="434" y="74"/>
                  </a:cubicBezTo>
                  <a:cubicBezTo>
                    <a:pt x="168" y="241"/>
                    <a:pt x="34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908"/>
                    <a:pt x="835" y="608"/>
                    <a:pt x="835" y="308"/>
                  </a:cubicBezTo>
                  <a:cubicBezTo>
                    <a:pt x="835" y="122"/>
                    <a:pt x="754" y="1"/>
                    <a:pt x="6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4396650" y="2163175"/>
              <a:ext cx="21700" cy="28200"/>
            </a:xfrm>
            <a:custGeom>
              <a:rect b="b" l="l" r="r" t="t"/>
              <a:pathLst>
                <a:path extrusionOk="0" h="1128" w="868">
                  <a:moveTo>
                    <a:pt x="611" y="1"/>
                  </a:moveTo>
                  <a:cubicBezTo>
                    <a:pt x="557" y="1"/>
                    <a:pt x="496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68" y="320"/>
                  </a:cubicBezTo>
                  <a:cubicBezTo>
                    <a:pt x="868" y="125"/>
                    <a:pt x="760" y="1"/>
                    <a:pt x="6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4480025" y="2163675"/>
              <a:ext cx="23375" cy="28250"/>
            </a:xfrm>
            <a:custGeom>
              <a:rect b="b" l="l" r="r" t="t"/>
              <a:pathLst>
                <a:path extrusionOk="0" h="1130" w="935">
                  <a:moveTo>
                    <a:pt x="645" y="0"/>
                  </a:moveTo>
                  <a:cubicBezTo>
                    <a:pt x="488" y="0"/>
                    <a:pt x="298" y="133"/>
                    <a:pt x="168" y="367"/>
                  </a:cubicBezTo>
                  <a:cubicBezTo>
                    <a:pt x="1" y="667"/>
                    <a:pt x="1" y="1001"/>
                    <a:pt x="168" y="1101"/>
                  </a:cubicBezTo>
                  <a:cubicBezTo>
                    <a:pt x="201" y="1120"/>
                    <a:pt x="237" y="1130"/>
                    <a:pt x="277" y="1130"/>
                  </a:cubicBezTo>
                  <a:cubicBezTo>
                    <a:pt x="436" y="1130"/>
                    <a:pt x="634" y="975"/>
                    <a:pt x="768" y="734"/>
                  </a:cubicBezTo>
                  <a:cubicBezTo>
                    <a:pt x="935" y="433"/>
                    <a:pt x="935" y="133"/>
                    <a:pt x="768" y="33"/>
                  </a:cubicBezTo>
                  <a:cubicBezTo>
                    <a:pt x="731" y="11"/>
                    <a:pt x="689" y="0"/>
                    <a:pt x="6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4564275" y="2163675"/>
              <a:ext cx="24200" cy="28250"/>
            </a:xfrm>
            <a:custGeom>
              <a:rect b="b" l="l" r="r" t="t"/>
              <a:pathLst>
                <a:path extrusionOk="0" h="1130" w="968">
                  <a:moveTo>
                    <a:pt x="677" y="0"/>
                  </a:moveTo>
                  <a:cubicBezTo>
                    <a:pt x="521" y="0"/>
                    <a:pt x="330" y="133"/>
                    <a:pt x="200" y="367"/>
                  </a:cubicBezTo>
                  <a:cubicBezTo>
                    <a:pt x="0" y="667"/>
                    <a:pt x="0" y="1001"/>
                    <a:pt x="167" y="1101"/>
                  </a:cubicBezTo>
                  <a:cubicBezTo>
                    <a:pt x="206" y="1120"/>
                    <a:pt x="248" y="1130"/>
                    <a:pt x="292" y="1130"/>
                  </a:cubicBezTo>
                  <a:cubicBezTo>
                    <a:pt x="468" y="1130"/>
                    <a:pt x="667" y="975"/>
                    <a:pt x="801" y="734"/>
                  </a:cubicBezTo>
                  <a:cubicBezTo>
                    <a:pt x="967" y="433"/>
                    <a:pt x="967" y="100"/>
                    <a:pt x="801" y="33"/>
                  </a:cubicBezTo>
                  <a:cubicBezTo>
                    <a:pt x="764" y="11"/>
                    <a:pt x="722" y="0"/>
                    <a:pt x="6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465015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3218300" y="2125775"/>
              <a:ext cx="1446050" cy="885175"/>
            </a:xfrm>
            <a:custGeom>
              <a:rect b="b" l="l" r="r" t="t"/>
              <a:pathLst>
                <a:path extrusionOk="0" h="35407" w="57842">
                  <a:moveTo>
                    <a:pt x="57711" y="1"/>
                  </a:moveTo>
                  <a:cubicBezTo>
                    <a:pt x="57698" y="1"/>
                    <a:pt x="57685" y="5"/>
                    <a:pt x="57675" y="15"/>
                  </a:cubicBezTo>
                  <a:lnTo>
                    <a:pt x="54306" y="1983"/>
                  </a:lnTo>
                  <a:lnTo>
                    <a:pt x="47535" y="1983"/>
                  </a:lnTo>
                  <a:cubicBezTo>
                    <a:pt x="47525" y="1973"/>
                    <a:pt x="47518" y="1969"/>
                    <a:pt x="47512" y="1969"/>
                  </a:cubicBezTo>
                  <a:cubicBezTo>
                    <a:pt x="47498" y="1969"/>
                    <a:pt x="47491" y="1993"/>
                    <a:pt x="47468" y="2016"/>
                  </a:cubicBezTo>
                  <a:lnTo>
                    <a:pt x="44099" y="6720"/>
                  </a:lnTo>
                  <a:lnTo>
                    <a:pt x="40730" y="7854"/>
                  </a:lnTo>
                  <a:cubicBezTo>
                    <a:pt x="40730" y="7854"/>
                    <a:pt x="40696" y="7854"/>
                    <a:pt x="40696" y="7887"/>
                  </a:cubicBezTo>
                  <a:lnTo>
                    <a:pt x="37361" y="13691"/>
                  </a:lnTo>
                  <a:lnTo>
                    <a:pt x="30689" y="13691"/>
                  </a:lnTo>
                  <a:lnTo>
                    <a:pt x="27320" y="7854"/>
                  </a:lnTo>
                  <a:cubicBezTo>
                    <a:pt x="27287" y="7820"/>
                    <a:pt x="27253" y="7820"/>
                    <a:pt x="27220" y="7820"/>
                  </a:cubicBezTo>
                  <a:cubicBezTo>
                    <a:pt x="27187" y="7820"/>
                    <a:pt x="27120" y="7854"/>
                    <a:pt x="27120" y="7887"/>
                  </a:cubicBezTo>
                  <a:lnTo>
                    <a:pt x="23751" y="18561"/>
                  </a:lnTo>
                  <a:lnTo>
                    <a:pt x="20415" y="19529"/>
                  </a:lnTo>
                  <a:cubicBezTo>
                    <a:pt x="20415" y="19529"/>
                    <a:pt x="20382" y="19562"/>
                    <a:pt x="20382" y="19562"/>
                  </a:cubicBezTo>
                  <a:lnTo>
                    <a:pt x="17013" y="23465"/>
                  </a:lnTo>
                  <a:lnTo>
                    <a:pt x="13644" y="24699"/>
                  </a:lnTo>
                  <a:lnTo>
                    <a:pt x="13610" y="24732"/>
                  </a:lnTo>
                  <a:lnTo>
                    <a:pt x="10241" y="28235"/>
                  </a:lnTo>
                  <a:lnTo>
                    <a:pt x="6872" y="29336"/>
                  </a:lnTo>
                  <a:lnTo>
                    <a:pt x="3503" y="31270"/>
                  </a:lnTo>
                  <a:lnTo>
                    <a:pt x="3470" y="31304"/>
                  </a:lnTo>
                  <a:lnTo>
                    <a:pt x="34" y="35240"/>
                  </a:lnTo>
                  <a:cubicBezTo>
                    <a:pt x="1" y="35273"/>
                    <a:pt x="1" y="35340"/>
                    <a:pt x="34" y="35373"/>
                  </a:cubicBezTo>
                  <a:cubicBezTo>
                    <a:pt x="67" y="35407"/>
                    <a:pt x="101" y="35407"/>
                    <a:pt x="134" y="35407"/>
                  </a:cubicBezTo>
                  <a:cubicBezTo>
                    <a:pt x="134" y="35407"/>
                    <a:pt x="167" y="35407"/>
                    <a:pt x="201" y="35373"/>
                  </a:cubicBezTo>
                  <a:lnTo>
                    <a:pt x="3603" y="31504"/>
                  </a:lnTo>
                  <a:lnTo>
                    <a:pt x="6939" y="29569"/>
                  </a:lnTo>
                  <a:lnTo>
                    <a:pt x="10341" y="28468"/>
                  </a:lnTo>
                  <a:cubicBezTo>
                    <a:pt x="10341" y="28468"/>
                    <a:pt x="10375" y="28468"/>
                    <a:pt x="10375" y="28435"/>
                  </a:cubicBezTo>
                  <a:lnTo>
                    <a:pt x="13744" y="24933"/>
                  </a:lnTo>
                  <a:lnTo>
                    <a:pt x="17113" y="23698"/>
                  </a:lnTo>
                  <a:lnTo>
                    <a:pt x="17146" y="23665"/>
                  </a:lnTo>
                  <a:lnTo>
                    <a:pt x="20515" y="19762"/>
                  </a:lnTo>
                  <a:lnTo>
                    <a:pt x="23884" y="18795"/>
                  </a:lnTo>
                  <a:cubicBezTo>
                    <a:pt x="23918" y="18795"/>
                    <a:pt x="23951" y="18761"/>
                    <a:pt x="23951" y="18728"/>
                  </a:cubicBezTo>
                  <a:lnTo>
                    <a:pt x="27253" y="8187"/>
                  </a:lnTo>
                  <a:lnTo>
                    <a:pt x="30522" y="13858"/>
                  </a:lnTo>
                  <a:cubicBezTo>
                    <a:pt x="30556" y="13891"/>
                    <a:pt x="30589" y="13891"/>
                    <a:pt x="30622" y="13891"/>
                  </a:cubicBezTo>
                  <a:lnTo>
                    <a:pt x="37394" y="13891"/>
                  </a:lnTo>
                  <a:cubicBezTo>
                    <a:pt x="37427" y="13891"/>
                    <a:pt x="37461" y="13891"/>
                    <a:pt x="37494" y="13858"/>
                  </a:cubicBezTo>
                  <a:lnTo>
                    <a:pt x="40863" y="8020"/>
                  </a:lnTo>
                  <a:lnTo>
                    <a:pt x="44199" y="6886"/>
                  </a:lnTo>
                  <a:cubicBezTo>
                    <a:pt x="44199" y="6886"/>
                    <a:pt x="44232" y="6886"/>
                    <a:pt x="44232" y="6853"/>
                  </a:cubicBezTo>
                  <a:lnTo>
                    <a:pt x="47601" y="2150"/>
                  </a:lnTo>
                  <a:lnTo>
                    <a:pt x="54306" y="2150"/>
                  </a:lnTo>
                  <a:cubicBezTo>
                    <a:pt x="54323" y="2166"/>
                    <a:pt x="54339" y="2175"/>
                    <a:pt x="54352" y="2175"/>
                  </a:cubicBezTo>
                  <a:cubicBezTo>
                    <a:pt x="54364" y="2175"/>
                    <a:pt x="54373" y="2166"/>
                    <a:pt x="54373" y="2150"/>
                  </a:cubicBezTo>
                  <a:lnTo>
                    <a:pt x="57775" y="215"/>
                  </a:lnTo>
                  <a:cubicBezTo>
                    <a:pt x="57809" y="182"/>
                    <a:pt x="57842" y="115"/>
                    <a:pt x="57809" y="48"/>
                  </a:cubicBezTo>
                  <a:cubicBezTo>
                    <a:pt x="57785" y="24"/>
                    <a:pt x="57745" y="1"/>
                    <a:pt x="577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3215800" y="2221525"/>
              <a:ext cx="1452050" cy="841975"/>
            </a:xfrm>
            <a:custGeom>
              <a:rect b="b" l="l" r="r" t="t"/>
              <a:pathLst>
                <a:path extrusionOk="0" h="33679" w="58082">
                  <a:moveTo>
                    <a:pt x="57800" y="1"/>
                  </a:moveTo>
                  <a:cubicBezTo>
                    <a:pt x="57771" y="1"/>
                    <a:pt x="57741" y="7"/>
                    <a:pt x="57708" y="21"/>
                  </a:cubicBezTo>
                  <a:lnTo>
                    <a:pt x="134" y="33278"/>
                  </a:lnTo>
                  <a:cubicBezTo>
                    <a:pt x="34" y="33345"/>
                    <a:pt x="1" y="33445"/>
                    <a:pt x="34" y="33545"/>
                  </a:cubicBezTo>
                  <a:cubicBezTo>
                    <a:pt x="67" y="33612"/>
                    <a:pt x="167" y="33645"/>
                    <a:pt x="234" y="33678"/>
                  </a:cubicBezTo>
                  <a:cubicBezTo>
                    <a:pt x="267" y="33645"/>
                    <a:pt x="301" y="33645"/>
                    <a:pt x="334" y="33612"/>
                  </a:cubicBezTo>
                  <a:lnTo>
                    <a:pt x="57909" y="388"/>
                  </a:lnTo>
                  <a:cubicBezTo>
                    <a:pt x="58081" y="244"/>
                    <a:pt x="57981" y="1"/>
                    <a:pt x="57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3210800" y="29454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3295850" y="2798950"/>
              <a:ext cx="21725" cy="28175"/>
            </a:xfrm>
            <a:custGeom>
              <a:rect b="b" l="l" r="r" t="t"/>
              <a:pathLst>
                <a:path extrusionOk="0" h="1127" w="869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3379250" y="2780875"/>
              <a:ext cx="23375" cy="28175"/>
            </a:xfrm>
            <a:custGeom>
              <a:rect b="b" l="l" r="r" t="t"/>
              <a:pathLst>
                <a:path extrusionOk="0" h="1127" w="935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346515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35502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3634425" y="26276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3719500" y="25543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380372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3888775" y="2432375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3973850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4058075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4142300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4226525" y="2260600"/>
              <a:ext cx="21700" cy="27950"/>
            </a:xfrm>
            <a:custGeom>
              <a:rect b="b" l="l" r="r" t="t"/>
              <a:pathLst>
                <a:path extrusionOk="0" h="1118" w="868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4311575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439580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4481700" y="21146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4565925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4650150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3218300" y="2077775"/>
              <a:ext cx="1446900" cy="884825"/>
            </a:xfrm>
            <a:custGeom>
              <a:rect b="b" l="l" r="r" t="t"/>
              <a:pathLst>
                <a:path extrusionOk="0" h="35393" w="57876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3210800" y="29454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3295850" y="2798950"/>
              <a:ext cx="21725" cy="28175"/>
            </a:xfrm>
            <a:custGeom>
              <a:rect b="b" l="l" r="r" t="t"/>
              <a:pathLst>
                <a:path extrusionOk="0" h="1127" w="869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3379250" y="2780875"/>
              <a:ext cx="23375" cy="28175"/>
            </a:xfrm>
            <a:custGeom>
              <a:rect b="b" l="l" r="r" t="t"/>
              <a:pathLst>
                <a:path extrusionOk="0" h="1127" w="935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346515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35502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3634425" y="26276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3719500" y="25543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380372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3888775" y="2432375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3973850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4058075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4142300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4226525" y="2260600"/>
              <a:ext cx="21700" cy="27950"/>
            </a:xfrm>
            <a:custGeom>
              <a:rect b="b" l="l" r="r" t="t"/>
              <a:pathLst>
                <a:path extrusionOk="0" h="1118" w="868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4311575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439580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4481700" y="21146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4565925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4650150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3218300" y="2077775"/>
              <a:ext cx="1446900" cy="884825"/>
            </a:xfrm>
            <a:custGeom>
              <a:rect b="b" l="l" r="r" t="t"/>
              <a:pathLst>
                <a:path extrusionOk="0" h="35393" w="57876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3258325" y="2535275"/>
              <a:ext cx="97600" cy="66525"/>
            </a:xfrm>
            <a:custGeom>
              <a:rect b="b" l="l" r="r" t="t"/>
              <a:pathLst>
                <a:path extrusionOk="0" h="2661" w="3904">
                  <a:moveTo>
                    <a:pt x="3746" y="1"/>
                  </a:moveTo>
                  <a:cubicBezTo>
                    <a:pt x="3703" y="1"/>
                    <a:pt x="3655" y="15"/>
                    <a:pt x="3603" y="46"/>
                  </a:cubicBezTo>
                  <a:lnTo>
                    <a:pt x="301" y="1948"/>
                  </a:lnTo>
                  <a:cubicBezTo>
                    <a:pt x="134" y="2081"/>
                    <a:pt x="34" y="2248"/>
                    <a:pt x="1" y="2448"/>
                  </a:cubicBezTo>
                  <a:cubicBezTo>
                    <a:pt x="1" y="2586"/>
                    <a:pt x="64" y="2661"/>
                    <a:pt x="159" y="2661"/>
                  </a:cubicBezTo>
                  <a:cubicBezTo>
                    <a:pt x="201" y="2661"/>
                    <a:pt x="249" y="2646"/>
                    <a:pt x="301" y="2615"/>
                  </a:cubicBezTo>
                  <a:lnTo>
                    <a:pt x="3603" y="714"/>
                  </a:lnTo>
                  <a:cubicBezTo>
                    <a:pt x="3770" y="614"/>
                    <a:pt x="3870" y="413"/>
                    <a:pt x="3904" y="213"/>
                  </a:cubicBezTo>
                  <a:cubicBezTo>
                    <a:pt x="3904" y="75"/>
                    <a:pt x="3840" y="1"/>
                    <a:pt x="37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32108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32108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3258325" y="2584450"/>
              <a:ext cx="96775" cy="65750"/>
            </a:xfrm>
            <a:custGeom>
              <a:rect b="b" l="l" r="r" t="t"/>
              <a:pathLst>
                <a:path extrusionOk="0" h="2630" w="3871">
                  <a:moveTo>
                    <a:pt x="3717" y="1"/>
                  </a:moveTo>
                  <a:cubicBezTo>
                    <a:pt x="3673" y="1"/>
                    <a:pt x="3623" y="15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1"/>
                  </a:lnTo>
                  <a:cubicBezTo>
                    <a:pt x="3737" y="581"/>
                    <a:pt x="3870" y="381"/>
                    <a:pt x="3870" y="181"/>
                  </a:cubicBezTo>
                  <a:cubicBezTo>
                    <a:pt x="3870" y="68"/>
                    <a:pt x="3809" y="1"/>
                    <a:pt x="3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32108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20"/>
                    <a:pt x="101" y="1133"/>
                    <a:pt x="242" y="1133"/>
                  </a:cubicBezTo>
                  <a:cubicBezTo>
                    <a:pt x="301" y="1133"/>
                    <a:pt x="366" y="1113"/>
                    <a:pt x="434" y="1075"/>
                  </a:cubicBezTo>
                  <a:cubicBezTo>
                    <a:pt x="668" y="908"/>
                    <a:pt x="834" y="608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3218300" y="3055350"/>
              <a:ext cx="386975" cy="249975"/>
            </a:xfrm>
            <a:custGeom>
              <a:rect b="b" l="l" r="r" t="t"/>
              <a:pathLst>
                <a:path extrusionOk="0" h="9999" w="15479">
                  <a:moveTo>
                    <a:pt x="15378" y="0"/>
                  </a:moveTo>
                  <a:cubicBezTo>
                    <a:pt x="15353" y="0"/>
                    <a:pt x="15328" y="8"/>
                    <a:pt x="15312" y="25"/>
                  </a:cubicBezTo>
                  <a:lnTo>
                    <a:pt x="13644" y="1493"/>
                  </a:lnTo>
                  <a:lnTo>
                    <a:pt x="11942" y="959"/>
                  </a:lnTo>
                  <a:lnTo>
                    <a:pt x="10208" y="3361"/>
                  </a:lnTo>
                  <a:lnTo>
                    <a:pt x="8507" y="4361"/>
                  </a:lnTo>
                  <a:lnTo>
                    <a:pt x="6839" y="5863"/>
                  </a:lnTo>
                  <a:lnTo>
                    <a:pt x="5138" y="5629"/>
                  </a:lnTo>
                  <a:lnTo>
                    <a:pt x="3436" y="7831"/>
                  </a:lnTo>
                  <a:lnTo>
                    <a:pt x="1769" y="8064"/>
                  </a:lnTo>
                  <a:lnTo>
                    <a:pt x="67" y="9832"/>
                  </a:lnTo>
                  <a:cubicBezTo>
                    <a:pt x="1" y="9865"/>
                    <a:pt x="1" y="9932"/>
                    <a:pt x="67" y="9965"/>
                  </a:cubicBezTo>
                  <a:cubicBezTo>
                    <a:pt x="67" y="9999"/>
                    <a:pt x="101" y="9999"/>
                    <a:pt x="134" y="9999"/>
                  </a:cubicBezTo>
                  <a:cubicBezTo>
                    <a:pt x="134" y="9999"/>
                    <a:pt x="167" y="9965"/>
                    <a:pt x="201" y="9932"/>
                  </a:cubicBezTo>
                  <a:lnTo>
                    <a:pt x="1869" y="8231"/>
                  </a:lnTo>
                  <a:lnTo>
                    <a:pt x="3637" y="8031"/>
                  </a:lnTo>
                  <a:lnTo>
                    <a:pt x="5304" y="5863"/>
                  </a:lnTo>
                  <a:lnTo>
                    <a:pt x="6972" y="6096"/>
                  </a:lnTo>
                  <a:lnTo>
                    <a:pt x="8673" y="4528"/>
                  </a:lnTo>
                  <a:lnTo>
                    <a:pt x="10375" y="3528"/>
                  </a:lnTo>
                  <a:lnTo>
                    <a:pt x="12043" y="1193"/>
                  </a:lnTo>
                  <a:lnTo>
                    <a:pt x="13710" y="1726"/>
                  </a:lnTo>
                  <a:lnTo>
                    <a:pt x="15445" y="192"/>
                  </a:lnTo>
                  <a:cubicBezTo>
                    <a:pt x="15478" y="125"/>
                    <a:pt x="15478" y="58"/>
                    <a:pt x="15445" y="25"/>
                  </a:cubicBezTo>
                  <a:cubicBezTo>
                    <a:pt x="15428" y="8"/>
                    <a:pt x="15403" y="0"/>
                    <a:pt x="153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3224150" y="3135400"/>
              <a:ext cx="32550" cy="73200"/>
            </a:xfrm>
            <a:custGeom>
              <a:rect b="b" l="l" r="r" t="t"/>
              <a:pathLst>
                <a:path extrusionOk="0" h="2928" w="1302">
                  <a:moveTo>
                    <a:pt x="834" y="1293"/>
                  </a:moveTo>
                  <a:cubicBezTo>
                    <a:pt x="867" y="1293"/>
                    <a:pt x="901" y="1326"/>
                    <a:pt x="934" y="1360"/>
                  </a:cubicBezTo>
                  <a:cubicBezTo>
                    <a:pt x="1001" y="1393"/>
                    <a:pt x="1001" y="1426"/>
                    <a:pt x="1034" y="1493"/>
                  </a:cubicBezTo>
                  <a:cubicBezTo>
                    <a:pt x="1034" y="1560"/>
                    <a:pt x="1068" y="1626"/>
                    <a:pt x="1068" y="1693"/>
                  </a:cubicBezTo>
                  <a:cubicBezTo>
                    <a:pt x="1068" y="1860"/>
                    <a:pt x="1034" y="1993"/>
                    <a:pt x="934" y="2160"/>
                  </a:cubicBezTo>
                  <a:cubicBezTo>
                    <a:pt x="901" y="2227"/>
                    <a:pt x="867" y="2294"/>
                    <a:pt x="834" y="2360"/>
                  </a:cubicBezTo>
                  <a:cubicBezTo>
                    <a:pt x="767" y="2394"/>
                    <a:pt x="701" y="2460"/>
                    <a:pt x="634" y="2494"/>
                  </a:cubicBezTo>
                  <a:cubicBezTo>
                    <a:pt x="601" y="2527"/>
                    <a:pt x="534" y="2560"/>
                    <a:pt x="467" y="2560"/>
                  </a:cubicBezTo>
                  <a:cubicBezTo>
                    <a:pt x="434" y="2560"/>
                    <a:pt x="400" y="2527"/>
                    <a:pt x="367" y="2494"/>
                  </a:cubicBezTo>
                  <a:cubicBezTo>
                    <a:pt x="300" y="2460"/>
                    <a:pt x="300" y="2394"/>
                    <a:pt x="267" y="2360"/>
                  </a:cubicBezTo>
                  <a:cubicBezTo>
                    <a:pt x="267" y="2294"/>
                    <a:pt x="234" y="2227"/>
                    <a:pt x="234" y="2160"/>
                  </a:cubicBezTo>
                  <a:cubicBezTo>
                    <a:pt x="234" y="2093"/>
                    <a:pt x="267" y="1993"/>
                    <a:pt x="267" y="1927"/>
                  </a:cubicBezTo>
                  <a:cubicBezTo>
                    <a:pt x="300" y="1827"/>
                    <a:pt x="334" y="1760"/>
                    <a:pt x="367" y="1693"/>
                  </a:cubicBezTo>
                  <a:cubicBezTo>
                    <a:pt x="400" y="1626"/>
                    <a:pt x="434" y="1560"/>
                    <a:pt x="467" y="1493"/>
                  </a:cubicBezTo>
                  <a:cubicBezTo>
                    <a:pt x="534" y="1426"/>
                    <a:pt x="601" y="1393"/>
                    <a:pt x="634" y="1326"/>
                  </a:cubicBezTo>
                  <a:cubicBezTo>
                    <a:pt x="701" y="1326"/>
                    <a:pt x="767" y="1293"/>
                    <a:pt x="834" y="1293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01" y="92"/>
                  </a:lnTo>
                  <a:cubicBezTo>
                    <a:pt x="667" y="92"/>
                    <a:pt x="667" y="125"/>
                    <a:pt x="634" y="159"/>
                  </a:cubicBezTo>
                  <a:cubicBezTo>
                    <a:pt x="634" y="159"/>
                    <a:pt x="634" y="192"/>
                    <a:pt x="634" y="225"/>
                  </a:cubicBezTo>
                  <a:lnTo>
                    <a:pt x="167" y="1493"/>
                  </a:lnTo>
                  <a:cubicBezTo>
                    <a:pt x="134" y="1560"/>
                    <a:pt x="134" y="1626"/>
                    <a:pt x="100" y="1693"/>
                  </a:cubicBezTo>
                  <a:cubicBezTo>
                    <a:pt x="100" y="1760"/>
                    <a:pt x="33" y="1793"/>
                    <a:pt x="33" y="1860"/>
                  </a:cubicBezTo>
                  <a:cubicBezTo>
                    <a:pt x="33" y="1927"/>
                    <a:pt x="33" y="1993"/>
                    <a:pt x="0" y="2093"/>
                  </a:cubicBezTo>
                  <a:cubicBezTo>
                    <a:pt x="0" y="2160"/>
                    <a:pt x="0" y="2227"/>
                    <a:pt x="0" y="2294"/>
                  </a:cubicBezTo>
                  <a:cubicBezTo>
                    <a:pt x="0" y="2394"/>
                    <a:pt x="33" y="2527"/>
                    <a:pt x="67" y="2627"/>
                  </a:cubicBezTo>
                  <a:cubicBezTo>
                    <a:pt x="67" y="2694"/>
                    <a:pt x="134" y="2794"/>
                    <a:pt x="200" y="2827"/>
                  </a:cubicBezTo>
                  <a:cubicBezTo>
                    <a:pt x="234" y="2894"/>
                    <a:pt x="334" y="2927"/>
                    <a:pt x="400" y="2927"/>
                  </a:cubicBezTo>
                  <a:cubicBezTo>
                    <a:pt x="467" y="2927"/>
                    <a:pt x="567" y="2894"/>
                    <a:pt x="667" y="2827"/>
                  </a:cubicBezTo>
                  <a:cubicBezTo>
                    <a:pt x="734" y="2794"/>
                    <a:pt x="834" y="2694"/>
                    <a:pt x="901" y="2627"/>
                  </a:cubicBezTo>
                  <a:cubicBezTo>
                    <a:pt x="1001" y="2527"/>
                    <a:pt x="1068" y="2427"/>
                    <a:pt x="1101" y="2327"/>
                  </a:cubicBezTo>
                  <a:cubicBezTo>
                    <a:pt x="1168" y="2194"/>
                    <a:pt x="1201" y="2060"/>
                    <a:pt x="1234" y="1927"/>
                  </a:cubicBezTo>
                  <a:cubicBezTo>
                    <a:pt x="1268" y="1827"/>
                    <a:pt x="1301" y="1693"/>
                    <a:pt x="1301" y="1560"/>
                  </a:cubicBezTo>
                  <a:cubicBezTo>
                    <a:pt x="1301" y="1426"/>
                    <a:pt x="1268" y="1326"/>
                    <a:pt x="1234" y="1226"/>
                  </a:cubicBezTo>
                  <a:cubicBezTo>
                    <a:pt x="1201" y="1126"/>
                    <a:pt x="1168" y="1059"/>
                    <a:pt x="1101" y="993"/>
                  </a:cubicBezTo>
                  <a:cubicBezTo>
                    <a:pt x="1068" y="959"/>
                    <a:pt x="967" y="926"/>
                    <a:pt x="901" y="926"/>
                  </a:cubicBezTo>
                  <a:cubicBezTo>
                    <a:pt x="801" y="926"/>
                    <a:pt x="734" y="959"/>
                    <a:pt x="667" y="993"/>
                  </a:cubicBezTo>
                  <a:cubicBezTo>
                    <a:pt x="634" y="1026"/>
                    <a:pt x="634" y="1026"/>
                    <a:pt x="601" y="1026"/>
                  </a:cubicBezTo>
                  <a:cubicBezTo>
                    <a:pt x="601" y="1059"/>
                    <a:pt x="567" y="1059"/>
                    <a:pt x="567" y="1059"/>
                  </a:cubicBezTo>
                  <a:lnTo>
                    <a:pt x="867" y="125"/>
                  </a:lnTo>
                  <a:lnTo>
                    <a:pt x="867" y="92"/>
                  </a:lnTo>
                  <a:lnTo>
                    <a:pt x="867" y="59"/>
                  </a:lnTo>
                  <a:lnTo>
                    <a:pt x="867" y="25"/>
                  </a:ln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3260825" y="3111000"/>
              <a:ext cx="31725" cy="76750"/>
            </a:xfrm>
            <a:custGeom>
              <a:rect b="b" l="l" r="r" t="t"/>
              <a:pathLst>
                <a:path extrusionOk="0" h="3070" w="1269">
                  <a:moveTo>
                    <a:pt x="1135" y="1"/>
                  </a:moveTo>
                  <a:lnTo>
                    <a:pt x="168" y="568"/>
                  </a:lnTo>
                  <a:cubicBezTo>
                    <a:pt x="134" y="568"/>
                    <a:pt x="134" y="601"/>
                    <a:pt x="101" y="601"/>
                  </a:cubicBezTo>
                  <a:cubicBezTo>
                    <a:pt x="101" y="634"/>
                    <a:pt x="101" y="668"/>
                    <a:pt x="101" y="701"/>
                  </a:cubicBezTo>
                  <a:lnTo>
                    <a:pt x="101" y="835"/>
                  </a:lnTo>
                  <a:cubicBezTo>
                    <a:pt x="101" y="868"/>
                    <a:pt x="101" y="901"/>
                    <a:pt x="101" y="901"/>
                  </a:cubicBezTo>
                  <a:lnTo>
                    <a:pt x="168" y="901"/>
                  </a:lnTo>
                  <a:lnTo>
                    <a:pt x="868" y="468"/>
                  </a:lnTo>
                  <a:lnTo>
                    <a:pt x="434" y="1468"/>
                  </a:lnTo>
                  <a:lnTo>
                    <a:pt x="401" y="1535"/>
                  </a:lnTo>
                  <a:cubicBezTo>
                    <a:pt x="401" y="1568"/>
                    <a:pt x="401" y="1602"/>
                    <a:pt x="401" y="1602"/>
                  </a:cubicBezTo>
                  <a:lnTo>
                    <a:pt x="401" y="1735"/>
                  </a:lnTo>
                  <a:cubicBezTo>
                    <a:pt x="401" y="1769"/>
                    <a:pt x="401" y="1802"/>
                    <a:pt x="401" y="1802"/>
                  </a:cubicBezTo>
                  <a:cubicBezTo>
                    <a:pt x="401" y="1819"/>
                    <a:pt x="409" y="1827"/>
                    <a:pt x="418" y="1827"/>
                  </a:cubicBezTo>
                  <a:cubicBezTo>
                    <a:pt x="426" y="1827"/>
                    <a:pt x="434" y="1819"/>
                    <a:pt x="434" y="1802"/>
                  </a:cubicBezTo>
                  <a:lnTo>
                    <a:pt x="668" y="1702"/>
                  </a:lnTo>
                  <a:cubicBezTo>
                    <a:pt x="701" y="1668"/>
                    <a:pt x="768" y="1635"/>
                    <a:pt x="801" y="1635"/>
                  </a:cubicBezTo>
                  <a:cubicBezTo>
                    <a:pt x="818" y="1618"/>
                    <a:pt x="843" y="1610"/>
                    <a:pt x="868" y="1610"/>
                  </a:cubicBezTo>
                  <a:cubicBezTo>
                    <a:pt x="893" y="1610"/>
                    <a:pt x="918" y="1618"/>
                    <a:pt x="935" y="1635"/>
                  </a:cubicBezTo>
                  <a:cubicBezTo>
                    <a:pt x="968" y="1635"/>
                    <a:pt x="1002" y="1668"/>
                    <a:pt x="1002" y="1702"/>
                  </a:cubicBezTo>
                  <a:cubicBezTo>
                    <a:pt x="1035" y="1769"/>
                    <a:pt x="1035" y="1835"/>
                    <a:pt x="1035" y="1902"/>
                  </a:cubicBezTo>
                  <a:cubicBezTo>
                    <a:pt x="1035" y="1969"/>
                    <a:pt x="1035" y="2069"/>
                    <a:pt x="1002" y="2135"/>
                  </a:cubicBezTo>
                  <a:cubicBezTo>
                    <a:pt x="1002" y="2202"/>
                    <a:pt x="968" y="2269"/>
                    <a:pt x="935" y="2336"/>
                  </a:cubicBezTo>
                  <a:cubicBezTo>
                    <a:pt x="901" y="2402"/>
                    <a:pt x="835" y="2436"/>
                    <a:pt x="801" y="2502"/>
                  </a:cubicBezTo>
                  <a:cubicBezTo>
                    <a:pt x="768" y="2536"/>
                    <a:pt x="701" y="2569"/>
                    <a:pt x="668" y="2602"/>
                  </a:cubicBezTo>
                  <a:cubicBezTo>
                    <a:pt x="601" y="2636"/>
                    <a:pt x="535" y="2669"/>
                    <a:pt x="468" y="2703"/>
                  </a:cubicBezTo>
                  <a:lnTo>
                    <a:pt x="334" y="2703"/>
                  </a:lnTo>
                  <a:cubicBezTo>
                    <a:pt x="334" y="2669"/>
                    <a:pt x="301" y="2636"/>
                    <a:pt x="268" y="2636"/>
                  </a:cubicBezTo>
                  <a:cubicBezTo>
                    <a:pt x="268" y="2602"/>
                    <a:pt x="268" y="2569"/>
                    <a:pt x="234" y="2536"/>
                  </a:cubicBezTo>
                  <a:cubicBezTo>
                    <a:pt x="234" y="2502"/>
                    <a:pt x="234" y="2469"/>
                    <a:pt x="201" y="2469"/>
                  </a:cubicBezTo>
                  <a:lnTo>
                    <a:pt x="168" y="2469"/>
                  </a:lnTo>
                  <a:lnTo>
                    <a:pt x="34" y="2536"/>
                  </a:lnTo>
                  <a:cubicBezTo>
                    <a:pt x="34" y="2536"/>
                    <a:pt x="1" y="2569"/>
                    <a:pt x="1" y="2569"/>
                  </a:cubicBezTo>
                  <a:cubicBezTo>
                    <a:pt x="1" y="2602"/>
                    <a:pt x="1" y="2602"/>
                    <a:pt x="1" y="2636"/>
                  </a:cubicBezTo>
                  <a:cubicBezTo>
                    <a:pt x="1" y="2703"/>
                    <a:pt x="34" y="2803"/>
                    <a:pt x="34" y="2869"/>
                  </a:cubicBezTo>
                  <a:cubicBezTo>
                    <a:pt x="68" y="2936"/>
                    <a:pt x="101" y="2969"/>
                    <a:pt x="168" y="3003"/>
                  </a:cubicBezTo>
                  <a:cubicBezTo>
                    <a:pt x="234" y="3036"/>
                    <a:pt x="301" y="3069"/>
                    <a:pt x="368" y="3069"/>
                  </a:cubicBezTo>
                  <a:cubicBezTo>
                    <a:pt x="468" y="3036"/>
                    <a:pt x="568" y="3003"/>
                    <a:pt x="635" y="2936"/>
                  </a:cubicBezTo>
                  <a:cubicBezTo>
                    <a:pt x="735" y="2903"/>
                    <a:pt x="835" y="2836"/>
                    <a:pt x="901" y="2769"/>
                  </a:cubicBezTo>
                  <a:cubicBezTo>
                    <a:pt x="968" y="2669"/>
                    <a:pt x="1035" y="2569"/>
                    <a:pt x="1068" y="2469"/>
                  </a:cubicBezTo>
                  <a:cubicBezTo>
                    <a:pt x="1135" y="2369"/>
                    <a:pt x="1202" y="2269"/>
                    <a:pt x="1202" y="2135"/>
                  </a:cubicBezTo>
                  <a:cubicBezTo>
                    <a:pt x="1268" y="2035"/>
                    <a:pt x="1268" y="1902"/>
                    <a:pt x="1268" y="1769"/>
                  </a:cubicBezTo>
                  <a:cubicBezTo>
                    <a:pt x="1268" y="1668"/>
                    <a:pt x="1268" y="1568"/>
                    <a:pt x="1235" y="1468"/>
                  </a:cubicBezTo>
                  <a:cubicBezTo>
                    <a:pt x="1202" y="1402"/>
                    <a:pt x="1168" y="1335"/>
                    <a:pt x="1102" y="1302"/>
                  </a:cubicBezTo>
                  <a:cubicBezTo>
                    <a:pt x="1068" y="1235"/>
                    <a:pt x="1002" y="1235"/>
                    <a:pt x="935" y="1235"/>
                  </a:cubicBezTo>
                  <a:cubicBezTo>
                    <a:pt x="868" y="1235"/>
                    <a:pt x="768" y="1268"/>
                    <a:pt x="701" y="1302"/>
                  </a:cubicBezTo>
                  <a:lnTo>
                    <a:pt x="1135" y="334"/>
                  </a:lnTo>
                  <a:cubicBezTo>
                    <a:pt x="1168" y="301"/>
                    <a:pt x="1168" y="267"/>
                    <a:pt x="1168" y="234"/>
                  </a:cubicBezTo>
                  <a:cubicBezTo>
                    <a:pt x="1168" y="234"/>
                    <a:pt x="1168" y="201"/>
                    <a:pt x="1168" y="167"/>
                  </a:cubicBezTo>
                  <a:lnTo>
                    <a:pt x="1168" y="67"/>
                  </a:lnTo>
                  <a:cubicBezTo>
                    <a:pt x="1202" y="34"/>
                    <a:pt x="1202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3298350" y="3089325"/>
              <a:ext cx="31725" cy="77575"/>
            </a:xfrm>
            <a:custGeom>
              <a:rect b="b" l="l" r="r" t="t"/>
              <a:pathLst>
                <a:path extrusionOk="0" h="3103" w="1269">
                  <a:moveTo>
                    <a:pt x="1102" y="0"/>
                  </a:moveTo>
                  <a:lnTo>
                    <a:pt x="134" y="567"/>
                  </a:lnTo>
                  <a:cubicBezTo>
                    <a:pt x="101" y="567"/>
                    <a:pt x="101" y="601"/>
                    <a:pt x="68" y="634"/>
                  </a:cubicBezTo>
                  <a:cubicBezTo>
                    <a:pt x="68" y="667"/>
                    <a:pt x="68" y="667"/>
                    <a:pt x="68" y="701"/>
                  </a:cubicBezTo>
                  <a:lnTo>
                    <a:pt x="68" y="834"/>
                  </a:lnTo>
                  <a:cubicBezTo>
                    <a:pt x="68" y="868"/>
                    <a:pt x="68" y="901"/>
                    <a:pt x="68" y="901"/>
                  </a:cubicBezTo>
                  <a:cubicBezTo>
                    <a:pt x="84" y="918"/>
                    <a:pt x="101" y="926"/>
                    <a:pt x="113" y="926"/>
                  </a:cubicBezTo>
                  <a:cubicBezTo>
                    <a:pt x="126" y="926"/>
                    <a:pt x="134" y="918"/>
                    <a:pt x="134" y="901"/>
                  </a:cubicBezTo>
                  <a:lnTo>
                    <a:pt x="835" y="501"/>
                  </a:lnTo>
                  <a:lnTo>
                    <a:pt x="401" y="1501"/>
                  </a:lnTo>
                  <a:cubicBezTo>
                    <a:pt x="401" y="1501"/>
                    <a:pt x="368" y="1535"/>
                    <a:pt x="368" y="1568"/>
                  </a:cubicBezTo>
                  <a:cubicBezTo>
                    <a:pt x="368" y="1568"/>
                    <a:pt x="368" y="1601"/>
                    <a:pt x="368" y="1635"/>
                  </a:cubicBezTo>
                  <a:lnTo>
                    <a:pt x="368" y="1768"/>
                  </a:lnTo>
                  <a:cubicBezTo>
                    <a:pt x="368" y="1768"/>
                    <a:pt x="368" y="1802"/>
                    <a:pt x="368" y="1835"/>
                  </a:cubicBezTo>
                  <a:lnTo>
                    <a:pt x="435" y="1835"/>
                  </a:lnTo>
                  <a:lnTo>
                    <a:pt x="635" y="1702"/>
                  </a:lnTo>
                  <a:cubicBezTo>
                    <a:pt x="668" y="1668"/>
                    <a:pt x="735" y="1668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8"/>
                    <a:pt x="1002" y="1935"/>
                  </a:cubicBezTo>
                  <a:cubicBezTo>
                    <a:pt x="1002" y="2002"/>
                    <a:pt x="1002" y="2068"/>
                    <a:pt x="968" y="2169"/>
                  </a:cubicBezTo>
                  <a:cubicBezTo>
                    <a:pt x="968" y="2235"/>
                    <a:pt x="935" y="2302"/>
                    <a:pt x="902" y="2369"/>
                  </a:cubicBezTo>
                  <a:cubicBezTo>
                    <a:pt x="868" y="2402"/>
                    <a:pt x="835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2"/>
                    <a:pt x="435" y="2702"/>
                  </a:cubicBezTo>
                  <a:cubicBezTo>
                    <a:pt x="418" y="2719"/>
                    <a:pt x="401" y="2727"/>
                    <a:pt x="385" y="2727"/>
                  </a:cubicBezTo>
                  <a:cubicBezTo>
                    <a:pt x="368" y="2727"/>
                    <a:pt x="351" y="2719"/>
                    <a:pt x="334" y="2702"/>
                  </a:cubicBezTo>
                  <a:cubicBezTo>
                    <a:pt x="301" y="2702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34" y="2535"/>
                  </a:cubicBezTo>
                  <a:cubicBezTo>
                    <a:pt x="234" y="2535"/>
                    <a:pt x="201" y="2502"/>
                    <a:pt x="201" y="2502"/>
                  </a:cubicBezTo>
                  <a:cubicBezTo>
                    <a:pt x="201" y="2485"/>
                    <a:pt x="193" y="2477"/>
                    <a:pt x="184" y="2477"/>
                  </a:cubicBezTo>
                  <a:cubicBezTo>
                    <a:pt x="176" y="2477"/>
                    <a:pt x="168" y="2485"/>
                    <a:pt x="168" y="2502"/>
                  </a:cubicBezTo>
                  <a:lnTo>
                    <a:pt x="34" y="2569"/>
                  </a:lnTo>
                  <a:cubicBezTo>
                    <a:pt x="34" y="2569"/>
                    <a:pt x="1" y="2602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2"/>
                  </a:cubicBezTo>
                  <a:cubicBezTo>
                    <a:pt x="68" y="2969"/>
                    <a:pt x="101" y="3002"/>
                    <a:pt x="168" y="3036"/>
                  </a:cubicBezTo>
                  <a:cubicBezTo>
                    <a:pt x="234" y="3069"/>
                    <a:pt x="301" y="3103"/>
                    <a:pt x="368" y="3103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1" y="2869"/>
                    <a:pt x="902" y="2802"/>
                  </a:cubicBezTo>
                  <a:cubicBezTo>
                    <a:pt x="968" y="2702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68"/>
                    <a:pt x="1268" y="1935"/>
                    <a:pt x="1268" y="1802"/>
                  </a:cubicBezTo>
                  <a:cubicBezTo>
                    <a:pt x="1268" y="1702"/>
                    <a:pt x="1235" y="1601"/>
                    <a:pt x="1235" y="1501"/>
                  </a:cubicBezTo>
                  <a:cubicBezTo>
                    <a:pt x="1202" y="1435"/>
                    <a:pt x="1168" y="1368"/>
                    <a:pt x="1102" y="1335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1"/>
                    <a:pt x="701" y="1335"/>
                  </a:cubicBezTo>
                  <a:lnTo>
                    <a:pt x="1135" y="367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67"/>
                    <a:pt x="1168" y="234"/>
                    <a:pt x="1168" y="200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3221650" y="3125675"/>
              <a:ext cx="381125" cy="230325"/>
            </a:xfrm>
            <a:custGeom>
              <a:rect b="b" l="l" r="r" t="t"/>
              <a:pathLst>
                <a:path extrusionOk="0" h="9213" w="15245">
                  <a:moveTo>
                    <a:pt x="15091" y="0"/>
                  </a:moveTo>
                  <a:cubicBezTo>
                    <a:pt x="15048" y="0"/>
                    <a:pt x="14998" y="15"/>
                    <a:pt x="14944" y="47"/>
                  </a:cubicBezTo>
                  <a:lnTo>
                    <a:pt x="300" y="8520"/>
                  </a:lnTo>
                  <a:cubicBezTo>
                    <a:pt x="133" y="8620"/>
                    <a:pt x="0" y="8820"/>
                    <a:pt x="0" y="9020"/>
                  </a:cubicBezTo>
                  <a:cubicBezTo>
                    <a:pt x="0" y="9144"/>
                    <a:pt x="73" y="9213"/>
                    <a:pt x="179" y="9213"/>
                  </a:cubicBezTo>
                  <a:cubicBezTo>
                    <a:pt x="216" y="9213"/>
                    <a:pt x="257" y="9204"/>
                    <a:pt x="300" y="9187"/>
                  </a:cubicBezTo>
                  <a:lnTo>
                    <a:pt x="14944" y="681"/>
                  </a:lnTo>
                  <a:cubicBezTo>
                    <a:pt x="15111" y="581"/>
                    <a:pt x="15211" y="414"/>
                    <a:pt x="15244" y="181"/>
                  </a:cubicBezTo>
                  <a:cubicBezTo>
                    <a:pt x="15244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3221650" y="3045650"/>
              <a:ext cx="96750" cy="66025"/>
            </a:xfrm>
            <a:custGeom>
              <a:rect b="b" l="l" r="r" t="t"/>
              <a:pathLst>
                <a:path extrusionOk="0" h="2641" w="3870">
                  <a:moveTo>
                    <a:pt x="3712" y="0"/>
                  </a:moveTo>
                  <a:cubicBezTo>
                    <a:pt x="3669" y="0"/>
                    <a:pt x="3621" y="15"/>
                    <a:pt x="3569" y="46"/>
                  </a:cubicBezTo>
                  <a:lnTo>
                    <a:pt x="300" y="1947"/>
                  </a:lnTo>
                  <a:cubicBezTo>
                    <a:pt x="133" y="2048"/>
                    <a:pt x="0" y="2248"/>
                    <a:pt x="0" y="2448"/>
                  </a:cubicBezTo>
                  <a:cubicBezTo>
                    <a:pt x="0" y="2572"/>
                    <a:pt x="73" y="2640"/>
                    <a:pt x="179" y="2640"/>
                  </a:cubicBezTo>
                  <a:cubicBezTo>
                    <a:pt x="216" y="2640"/>
                    <a:pt x="257" y="2632"/>
                    <a:pt x="300" y="2615"/>
                  </a:cubicBezTo>
                  <a:lnTo>
                    <a:pt x="3569" y="713"/>
                  </a:lnTo>
                  <a:cubicBezTo>
                    <a:pt x="3736" y="580"/>
                    <a:pt x="3869" y="413"/>
                    <a:pt x="3869" y="213"/>
                  </a:cubicBezTo>
                  <a:cubicBezTo>
                    <a:pt x="3869" y="75"/>
                    <a:pt x="3806" y="0"/>
                    <a:pt x="37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3218300" y="3312900"/>
              <a:ext cx="388650" cy="285150"/>
            </a:xfrm>
            <a:custGeom>
              <a:rect b="b" l="l" r="r" t="t"/>
              <a:pathLst>
                <a:path extrusionOk="0" h="11406" w="15546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3218300" y="3312900"/>
              <a:ext cx="388650" cy="285150"/>
            </a:xfrm>
            <a:custGeom>
              <a:rect b="b" l="l" r="r" t="t"/>
              <a:pathLst>
                <a:path extrusionOk="0" h="11406" w="15546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3223300" y="3431450"/>
              <a:ext cx="20050" cy="68200"/>
            </a:xfrm>
            <a:custGeom>
              <a:rect b="b" l="l" r="r" t="t"/>
              <a:pathLst>
                <a:path extrusionOk="0" h="2728" w="802">
                  <a:moveTo>
                    <a:pt x="785" y="0"/>
                  </a:moveTo>
                  <a:cubicBezTo>
                    <a:pt x="776" y="0"/>
                    <a:pt x="768" y="8"/>
                    <a:pt x="768" y="25"/>
                  </a:cubicBezTo>
                  <a:lnTo>
                    <a:pt x="668" y="92"/>
                  </a:lnTo>
                  <a:lnTo>
                    <a:pt x="635" y="92"/>
                  </a:lnTo>
                  <a:cubicBezTo>
                    <a:pt x="601" y="125"/>
                    <a:pt x="601" y="125"/>
                    <a:pt x="568" y="159"/>
                  </a:cubicBezTo>
                  <a:lnTo>
                    <a:pt x="34" y="1093"/>
                  </a:lnTo>
                  <a:cubicBezTo>
                    <a:pt x="34" y="1126"/>
                    <a:pt x="34" y="1126"/>
                    <a:pt x="34" y="1159"/>
                  </a:cubicBezTo>
                  <a:cubicBezTo>
                    <a:pt x="1" y="1193"/>
                    <a:pt x="1" y="1226"/>
                    <a:pt x="34" y="1226"/>
                  </a:cubicBezTo>
                  <a:lnTo>
                    <a:pt x="67" y="1326"/>
                  </a:lnTo>
                  <a:lnTo>
                    <a:pt x="134" y="1326"/>
                  </a:lnTo>
                  <a:cubicBezTo>
                    <a:pt x="134" y="1326"/>
                    <a:pt x="168" y="1293"/>
                    <a:pt x="168" y="1259"/>
                  </a:cubicBezTo>
                  <a:lnTo>
                    <a:pt x="601" y="559"/>
                  </a:lnTo>
                  <a:lnTo>
                    <a:pt x="601" y="2660"/>
                  </a:lnTo>
                  <a:cubicBezTo>
                    <a:pt x="601" y="2660"/>
                    <a:pt x="601" y="2694"/>
                    <a:pt x="601" y="2727"/>
                  </a:cubicBezTo>
                  <a:lnTo>
                    <a:pt x="635" y="2727"/>
                  </a:lnTo>
                  <a:lnTo>
                    <a:pt x="735" y="2660"/>
                  </a:lnTo>
                  <a:cubicBezTo>
                    <a:pt x="768" y="2660"/>
                    <a:pt x="768" y="2627"/>
                    <a:pt x="801" y="2594"/>
                  </a:cubicBezTo>
                  <a:cubicBezTo>
                    <a:pt x="801" y="2594"/>
                    <a:pt x="801" y="2560"/>
                    <a:pt x="801" y="2527"/>
                  </a:cubicBezTo>
                  <a:lnTo>
                    <a:pt x="801" y="92"/>
                  </a:lnTo>
                  <a:cubicBezTo>
                    <a:pt x="801" y="58"/>
                    <a:pt x="801" y="25"/>
                    <a:pt x="801" y="25"/>
                  </a:cubicBez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3250825" y="3413725"/>
              <a:ext cx="30050" cy="78200"/>
            </a:xfrm>
            <a:custGeom>
              <a:rect b="b" l="l" r="r" t="t"/>
              <a:pathLst>
                <a:path extrusionOk="0" h="3128" w="1202">
                  <a:moveTo>
                    <a:pt x="868" y="0"/>
                  </a:moveTo>
                  <a:cubicBezTo>
                    <a:pt x="768" y="34"/>
                    <a:pt x="701" y="34"/>
                    <a:pt x="634" y="100"/>
                  </a:cubicBezTo>
                  <a:cubicBezTo>
                    <a:pt x="534" y="134"/>
                    <a:pt x="434" y="234"/>
                    <a:pt x="367" y="300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01"/>
                    <a:pt x="101" y="834"/>
                    <a:pt x="67" y="934"/>
                  </a:cubicBezTo>
                  <a:cubicBezTo>
                    <a:pt x="34" y="1034"/>
                    <a:pt x="34" y="1134"/>
                    <a:pt x="34" y="1268"/>
                  </a:cubicBezTo>
                  <a:cubicBezTo>
                    <a:pt x="34" y="1268"/>
                    <a:pt x="34" y="1301"/>
                    <a:pt x="34" y="1301"/>
                  </a:cubicBezTo>
                  <a:lnTo>
                    <a:pt x="67" y="1301"/>
                  </a:lnTo>
                  <a:lnTo>
                    <a:pt x="201" y="1234"/>
                  </a:lnTo>
                  <a:cubicBezTo>
                    <a:pt x="201" y="1234"/>
                    <a:pt x="201" y="1201"/>
                    <a:pt x="234" y="1201"/>
                  </a:cubicBezTo>
                  <a:cubicBezTo>
                    <a:pt x="234" y="1168"/>
                    <a:pt x="234" y="1134"/>
                    <a:pt x="267" y="1101"/>
                  </a:cubicBezTo>
                  <a:cubicBezTo>
                    <a:pt x="267" y="1034"/>
                    <a:pt x="267" y="968"/>
                    <a:pt x="301" y="901"/>
                  </a:cubicBezTo>
                  <a:cubicBezTo>
                    <a:pt x="301" y="834"/>
                    <a:pt x="334" y="767"/>
                    <a:pt x="367" y="734"/>
                  </a:cubicBezTo>
                  <a:cubicBezTo>
                    <a:pt x="367" y="667"/>
                    <a:pt x="401" y="601"/>
                    <a:pt x="468" y="567"/>
                  </a:cubicBezTo>
                  <a:cubicBezTo>
                    <a:pt x="501" y="501"/>
                    <a:pt x="534" y="467"/>
                    <a:pt x="601" y="434"/>
                  </a:cubicBezTo>
                  <a:cubicBezTo>
                    <a:pt x="651" y="401"/>
                    <a:pt x="701" y="384"/>
                    <a:pt x="743" y="384"/>
                  </a:cubicBezTo>
                  <a:cubicBezTo>
                    <a:pt x="784" y="384"/>
                    <a:pt x="818" y="401"/>
                    <a:pt x="834" y="434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34"/>
                    <a:pt x="901" y="934"/>
                    <a:pt x="901" y="1034"/>
                  </a:cubicBezTo>
                  <a:cubicBezTo>
                    <a:pt x="868" y="1134"/>
                    <a:pt x="834" y="1201"/>
                    <a:pt x="768" y="1301"/>
                  </a:cubicBezTo>
                  <a:lnTo>
                    <a:pt x="67" y="2736"/>
                  </a:lnTo>
                  <a:cubicBezTo>
                    <a:pt x="34" y="2769"/>
                    <a:pt x="34" y="2802"/>
                    <a:pt x="34" y="2836"/>
                  </a:cubicBezTo>
                  <a:cubicBezTo>
                    <a:pt x="1" y="2869"/>
                    <a:pt x="1" y="2902"/>
                    <a:pt x="34" y="2902"/>
                  </a:cubicBezTo>
                  <a:lnTo>
                    <a:pt x="34" y="3036"/>
                  </a:lnTo>
                  <a:cubicBezTo>
                    <a:pt x="34" y="3069"/>
                    <a:pt x="34" y="3102"/>
                    <a:pt x="34" y="3102"/>
                  </a:cubicBezTo>
                  <a:cubicBezTo>
                    <a:pt x="51" y="3119"/>
                    <a:pt x="59" y="3128"/>
                    <a:pt x="67" y="3128"/>
                  </a:cubicBezTo>
                  <a:cubicBezTo>
                    <a:pt x="76" y="3128"/>
                    <a:pt x="84" y="3119"/>
                    <a:pt x="101" y="3102"/>
                  </a:cubicBezTo>
                  <a:lnTo>
                    <a:pt x="1168" y="2502"/>
                  </a:lnTo>
                  <a:cubicBezTo>
                    <a:pt x="1168" y="2469"/>
                    <a:pt x="1201" y="2469"/>
                    <a:pt x="1201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lnTo>
                    <a:pt x="1201" y="2168"/>
                  </a:lnTo>
                  <a:cubicBezTo>
                    <a:pt x="1201" y="2152"/>
                    <a:pt x="1193" y="2143"/>
                    <a:pt x="1185" y="2143"/>
                  </a:cubicBezTo>
                  <a:cubicBezTo>
                    <a:pt x="1176" y="2143"/>
                    <a:pt x="1168" y="2152"/>
                    <a:pt x="1168" y="2168"/>
                  </a:cubicBezTo>
                  <a:lnTo>
                    <a:pt x="401" y="2602"/>
                  </a:lnTo>
                  <a:lnTo>
                    <a:pt x="968" y="1468"/>
                  </a:lnTo>
                  <a:cubicBezTo>
                    <a:pt x="1001" y="1401"/>
                    <a:pt x="1035" y="1335"/>
                    <a:pt x="1068" y="1234"/>
                  </a:cubicBezTo>
                  <a:cubicBezTo>
                    <a:pt x="1101" y="1168"/>
                    <a:pt x="1101" y="1101"/>
                    <a:pt x="1135" y="1034"/>
                  </a:cubicBezTo>
                  <a:cubicBezTo>
                    <a:pt x="1135" y="968"/>
                    <a:pt x="1168" y="901"/>
                    <a:pt x="1168" y="801"/>
                  </a:cubicBezTo>
                  <a:cubicBezTo>
                    <a:pt x="1168" y="734"/>
                    <a:pt x="1168" y="667"/>
                    <a:pt x="1168" y="601"/>
                  </a:cubicBezTo>
                  <a:cubicBezTo>
                    <a:pt x="1168" y="501"/>
                    <a:pt x="1168" y="401"/>
                    <a:pt x="1135" y="300"/>
                  </a:cubicBezTo>
                  <a:cubicBezTo>
                    <a:pt x="1135" y="200"/>
                    <a:pt x="1068" y="134"/>
                    <a:pt x="1035" y="100"/>
                  </a:cubicBezTo>
                  <a:cubicBezTo>
                    <a:pt x="1001" y="34"/>
                    <a:pt x="935" y="34"/>
                    <a:pt x="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3287525" y="3392025"/>
              <a:ext cx="31700" cy="73425"/>
            </a:xfrm>
            <a:custGeom>
              <a:rect b="b" l="l" r="r" t="t"/>
              <a:pathLst>
                <a:path extrusionOk="0" h="2937" w="1268">
                  <a:moveTo>
                    <a:pt x="809" y="393"/>
                  </a:moveTo>
                  <a:cubicBezTo>
                    <a:pt x="859" y="393"/>
                    <a:pt x="901" y="418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1569"/>
                  </a:lnTo>
                  <a:cubicBezTo>
                    <a:pt x="1034" y="1769"/>
                    <a:pt x="1001" y="1969"/>
                    <a:pt x="934" y="2169"/>
                  </a:cubicBezTo>
                  <a:cubicBezTo>
                    <a:pt x="868" y="2303"/>
                    <a:pt x="767" y="2436"/>
                    <a:pt x="634" y="2503"/>
                  </a:cubicBezTo>
                  <a:cubicBezTo>
                    <a:pt x="567" y="2553"/>
                    <a:pt x="509" y="2578"/>
                    <a:pt x="459" y="2578"/>
                  </a:cubicBezTo>
                  <a:cubicBezTo>
                    <a:pt x="409" y="2578"/>
                    <a:pt x="367" y="2553"/>
                    <a:pt x="334" y="2503"/>
                  </a:cubicBezTo>
                  <a:cubicBezTo>
                    <a:pt x="267" y="2369"/>
                    <a:pt x="234" y="2203"/>
                    <a:pt x="234" y="2036"/>
                  </a:cubicBezTo>
                  <a:lnTo>
                    <a:pt x="234" y="1402"/>
                  </a:lnTo>
                  <a:cubicBezTo>
                    <a:pt x="234" y="1202"/>
                    <a:pt x="267" y="1002"/>
                    <a:pt x="334" y="802"/>
                  </a:cubicBezTo>
                  <a:cubicBezTo>
                    <a:pt x="401" y="668"/>
                    <a:pt x="501" y="535"/>
                    <a:pt x="634" y="468"/>
                  </a:cubicBezTo>
                  <a:cubicBezTo>
                    <a:pt x="701" y="418"/>
                    <a:pt x="759" y="393"/>
                    <a:pt x="809" y="393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68"/>
                  </a:cubicBezTo>
                  <a:cubicBezTo>
                    <a:pt x="534" y="134"/>
                    <a:pt x="434" y="234"/>
                    <a:pt x="367" y="335"/>
                  </a:cubicBezTo>
                  <a:cubicBezTo>
                    <a:pt x="267" y="435"/>
                    <a:pt x="200" y="535"/>
                    <a:pt x="167" y="668"/>
                  </a:cubicBezTo>
                  <a:cubicBezTo>
                    <a:pt x="100" y="802"/>
                    <a:pt x="67" y="935"/>
                    <a:pt x="34" y="1068"/>
                  </a:cubicBezTo>
                  <a:cubicBezTo>
                    <a:pt x="34" y="1235"/>
                    <a:pt x="0" y="1369"/>
                    <a:pt x="0" y="1535"/>
                  </a:cubicBezTo>
                  <a:lnTo>
                    <a:pt x="0" y="2169"/>
                  </a:lnTo>
                  <a:cubicBezTo>
                    <a:pt x="0" y="2303"/>
                    <a:pt x="0" y="2436"/>
                    <a:pt x="34" y="2569"/>
                  </a:cubicBezTo>
                  <a:cubicBezTo>
                    <a:pt x="67" y="2670"/>
                    <a:pt x="100" y="2770"/>
                    <a:pt x="167" y="2836"/>
                  </a:cubicBezTo>
                  <a:cubicBezTo>
                    <a:pt x="200" y="2903"/>
                    <a:pt x="267" y="2936"/>
                    <a:pt x="367" y="2936"/>
                  </a:cubicBezTo>
                  <a:cubicBezTo>
                    <a:pt x="467" y="2936"/>
                    <a:pt x="534" y="2903"/>
                    <a:pt x="634" y="2870"/>
                  </a:cubicBezTo>
                  <a:cubicBezTo>
                    <a:pt x="734" y="2803"/>
                    <a:pt x="834" y="2703"/>
                    <a:pt x="901" y="2603"/>
                  </a:cubicBezTo>
                  <a:cubicBezTo>
                    <a:pt x="1001" y="2503"/>
                    <a:pt x="1068" y="2403"/>
                    <a:pt x="1101" y="2269"/>
                  </a:cubicBezTo>
                  <a:cubicBezTo>
                    <a:pt x="1168" y="2136"/>
                    <a:pt x="1201" y="2002"/>
                    <a:pt x="1234" y="1869"/>
                  </a:cubicBezTo>
                  <a:cubicBezTo>
                    <a:pt x="1268" y="1736"/>
                    <a:pt x="1268" y="1569"/>
                    <a:pt x="1268" y="1435"/>
                  </a:cubicBezTo>
                  <a:lnTo>
                    <a:pt x="1268" y="1102"/>
                  </a:lnTo>
                  <a:lnTo>
                    <a:pt x="1268" y="802"/>
                  </a:lnTo>
                  <a:cubicBezTo>
                    <a:pt x="1268" y="668"/>
                    <a:pt x="1268" y="501"/>
                    <a:pt x="1234" y="368"/>
                  </a:cubicBezTo>
                  <a:cubicBezTo>
                    <a:pt x="1201" y="268"/>
                    <a:pt x="1168" y="201"/>
                    <a:pt x="1101" y="101"/>
                  </a:cubicBezTo>
                  <a:cubicBezTo>
                    <a:pt x="1068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3221650" y="3418925"/>
              <a:ext cx="381125" cy="230325"/>
            </a:xfrm>
            <a:custGeom>
              <a:rect b="b" l="l" r="r" t="t"/>
              <a:pathLst>
                <a:path extrusionOk="0" h="9213" w="15245">
                  <a:moveTo>
                    <a:pt x="15065" y="0"/>
                  </a:moveTo>
                  <a:cubicBezTo>
                    <a:pt x="15028" y="0"/>
                    <a:pt x="14987" y="9"/>
                    <a:pt x="14944" y="26"/>
                  </a:cubicBezTo>
                  <a:lnTo>
                    <a:pt x="300" y="8532"/>
                  </a:lnTo>
                  <a:cubicBezTo>
                    <a:pt x="133" y="8632"/>
                    <a:pt x="0" y="8799"/>
                    <a:pt x="0" y="9032"/>
                  </a:cubicBezTo>
                  <a:cubicBezTo>
                    <a:pt x="0" y="9146"/>
                    <a:pt x="62" y="9213"/>
                    <a:pt x="153" y="9213"/>
                  </a:cubicBezTo>
                  <a:cubicBezTo>
                    <a:pt x="197" y="9213"/>
                    <a:pt x="247" y="9198"/>
                    <a:pt x="300" y="9166"/>
                  </a:cubicBezTo>
                  <a:lnTo>
                    <a:pt x="14944" y="693"/>
                  </a:lnTo>
                  <a:cubicBezTo>
                    <a:pt x="15111" y="593"/>
                    <a:pt x="15211" y="393"/>
                    <a:pt x="15244" y="193"/>
                  </a:cubicBezTo>
                  <a:cubicBezTo>
                    <a:pt x="15244" y="69"/>
                    <a:pt x="15171" y="0"/>
                    <a:pt x="150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3221650" y="3338500"/>
              <a:ext cx="96750" cy="66375"/>
            </a:xfrm>
            <a:custGeom>
              <a:rect b="b" l="l" r="r" t="t"/>
              <a:pathLst>
                <a:path extrusionOk="0" h="2655" w="3870">
                  <a:moveTo>
                    <a:pt x="3697" y="1"/>
                  </a:moveTo>
                  <a:cubicBezTo>
                    <a:pt x="3659" y="1"/>
                    <a:pt x="3615" y="13"/>
                    <a:pt x="3569" y="40"/>
                  </a:cubicBezTo>
                  <a:lnTo>
                    <a:pt x="300" y="1942"/>
                  </a:lnTo>
                  <a:cubicBezTo>
                    <a:pt x="133" y="2075"/>
                    <a:pt x="0" y="2242"/>
                    <a:pt x="0" y="2442"/>
                  </a:cubicBezTo>
                  <a:cubicBezTo>
                    <a:pt x="0" y="2580"/>
                    <a:pt x="64" y="2655"/>
                    <a:pt x="158" y="2655"/>
                  </a:cubicBezTo>
                  <a:cubicBezTo>
                    <a:pt x="200" y="2655"/>
                    <a:pt x="249" y="2640"/>
                    <a:pt x="300" y="2609"/>
                  </a:cubicBezTo>
                  <a:lnTo>
                    <a:pt x="3569" y="708"/>
                  </a:lnTo>
                  <a:cubicBezTo>
                    <a:pt x="3736" y="608"/>
                    <a:pt x="3869" y="407"/>
                    <a:pt x="3869" y="207"/>
                  </a:cubicBezTo>
                  <a:cubicBezTo>
                    <a:pt x="3869" y="86"/>
                    <a:pt x="3799" y="1"/>
                    <a:pt x="3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3726175" y="2760950"/>
              <a:ext cx="386950" cy="250000"/>
            </a:xfrm>
            <a:custGeom>
              <a:rect b="b" l="l" r="r" t="t"/>
              <a:pathLst>
                <a:path extrusionOk="0" h="10000" w="15478">
                  <a:moveTo>
                    <a:pt x="15361" y="1"/>
                  </a:moveTo>
                  <a:cubicBezTo>
                    <a:pt x="15328" y="1"/>
                    <a:pt x="15294" y="9"/>
                    <a:pt x="15278" y="26"/>
                  </a:cubicBezTo>
                  <a:lnTo>
                    <a:pt x="13610" y="1527"/>
                  </a:lnTo>
                  <a:lnTo>
                    <a:pt x="11909" y="1494"/>
                  </a:lnTo>
                  <a:lnTo>
                    <a:pt x="10241" y="4162"/>
                  </a:lnTo>
                  <a:lnTo>
                    <a:pt x="8573" y="3862"/>
                  </a:lnTo>
                  <a:lnTo>
                    <a:pt x="6838" y="5897"/>
                  </a:lnTo>
                  <a:lnTo>
                    <a:pt x="5170" y="6264"/>
                  </a:lnTo>
                  <a:lnTo>
                    <a:pt x="3469" y="6497"/>
                  </a:lnTo>
                  <a:lnTo>
                    <a:pt x="1735" y="8465"/>
                  </a:lnTo>
                  <a:lnTo>
                    <a:pt x="67" y="9800"/>
                  </a:lnTo>
                  <a:cubicBezTo>
                    <a:pt x="0" y="9866"/>
                    <a:pt x="0" y="9933"/>
                    <a:pt x="67" y="9966"/>
                  </a:cubicBezTo>
                  <a:cubicBezTo>
                    <a:pt x="67" y="9966"/>
                    <a:pt x="100" y="10000"/>
                    <a:pt x="134" y="10000"/>
                  </a:cubicBezTo>
                  <a:lnTo>
                    <a:pt x="200" y="10000"/>
                  </a:lnTo>
                  <a:lnTo>
                    <a:pt x="1901" y="8599"/>
                  </a:lnTo>
                  <a:lnTo>
                    <a:pt x="3569" y="6697"/>
                  </a:lnTo>
                  <a:lnTo>
                    <a:pt x="5237" y="6464"/>
                  </a:lnTo>
                  <a:lnTo>
                    <a:pt x="6972" y="6064"/>
                  </a:lnTo>
                  <a:lnTo>
                    <a:pt x="8640" y="4096"/>
                  </a:lnTo>
                  <a:lnTo>
                    <a:pt x="10341" y="4396"/>
                  </a:lnTo>
                  <a:lnTo>
                    <a:pt x="12042" y="1694"/>
                  </a:lnTo>
                  <a:lnTo>
                    <a:pt x="13710" y="1727"/>
                  </a:lnTo>
                  <a:lnTo>
                    <a:pt x="15444" y="193"/>
                  </a:lnTo>
                  <a:cubicBezTo>
                    <a:pt x="15478" y="159"/>
                    <a:pt x="15478" y="93"/>
                    <a:pt x="15444" y="26"/>
                  </a:cubicBezTo>
                  <a:cubicBezTo>
                    <a:pt x="15428" y="9"/>
                    <a:pt x="15394" y="1"/>
                    <a:pt x="15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3732000" y="2841650"/>
              <a:ext cx="32550" cy="73400"/>
            </a:xfrm>
            <a:custGeom>
              <a:rect b="b" l="l" r="r" t="t"/>
              <a:pathLst>
                <a:path extrusionOk="0" h="2936" w="1302">
                  <a:moveTo>
                    <a:pt x="835" y="1268"/>
                  </a:moveTo>
                  <a:cubicBezTo>
                    <a:pt x="868" y="1301"/>
                    <a:pt x="935" y="1301"/>
                    <a:pt x="968" y="1335"/>
                  </a:cubicBezTo>
                  <a:cubicBezTo>
                    <a:pt x="1001" y="1368"/>
                    <a:pt x="1035" y="1435"/>
                    <a:pt x="1035" y="1468"/>
                  </a:cubicBezTo>
                  <a:cubicBezTo>
                    <a:pt x="1068" y="1535"/>
                    <a:pt x="1068" y="1601"/>
                    <a:pt x="1068" y="1668"/>
                  </a:cubicBezTo>
                  <a:cubicBezTo>
                    <a:pt x="1068" y="1768"/>
                    <a:pt x="1068" y="1835"/>
                    <a:pt x="1035" y="1902"/>
                  </a:cubicBezTo>
                  <a:cubicBezTo>
                    <a:pt x="1035" y="2002"/>
                    <a:pt x="1001" y="2068"/>
                    <a:pt x="968" y="2135"/>
                  </a:cubicBezTo>
                  <a:cubicBezTo>
                    <a:pt x="935" y="2202"/>
                    <a:pt x="868" y="2269"/>
                    <a:pt x="835" y="2335"/>
                  </a:cubicBezTo>
                  <a:cubicBezTo>
                    <a:pt x="768" y="2402"/>
                    <a:pt x="734" y="2435"/>
                    <a:pt x="668" y="2502"/>
                  </a:cubicBezTo>
                  <a:cubicBezTo>
                    <a:pt x="601" y="2535"/>
                    <a:pt x="568" y="2535"/>
                    <a:pt x="501" y="2535"/>
                  </a:cubicBezTo>
                  <a:cubicBezTo>
                    <a:pt x="434" y="2535"/>
                    <a:pt x="401" y="2535"/>
                    <a:pt x="368" y="2502"/>
                  </a:cubicBezTo>
                  <a:cubicBezTo>
                    <a:pt x="334" y="2435"/>
                    <a:pt x="301" y="2402"/>
                    <a:pt x="301" y="2335"/>
                  </a:cubicBezTo>
                  <a:cubicBezTo>
                    <a:pt x="267" y="2269"/>
                    <a:pt x="267" y="2202"/>
                    <a:pt x="267" y="2135"/>
                  </a:cubicBezTo>
                  <a:cubicBezTo>
                    <a:pt x="267" y="2068"/>
                    <a:pt x="267" y="2002"/>
                    <a:pt x="301" y="1902"/>
                  </a:cubicBezTo>
                  <a:cubicBezTo>
                    <a:pt x="301" y="1835"/>
                    <a:pt x="334" y="1768"/>
                    <a:pt x="368" y="1701"/>
                  </a:cubicBezTo>
                  <a:cubicBezTo>
                    <a:pt x="401" y="1601"/>
                    <a:pt x="434" y="1535"/>
                    <a:pt x="501" y="1468"/>
                  </a:cubicBezTo>
                  <a:cubicBezTo>
                    <a:pt x="534" y="1435"/>
                    <a:pt x="601" y="1368"/>
                    <a:pt x="668" y="1335"/>
                  </a:cubicBezTo>
                  <a:cubicBezTo>
                    <a:pt x="701" y="1301"/>
                    <a:pt x="768" y="1301"/>
                    <a:pt x="835" y="1268"/>
                  </a:cubicBezTo>
                  <a:close/>
                  <a:moveTo>
                    <a:pt x="868" y="0"/>
                  </a:moveTo>
                  <a:lnTo>
                    <a:pt x="701" y="67"/>
                  </a:lnTo>
                  <a:cubicBezTo>
                    <a:pt x="701" y="67"/>
                    <a:pt x="668" y="100"/>
                    <a:pt x="668" y="134"/>
                  </a:cubicBezTo>
                  <a:lnTo>
                    <a:pt x="634" y="200"/>
                  </a:lnTo>
                  <a:lnTo>
                    <a:pt x="167" y="1468"/>
                  </a:lnTo>
                  <a:cubicBezTo>
                    <a:pt x="167" y="1535"/>
                    <a:pt x="134" y="1601"/>
                    <a:pt x="101" y="1668"/>
                  </a:cubicBezTo>
                  <a:lnTo>
                    <a:pt x="67" y="1835"/>
                  </a:lnTo>
                  <a:cubicBezTo>
                    <a:pt x="34" y="1902"/>
                    <a:pt x="34" y="1968"/>
                    <a:pt x="34" y="2068"/>
                  </a:cubicBezTo>
                  <a:cubicBezTo>
                    <a:pt x="1" y="2135"/>
                    <a:pt x="1" y="2202"/>
                    <a:pt x="34" y="2269"/>
                  </a:cubicBezTo>
                  <a:cubicBezTo>
                    <a:pt x="1" y="2369"/>
                    <a:pt x="34" y="2502"/>
                    <a:pt x="67" y="2602"/>
                  </a:cubicBezTo>
                  <a:cubicBezTo>
                    <a:pt x="67" y="2702"/>
                    <a:pt x="134" y="2769"/>
                    <a:pt x="167" y="2836"/>
                  </a:cubicBezTo>
                  <a:cubicBezTo>
                    <a:pt x="234" y="2902"/>
                    <a:pt x="301" y="2936"/>
                    <a:pt x="401" y="2936"/>
                  </a:cubicBezTo>
                  <a:cubicBezTo>
                    <a:pt x="468" y="2936"/>
                    <a:pt x="568" y="2902"/>
                    <a:pt x="634" y="2836"/>
                  </a:cubicBezTo>
                  <a:cubicBezTo>
                    <a:pt x="734" y="2802"/>
                    <a:pt x="835" y="2702"/>
                    <a:pt x="901" y="2635"/>
                  </a:cubicBezTo>
                  <a:cubicBezTo>
                    <a:pt x="968" y="2535"/>
                    <a:pt x="1035" y="2435"/>
                    <a:pt x="1101" y="2335"/>
                  </a:cubicBezTo>
                  <a:cubicBezTo>
                    <a:pt x="1168" y="2202"/>
                    <a:pt x="1201" y="2068"/>
                    <a:pt x="1235" y="1935"/>
                  </a:cubicBezTo>
                  <a:cubicBezTo>
                    <a:pt x="1268" y="1835"/>
                    <a:pt x="1268" y="1701"/>
                    <a:pt x="1302" y="1568"/>
                  </a:cubicBezTo>
                  <a:cubicBezTo>
                    <a:pt x="1302" y="1435"/>
                    <a:pt x="1268" y="1335"/>
                    <a:pt x="1235" y="1234"/>
                  </a:cubicBezTo>
                  <a:cubicBezTo>
                    <a:pt x="1201" y="1134"/>
                    <a:pt x="1168" y="1068"/>
                    <a:pt x="1101" y="1001"/>
                  </a:cubicBezTo>
                  <a:cubicBezTo>
                    <a:pt x="1035" y="968"/>
                    <a:pt x="968" y="934"/>
                    <a:pt x="901" y="934"/>
                  </a:cubicBezTo>
                  <a:cubicBezTo>
                    <a:pt x="801" y="934"/>
                    <a:pt x="734" y="968"/>
                    <a:pt x="668" y="1001"/>
                  </a:cubicBezTo>
                  <a:lnTo>
                    <a:pt x="601" y="1034"/>
                  </a:lnTo>
                  <a:lnTo>
                    <a:pt x="568" y="1068"/>
                  </a:lnTo>
                  <a:lnTo>
                    <a:pt x="901" y="100"/>
                  </a:lnTo>
                  <a:cubicBezTo>
                    <a:pt x="901" y="100"/>
                    <a:pt x="901" y="67"/>
                    <a:pt x="901" y="67"/>
                  </a:cubicBez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3770375" y="2820800"/>
              <a:ext cx="30025" cy="77575"/>
            </a:xfrm>
            <a:custGeom>
              <a:rect b="b" l="l" r="r" t="t"/>
              <a:pathLst>
                <a:path extrusionOk="0" h="3103" w="1201">
                  <a:moveTo>
                    <a:pt x="834" y="0"/>
                  </a:moveTo>
                  <a:cubicBezTo>
                    <a:pt x="734" y="0"/>
                    <a:pt x="667" y="34"/>
                    <a:pt x="600" y="67"/>
                  </a:cubicBezTo>
                  <a:cubicBezTo>
                    <a:pt x="500" y="134"/>
                    <a:pt x="434" y="200"/>
                    <a:pt x="367" y="301"/>
                  </a:cubicBezTo>
                  <a:cubicBezTo>
                    <a:pt x="267" y="401"/>
                    <a:pt x="200" y="501"/>
                    <a:pt x="167" y="601"/>
                  </a:cubicBezTo>
                  <a:cubicBezTo>
                    <a:pt x="133" y="701"/>
                    <a:pt x="67" y="801"/>
                    <a:pt x="67" y="934"/>
                  </a:cubicBezTo>
                  <a:cubicBezTo>
                    <a:pt x="33" y="1034"/>
                    <a:pt x="0" y="1134"/>
                    <a:pt x="0" y="1235"/>
                  </a:cubicBezTo>
                  <a:cubicBezTo>
                    <a:pt x="0" y="1235"/>
                    <a:pt x="0" y="1268"/>
                    <a:pt x="0" y="1301"/>
                  </a:cubicBezTo>
                  <a:lnTo>
                    <a:pt x="67" y="1301"/>
                  </a:lnTo>
                  <a:lnTo>
                    <a:pt x="167" y="1235"/>
                  </a:lnTo>
                  <a:cubicBezTo>
                    <a:pt x="167" y="1201"/>
                    <a:pt x="200" y="1201"/>
                    <a:pt x="200" y="1168"/>
                  </a:cubicBezTo>
                  <a:cubicBezTo>
                    <a:pt x="234" y="1134"/>
                    <a:pt x="234" y="1134"/>
                    <a:pt x="234" y="1101"/>
                  </a:cubicBezTo>
                  <a:cubicBezTo>
                    <a:pt x="234" y="1034"/>
                    <a:pt x="267" y="968"/>
                    <a:pt x="267" y="901"/>
                  </a:cubicBezTo>
                  <a:cubicBezTo>
                    <a:pt x="300" y="834"/>
                    <a:pt x="300" y="768"/>
                    <a:pt x="334" y="701"/>
                  </a:cubicBezTo>
                  <a:cubicBezTo>
                    <a:pt x="367" y="634"/>
                    <a:pt x="400" y="601"/>
                    <a:pt x="434" y="534"/>
                  </a:cubicBezTo>
                  <a:cubicBezTo>
                    <a:pt x="467" y="501"/>
                    <a:pt x="534" y="434"/>
                    <a:pt x="600" y="434"/>
                  </a:cubicBezTo>
                  <a:cubicBezTo>
                    <a:pt x="651" y="401"/>
                    <a:pt x="692" y="384"/>
                    <a:pt x="730" y="384"/>
                  </a:cubicBezTo>
                  <a:cubicBezTo>
                    <a:pt x="767" y="384"/>
                    <a:pt x="801" y="401"/>
                    <a:pt x="834" y="434"/>
                  </a:cubicBezTo>
                  <a:cubicBezTo>
                    <a:pt x="901" y="501"/>
                    <a:pt x="901" y="601"/>
                    <a:pt x="901" y="701"/>
                  </a:cubicBezTo>
                  <a:cubicBezTo>
                    <a:pt x="901" y="801"/>
                    <a:pt x="901" y="901"/>
                    <a:pt x="867" y="1001"/>
                  </a:cubicBezTo>
                  <a:cubicBezTo>
                    <a:pt x="834" y="1101"/>
                    <a:pt x="801" y="1201"/>
                    <a:pt x="767" y="1301"/>
                  </a:cubicBezTo>
                  <a:lnTo>
                    <a:pt x="67" y="2702"/>
                  </a:lnTo>
                  <a:cubicBezTo>
                    <a:pt x="33" y="2736"/>
                    <a:pt x="33" y="2769"/>
                    <a:pt x="0" y="2802"/>
                  </a:cubicBezTo>
                  <a:cubicBezTo>
                    <a:pt x="0" y="2836"/>
                    <a:pt x="0" y="2869"/>
                    <a:pt x="0" y="2902"/>
                  </a:cubicBezTo>
                  <a:lnTo>
                    <a:pt x="0" y="3036"/>
                  </a:lnTo>
                  <a:cubicBezTo>
                    <a:pt x="0" y="3036"/>
                    <a:pt x="0" y="3069"/>
                    <a:pt x="0" y="3103"/>
                  </a:cubicBezTo>
                  <a:lnTo>
                    <a:pt x="67" y="3103"/>
                  </a:lnTo>
                  <a:lnTo>
                    <a:pt x="1134" y="2469"/>
                  </a:lnTo>
                  <a:cubicBezTo>
                    <a:pt x="1168" y="2469"/>
                    <a:pt x="1168" y="2435"/>
                    <a:pt x="1168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cubicBezTo>
                    <a:pt x="1201" y="2169"/>
                    <a:pt x="1201" y="2169"/>
                    <a:pt x="1168" y="2135"/>
                  </a:cubicBezTo>
                  <a:lnTo>
                    <a:pt x="1134" y="2135"/>
                  </a:lnTo>
                  <a:lnTo>
                    <a:pt x="367" y="2569"/>
                  </a:lnTo>
                  <a:lnTo>
                    <a:pt x="934" y="1468"/>
                  </a:lnTo>
                  <a:cubicBezTo>
                    <a:pt x="967" y="1368"/>
                    <a:pt x="1001" y="1301"/>
                    <a:pt x="1034" y="1235"/>
                  </a:cubicBezTo>
                  <a:cubicBezTo>
                    <a:pt x="1067" y="1168"/>
                    <a:pt x="1101" y="1101"/>
                    <a:pt x="1101" y="1001"/>
                  </a:cubicBezTo>
                  <a:cubicBezTo>
                    <a:pt x="1134" y="934"/>
                    <a:pt x="1134" y="868"/>
                    <a:pt x="1134" y="801"/>
                  </a:cubicBezTo>
                  <a:cubicBezTo>
                    <a:pt x="1168" y="734"/>
                    <a:pt x="1168" y="634"/>
                    <a:pt x="1134" y="567"/>
                  </a:cubicBezTo>
                  <a:cubicBezTo>
                    <a:pt x="1168" y="467"/>
                    <a:pt x="1134" y="367"/>
                    <a:pt x="1101" y="267"/>
                  </a:cubicBezTo>
                  <a:cubicBezTo>
                    <a:pt x="1101" y="200"/>
                    <a:pt x="1067" y="134"/>
                    <a:pt x="1001" y="67"/>
                  </a:cubicBezTo>
                  <a:cubicBezTo>
                    <a:pt x="967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3804550" y="2796600"/>
              <a:ext cx="28375" cy="77600"/>
            </a:xfrm>
            <a:custGeom>
              <a:rect b="b" l="l" r="r" t="t"/>
              <a:pathLst>
                <a:path extrusionOk="0" h="3104" w="1135">
                  <a:moveTo>
                    <a:pt x="1068" y="1"/>
                  </a:moveTo>
                  <a:lnTo>
                    <a:pt x="67" y="635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34" y="735"/>
                    <a:pt x="1" y="768"/>
                    <a:pt x="1" y="768"/>
                  </a:cubicBezTo>
                  <a:lnTo>
                    <a:pt x="1" y="935"/>
                  </a:lnTo>
                  <a:cubicBezTo>
                    <a:pt x="1" y="935"/>
                    <a:pt x="1" y="968"/>
                    <a:pt x="34" y="1002"/>
                  </a:cubicBezTo>
                  <a:lnTo>
                    <a:pt x="67" y="1002"/>
                  </a:lnTo>
                  <a:lnTo>
                    <a:pt x="901" y="501"/>
                  </a:lnTo>
                  <a:lnTo>
                    <a:pt x="368" y="3003"/>
                  </a:lnTo>
                  <a:cubicBezTo>
                    <a:pt x="368" y="3036"/>
                    <a:pt x="368" y="3036"/>
                    <a:pt x="368" y="3036"/>
                  </a:cubicBezTo>
                  <a:cubicBezTo>
                    <a:pt x="368" y="3070"/>
                    <a:pt x="368" y="3070"/>
                    <a:pt x="368" y="3103"/>
                  </a:cubicBezTo>
                  <a:lnTo>
                    <a:pt x="401" y="3103"/>
                  </a:lnTo>
                  <a:lnTo>
                    <a:pt x="501" y="3036"/>
                  </a:lnTo>
                  <a:cubicBezTo>
                    <a:pt x="534" y="3036"/>
                    <a:pt x="568" y="3003"/>
                    <a:pt x="568" y="2970"/>
                  </a:cubicBezTo>
                  <a:cubicBezTo>
                    <a:pt x="568" y="2970"/>
                    <a:pt x="568" y="2936"/>
                    <a:pt x="601" y="2903"/>
                  </a:cubicBezTo>
                  <a:lnTo>
                    <a:pt x="1135" y="401"/>
                  </a:lnTo>
                  <a:cubicBezTo>
                    <a:pt x="1135" y="368"/>
                    <a:pt x="1135" y="334"/>
                    <a:pt x="1135" y="301"/>
                  </a:cubicBezTo>
                  <a:cubicBezTo>
                    <a:pt x="1135" y="301"/>
                    <a:pt x="1135" y="268"/>
                    <a:pt x="1135" y="234"/>
                  </a:cubicBezTo>
                  <a:lnTo>
                    <a:pt x="1135" y="68"/>
                  </a:lnTo>
                  <a:cubicBezTo>
                    <a:pt x="1135" y="68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3729500" y="2831825"/>
              <a:ext cx="381125" cy="230350"/>
            </a:xfrm>
            <a:custGeom>
              <a:rect b="b" l="l" r="r" t="t"/>
              <a:pathLst>
                <a:path extrusionOk="0" h="9214" w="15245">
                  <a:moveTo>
                    <a:pt x="15065" y="1"/>
                  </a:moveTo>
                  <a:cubicBezTo>
                    <a:pt x="15028" y="1"/>
                    <a:pt x="14988" y="9"/>
                    <a:pt x="14945" y="26"/>
                  </a:cubicBezTo>
                  <a:lnTo>
                    <a:pt x="301" y="8532"/>
                  </a:lnTo>
                  <a:cubicBezTo>
                    <a:pt x="134" y="8632"/>
                    <a:pt x="34" y="8833"/>
                    <a:pt x="1" y="9033"/>
                  </a:cubicBezTo>
                  <a:cubicBezTo>
                    <a:pt x="1" y="9146"/>
                    <a:pt x="62" y="9213"/>
                    <a:pt x="154" y="9213"/>
                  </a:cubicBezTo>
                  <a:cubicBezTo>
                    <a:pt x="197" y="9213"/>
                    <a:pt x="247" y="9198"/>
                    <a:pt x="301" y="9166"/>
                  </a:cubicBezTo>
                  <a:lnTo>
                    <a:pt x="14945" y="693"/>
                  </a:lnTo>
                  <a:cubicBezTo>
                    <a:pt x="15111" y="593"/>
                    <a:pt x="15245" y="393"/>
                    <a:pt x="15245" y="193"/>
                  </a:cubicBezTo>
                  <a:cubicBezTo>
                    <a:pt x="15245" y="69"/>
                    <a:pt x="15171" y="1"/>
                    <a:pt x="150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3729500" y="2751775"/>
              <a:ext cx="97600" cy="66025"/>
            </a:xfrm>
            <a:custGeom>
              <a:rect b="b" l="l" r="r" t="t"/>
              <a:pathLst>
                <a:path extrusionOk="0" h="2641" w="3904">
                  <a:moveTo>
                    <a:pt x="3724" y="0"/>
                  </a:moveTo>
                  <a:cubicBezTo>
                    <a:pt x="3687" y="0"/>
                    <a:pt x="3646" y="9"/>
                    <a:pt x="3603" y="26"/>
                  </a:cubicBezTo>
                  <a:lnTo>
                    <a:pt x="301" y="1927"/>
                  </a:lnTo>
                  <a:cubicBezTo>
                    <a:pt x="134" y="2061"/>
                    <a:pt x="34" y="2228"/>
                    <a:pt x="1" y="2428"/>
                  </a:cubicBezTo>
                  <a:cubicBezTo>
                    <a:pt x="1" y="2566"/>
                    <a:pt x="64" y="2640"/>
                    <a:pt x="158" y="2640"/>
                  </a:cubicBezTo>
                  <a:cubicBezTo>
                    <a:pt x="201" y="2640"/>
                    <a:pt x="249" y="2625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0"/>
                    <a:pt x="37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3727000" y="3055275"/>
              <a:ext cx="386475" cy="249225"/>
            </a:xfrm>
            <a:custGeom>
              <a:rect b="b" l="l" r="r" t="t"/>
              <a:pathLst>
                <a:path extrusionOk="0" h="9969" w="15459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3727000" y="3055275"/>
              <a:ext cx="386475" cy="249225"/>
            </a:xfrm>
            <a:custGeom>
              <a:rect b="b" l="l" r="r" t="t"/>
              <a:pathLst>
                <a:path extrusionOk="0" h="9969" w="15459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3732000" y="3135175"/>
              <a:ext cx="31725" cy="73425"/>
            </a:xfrm>
            <a:custGeom>
              <a:rect b="b" l="l" r="r" t="t"/>
              <a:pathLst>
                <a:path extrusionOk="0" h="2937" w="1269">
                  <a:moveTo>
                    <a:pt x="768" y="401"/>
                  </a:moveTo>
                  <a:cubicBezTo>
                    <a:pt x="835" y="401"/>
                    <a:pt x="868" y="435"/>
                    <a:pt x="901" y="468"/>
                  </a:cubicBezTo>
                  <a:cubicBezTo>
                    <a:pt x="935" y="468"/>
                    <a:pt x="968" y="535"/>
                    <a:pt x="968" y="568"/>
                  </a:cubicBezTo>
                  <a:cubicBezTo>
                    <a:pt x="1001" y="635"/>
                    <a:pt x="1001" y="701"/>
                    <a:pt x="1001" y="768"/>
                  </a:cubicBezTo>
                  <a:cubicBezTo>
                    <a:pt x="1001" y="868"/>
                    <a:pt x="1001" y="935"/>
                    <a:pt x="968" y="1035"/>
                  </a:cubicBezTo>
                  <a:cubicBezTo>
                    <a:pt x="968" y="1102"/>
                    <a:pt x="935" y="1168"/>
                    <a:pt x="901" y="1235"/>
                  </a:cubicBezTo>
                  <a:cubicBezTo>
                    <a:pt x="868" y="1302"/>
                    <a:pt x="835" y="1369"/>
                    <a:pt x="768" y="1435"/>
                  </a:cubicBezTo>
                  <a:cubicBezTo>
                    <a:pt x="734" y="1502"/>
                    <a:pt x="668" y="1535"/>
                    <a:pt x="634" y="1569"/>
                  </a:cubicBezTo>
                  <a:cubicBezTo>
                    <a:pt x="568" y="1602"/>
                    <a:pt x="534" y="1602"/>
                    <a:pt x="468" y="1602"/>
                  </a:cubicBezTo>
                  <a:cubicBezTo>
                    <a:pt x="434" y="1602"/>
                    <a:pt x="368" y="1602"/>
                    <a:pt x="334" y="1569"/>
                  </a:cubicBezTo>
                  <a:cubicBezTo>
                    <a:pt x="301" y="1535"/>
                    <a:pt x="267" y="1502"/>
                    <a:pt x="267" y="1435"/>
                  </a:cubicBezTo>
                  <a:cubicBezTo>
                    <a:pt x="234" y="1369"/>
                    <a:pt x="234" y="1302"/>
                    <a:pt x="234" y="1235"/>
                  </a:cubicBezTo>
                  <a:cubicBezTo>
                    <a:pt x="234" y="1068"/>
                    <a:pt x="267" y="902"/>
                    <a:pt x="334" y="768"/>
                  </a:cubicBezTo>
                  <a:cubicBezTo>
                    <a:pt x="368" y="701"/>
                    <a:pt x="401" y="635"/>
                    <a:pt x="468" y="601"/>
                  </a:cubicBezTo>
                  <a:cubicBezTo>
                    <a:pt x="501" y="535"/>
                    <a:pt x="568" y="501"/>
                    <a:pt x="634" y="468"/>
                  </a:cubicBezTo>
                  <a:cubicBezTo>
                    <a:pt x="668" y="435"/>
                    <a:pt x="734" y="401"/>
                    <a:pt x="768" y="401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101"/>
                  </a:cubicBezTo>
                  <a:cubicBezTo>
                    <a:pt x="534" y="134"/>
                    <a:pt x="468" y="201"/>
                    <a:pt x="401" y="301"/>
                  </a:cubicBezTo>
                  <a:cubicBezTo>
                    <a:pt x="334" y="401"/>
                    <a:pt x="267" y="501"/>
                    <a:pt x="201" y="601"/>
                  </a:cubicBezTo>
                  <a:cubicBezTo>
                    <a:pt x="134" y="701"/>
                    <a:pt x="101" y="835"/>
                    <a:pt x="67" y="968"/>
                  </a:cubicBezTo>
                  <a:cubicBezTo>
                    <a:pt x="34" y="1102"/>
                    <a:pt x="1" y="1202"/>
                    <a:pt x="1" y="1335"/>
                  </a:cubicBezTo>
                  <a:cubicBezTo>
                    <a:pt x="1" y="1469"/>
                    <a:pt x="34" y="1602"/>
                    <a:pt x="67" y="1702"/>
                  </a:cubicBezTo>
                  <a:cubicBezTo>
                    <a:pt x="101" y="1769"/>
                    <a:pt x="134" y="1836"/>
                    <a:pt x="201" y="1902"/>
                  </a:cubicBezTo>
                  <a:cubicBezTo>
                    <a:pt x="234" y="1936"/>
                    <a:pt x="301" y="1936"/>
                    <a:pt x="401" y="1936"/>
                  </a:cubicBezTo>
                  <a:cubicBezTo>
                    <a:pt x="468" y="1936"/>
                    <a:pt x="534" y="1902"/>
                    <a:pt x="601" y="1869"/>
                  </a:cubicBezTo>
                  <a:lnTo>
                    <a:pt x="634" y="1869"/>
                  </a:lnTo>
                  <a:lnTo>
                    <a:pt x="701" y="1836"/>
                  </a:lnTo>
                  <a:lnTo>
                    <a:pt x="368" y="2836"/>
                  </a:lnTo>
                  <a:cubicBezTo>
                    <a:pt x="368" y="2836"/>
                    <a:pt x="368" y="2836"/>
                    <a:pt x="368" y="2870"/>
                  </a:cubicBezTo>
                  <a:cubicBezTo>
                    <a:pt x="368" y="2903"/>
                    <a:pt x="368" y="2936"/>
                    <a:pt x="368" y="2936"/>
                  </a:cubicBezTo>
                  <a:lnTo>
                    <a:pt x="401" y="2936"/>
                  </a:lnTo>
                  <a:lnTo>
                    <a:pt x="534" y="2870"/>
                  </a:lnTo>
                  <a:cubicBezTo>
                    <a:pt x="568" y="2836"/>
                    <a:pt x="601" y="2836"/>
                    <a:pt x="601" y="2803"/>
                  </a:cubicBezTo>
                  <a:lnTo>
                    <a:pt x="634" y="2736"/>
                  </a:lnTo>
                  <a:lnTo>
                    <a:pt x="1068" y="1435"/>
                  </a:lnTo>
                  <a:cubicBezTo>
                    <a:pt x="1101" y="1402"/>
                    <a:pt x="1101" y="1335"/>
                    <a:pt x="1135" y="1269"/>
                  </a:cubicBezTo>
                  <a:cubicBezTo>
                    <a:pt x="1168" y="1202"/>
                    <a:pt x="1201" y="1135"/>
                    <a:pt x="1201" y="1035"/>
                  </a:cubicBezTo>
                  <a:cubicBezTo>
                    <a:pt x="1235" y="968"/>
                    <a:pt x="1268" y="902"/>
                    <a:pt x="1268" y="835"/>
                  </a:cubicBezTo>
                  <a:cubicBezTo>
                    <a:pt x="1268" y="768"/>
                    <a:pt x="1268" y="701"/>
                    <a:pt x="1268" y="635"/>
                  </a:cubicBezTo>
                  <a:cubicBezTo>
                    <a:pt x="1268" y="501"/>
                    <a:pt x="1235" y="401"/>
                    <a:pt x="1201" y="301"/>
                  </a:cubicBezTo>
                  <a:cubicBezTo>
                    <a:pt x="1201" y="201"/>
                    <a:pt x="1135" y="134"/>
                    <a:pt x="1101" y="68"/>
                  </a:cubicBezTo>
                  <a:cubicBezTo>
                    <a:pt x="1035" y="34"/>
                    <a:pt x="968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3767850" y="3111000"/>
              <a:ext cx="31725" cy="77100"/>
            </a:xfrm>
            <a:custGeom>
              <a:rect b="b" l="l" r="r" t="t"/>
              <a:pathLst>
                <a:path extrusionOk="0" h="3084" w="1269">
                  <a:moveTo>
                    <a:pt x="1102" y="1"/>
                  </a:moveTo>
                  <a:lnTo>
                    <a:pt x="134" y="568"/>
                  </a:lnTo>
                  <a:cubicBezTo>
                    <a:pt x="101" y="568"/>
                    <a:pt x="101" y="601"/>
                    <a:pt x="68" y="634"/>
                  </a:cubicBezTo>
                  <a:cubicBezTo>
                    <a:pt x="68" y="634"/>
                    <a:pt x="68" y="668"/>
                    <a:pt x="68" y="701"/>
                  </a:cubicBezTo>
                  <a:lnTo>
                    <a:pt x="68" y="835"/>
                  </a:lnTo>
                  <a:cubicBezTo>
                    <a:pt x="68" y="868"/>
                    <a:pt x="68" y="868"/>
                    <a:pt x="68" y="901"/>
                  </a:cubicBezTo>
                  <a:lnTo>
                    <a:pt x="134" y="901"/>
                  </a:lnTo>
                  <a:lnTo>
                    <a:pt x="835" y="501"/>
                  </a:lnTo>
                  <a:lnTo>
                    <a:pt x="835" y="501"/>
                  </a:lnTo>
                  <a:lnTo>
                    <a:pt x="401" y="1502"/>
                  </a:lnTo>
                  <a:lnTo>
                    <a:pt x="368" y="1568"/>
                  </a:lnTo>
                  <a:cubicBezTo>
                    <a:pt x="368" y="1568"/>
                    <a:pt x="368" y="1602"/>
                    <a:pt x="368" y="1635"/>
                  </a:cubicBezTo>
                  <a:lnTo>
                    <a:pt x="368" y="1769"/>
                  </a:lnTo>
                  <a:cubicBezTo>
                    <a:pt x="368" y="1769"/>
                    <a:pt x="368" y="1802"/>
                    <a:pt x="368" y="1835"/>
                  </a:cubicBezTo>
                  <a:lnTo>
                    <a:pt x="401" y="1835"/>
                  </a:lnTo>
                  <a:lnTo>
                    <a:pt x="635" y="1702"/>
                  </a:lnTo>
                  <a:cubicBezTo>
                    <a:pt x="668" y="1668"/>
                    <a:pt x="735" y="1635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9"/>
                    <a:pt x="1002" y="1935"/>
                  </a:cubicBezTo>
                  <a:cubicBezTo>
                    <a:pt x="1002" y="2002"/>
                    <a:pt x="1002" y="2069"/>
                    <a:pt x="968" y="2169"/>
                  </a:cubicBezTo>
                  <a:cubicBezTo>
                    <a:pt x="968" y="2236"/>
                    <a:pt x="935" y="2302"/>
                    <a:pt x="902" y="2369"/>
                  </a:cubicBezTo>
                  <a:cubicBezTo>
                    <a:pt x="868" y="2402"/>
                    <a:pt x="802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3"/>
                    <a:pt x="435" y="2703"/>
                  </a:cubicBezTo>
                  <a:lnTo>
                    <a:pt x="335" y="2703"/>
                  </a:lnTo>
                  <a:cubicBezTo>
                    <a:pt x="301" y="2703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01" y="2536"/>
                  </a:cubicBezTo>
                  <a:cubicBezTo>
                    <a:pt x="201" y="2502"/>
                    <a:pt x="201" y="2502"/>
                    <a:pt x="201" y="2502"/>
                  </a:cubicBezTo>
                  <a:lnTo>
                    <a:pt x="168" y="2502"/>
                  </a:lnTo>
                  <a:lnTo>
                    <a:pt x="34" y="2569"/>
                  </a:lnTo>
                  <a:cubicBezTo>
                    <a:pt x="34" y="2569"/>
                    <a:pt x="1" y="2569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3"/>
                  </a:cubicBezTo>
                  <a:cubicBezTo>
                    <a:pt x="68" y="2936"/>
                    <a:pt x="101" y="3003"/>
                    <a:pt x="168" y="3036"/>
                  </a:cubicBezTo>
                  <a:cubicBezTo>
                    <a:pt x="215" y="3060"/>
                    <a:pt x="262" y="3083"/>
                    <a:pt x="309" y="3083"/>
                  </a:cubicBezTo>
                  <a:cubicBezTo>
                    <a:pt x="329" y="3083"/>
                    <a:pt x="348" y="3079"/>
                    <a:pt x="368" y="3069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2" y="2869"/>
                    <a:pt x="868" y="2769"/>
                  </a:cubicBezTo>
                  <a:cubicBezTo>
                    <a:pt x="968" y="2703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35"/>
                    <a:pt x="1269" y="1902"/>
                    <a:pt x="1269" y="1802"/>
                  </a:cubicBezTo>
                  <a:cubicBezTo>
                    <a:pt x="1269" y="1702"/>
                    <a:pt x="1235" y="1602"/>
                    <a:pt x="1235" y="1502"/>
                  </a:cubicBezTo>
                  <a:cubicBezTo>
                    <a:pt x="1202" y="1435"/>
                    <a:pt x="1168" y="1368"/>
                    <a:pt x="1102" y="1302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2"/>
                    <a:pt x="701" y="1335"/>
                  </a:cubicBezTo>
                  <a:lnTo>
                    <a:pt x="1135" y="334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34"/>
                    <a:pt x="1168" y="201"/>
                    <a:pt x="1168" y="201"/>
                  </a:cubicBezTo>
                  <a:lnTo>
                    <a:pt x="1168" y="67"/>
                  </a:ln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3729500" y="3124850"/>
              <a:ext cx="381125" cy="230025"/>
            </a:xfrm>
            <a:custGeom>
              <a:rect b="b" l="l" r="r" t="t"/>
              <a:pathLst>
                <a:path extrusionOk="0" h="9201" w="15245">
                  <a:moveTo>
                    <a:pt x="15091" y="0"/>
                  </a:moveTo>
                  <a:cubicBezTo>
                    <a:pt x="15048" y="0"/>
                    <a:pt x="14998" y="15"/>
                    <a:pt x="14945" y="47"/>
                  </a:cubicBezTo>
                  <a:lnTo>
                    <a:pt x="301" y="8520"/>
                  </a:lnTo>
                  <a:cubicBezTo>
                    <a:pt x="134" y="8620"/>
                    <a:pt x="34" y="8820"/>
                    <a:pt x="1" y="9020"/>
                  </a:cubicBezTo>
                  <a:cubicBezTo>
                    <a:pt x="1" y="9133"/>
                    <a:pt x="62" y="9201"/>
                    <a:pt x="154" y="9201"/>
                  </a:cubicBezTo>
                  <a:cubicBezTo>
                    <a:pt x="197" y="9201"/>
                    <a:pt x="247" y="9186"/>
                    <a:pt x="301" y="9154"/>
                  </a:cubicBezTo>
                  <a:lnTo>
                    <a:pt x="14945" y="681"/>
                  </a:lnTo>
                  <a:cubicBezTo>
                    <a:pt x="15111" y="581"/>
                    <a:pt x="15245" y="381"/>
                    <a:pt x="15245" y="180"/>
                  </a:cubicBezTo>
                  <a:cubicBezTo>
                    <a:pt x="15245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3729500" y="3044775"/>
              <a:ext cx="97600" cy="65750"/>
            </a:xfrm>
            <a:custGeom>
              <a:rect b="b" l="l" r="r" t="t"/>
              <a:pathLst>
                <a:path extrusionOk="0" h="2630" w="3904">
                  <a:moveTo>
                    <a:pt x="3750" y="1"/>
                  </a:moveTo>
                  <a:cubicBezTo>
                    <a:pt x="3707" y="1"/>
                    <a:pt x="3657" y="16"/>
                    <a:pt x="3603" y="48"/>
                  </a:cubicBezTo>
                  <a:lnTo>
                    <a:pt x="301" y="1949"/>
                  </a:lnTo>
                  <a:cubicBezTo>
                    <a:pt x="134" y="2049"/>
                    <a:pt x="34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603" y="682"/>
                  </a:lnTo>
                  <a:cubicBezTo>
                    <a:pt x="3770" y="581"/>
                    <a:pt x="3870" y="415"/>
                    <a:pt x="3903" y="181"/>
                  </a:cubicBezTo>
                  <a:cubicBezTo>
                    <a:pt x="3903" y="68"/>
                    <a:pt x="3842" y="1"/>
                    <a:pt x="37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4279900" y="2526750"/>
              <a:ext cx="48375" cy="134800"/>
            </a:xfrm>
            <a:custGeom>
              <a:rect b="b" l="l" r="r" t="t"/>
              <a:pathLst>
                <a:path extrusionOk="0" h="5392" w="1935">
                  <a:moveTo>
                    <a:pt x="1109" y="1"/>
                  </a:moveTo>
                  <a:cubicBezTo>
                    <a:pt x="718" y="1"/>
                    <a:pt x="331" y="121"/>
                    <a:pt x="0" y="354"/>
                  </a:cubicBezTo>
                  <a:lnTo>
                    <a:pt x="0" y="5391"/>
                  </a:lnTo>
                  <a:lnTo>
                    <a:pt x="1935" y="187"/>
                  </a:lnTo>
                  <a:cubicBezTo>
                    <a:pt x="1671" y="62"/>
                    <a:pt x="1389" y="1"/>
                    <a:pt x="1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4231525" y="2535600"/>
              <a:ext cx="48400" cy="126775"/>
            </a:xfrm>
            <a:custGeom>
              <a:rect b="b" l="l" r="r" t="t"/>
              <a:pathLst>
                <a:path extrusionOk="0" h="5071" w="1936">
                  <a:moveTo>
                    <a:pt x="1935" y="0"/>
                  </a:moveTo>
                  <a:cubicBezTo>
                    <a:pt x="1135" y="500"/>
                    <a:pt x="468" y="1234"/>
                    <a:pt x="1" y="2068"/>
                  </a:cubicBezTo>
                  <a:lnTo>
                    <a:pt x="1935" y="50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4201500" y="2587300"/>
              <a:ext cx="78425" cy="80900"/>
            </a:xfrm>
            <a:custGeom>
              <a:rect b="b" l="l" r="r" t="t"/>
              <a:pathLst>
                <a:path extrusionOk="0" h="3236" w="3137">
                  <a:moveTo>
                    <a:pt x="1202" y="0"/>
                  </a:moveTo>
                  <a:cubicBezTo>
                    <a:pt x="634" y="1001"/>
                    <a:pt x="234" y="2102"/>
                    <a:pt x="1" y="3236"/>
                  </a:cubicBezTo>
                  <a:lnTo>
                    <a:pt x="3136" y="3002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4201500" y="2535600"/>
              <a:ext cx="78425" cy="132600"/>
            </a:xfrm>
            <a:custGeom>
              <a:rect b="b" l="l" r="r" t="t"/>
              <a:pathLst>
                <a:path extrusionOk="0" h="5304" w="3137">
                  <a:moveTo>
                    <a:pt x="3136" y="0"/>
                  </a:moveTo>
                  <a:cubicBezTo>
                    <a:pt x="2336" y="500"/>
                    <a:pt x="1669" y="1234"/>
                    <a:pt x="1202" y="2068"/>
                  </a:cubicBezTo>
                  <a:cubicBezTo>
                    <a:pt x="634" y="3069"/>
                    <a:pt x="234" y="4170"/>
                    <a:pt x="1" y="5304"/>
                  </a:cubicBezTo>
                  <a:lnTo>
                    <a:pt x="3136" y="5070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4279900" y="2531425"/>
              <a:ext cx="77575" cy="130125"/>
            </a:xfrm>
            <a:custGeom>
              <a:rect b="b" l="l" r="r" t="t"/>
              <a:pathLst>
                <a:path extrusionOk="0" h="5205" w="3103">
                  <a:moveTo>
                    <a:pt x="1935" y="0"/>
                  </a:moveTo>
                  <a:lnTo>
                    <a:pt x="0" y="5204"/>
                  </a:lnTo>
                  <a:lnTo>
                    <a:pt x="3102" y="1835"/>
                  </a:lnTo>
                  <a:cubicBezTo>
                    <a:pt x="3002" y="1068"/>
                    <a:pt x="2569" y="401"/>
                    <a:pt x="1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4197325" y="2661525"/>
              <a:ext cx="82600" cy="85075"/>
            </a:xfrm>
            <a:custGeom>
              <a:rect b="b" l="l" r="r" t="t"/>
              <a:pathLst>
                <a:path extrusionOk="0" h="3403" w="3304">
                  <a:moveTo>
                    <a:pt x="3303" y="0"/>
                  </a:moveTo>
                  <a:lnTo>
                    <a:pt x="168" y="234"/>
                  </a:lnTo>
                  <a:cubicBezTo>
                    <a:pt x="68" y="801"/>
                    <a:pt x="34" y="1368"/>
                    <a:pt x="34" y="1901"/>
                  </a:cubicBezTo>
                  <a:cubicBezTo>
                    <a:pt x="1" y="2402"/>
                    <a:pt x="68" y="2902"/>
                    <a:pt x="168" y="3402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4279900" y="2655675"/>
              <a:ext cx="78400" cy="80925"/>
            </a:xfrm>
            <a:custGeom>
              <a:rect b="b" l="l" r="r" t="t"/>
              <a:pathLst>
                <a:path extrusionOk="0" h="3237" w="3136">
                  <a:moveTo>
                    <a:pt x="3136" y="1"/>
                  </a:moveTo>
                  <a:lnTo>
                    <a:pt x="0" y="267"/>
                  </a:lnTo>
                  <a:lnTo>
                    <a:pt x="1935" y="3236"/>
                  </a:lnTo>
                  <a:cubicBezTo>
                    <a:pt x="2502" y="2235"/>
                    <a:pt x="2902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4231525" y="2662350"/>
              <a:ext cx="48400" cy="134775"/>
            </a:xfrm>
            <a:custGeom>
              <a:rect b="b" l="l" r="r" t="t"/>
              <a:pathLst>
                <a:path extrusionOk="0" h="5391" w="1936">
                  <a:moveTo>
                    <a:pt x="1935" y="0"/>
                  </a:moveTo>
                  <a:lnTo>
                    <a:pt x="1" y="5204"/>
                  </a:lnTo>
                  <a:cubicBezTo>
                    <a:pt x="265" y="5329"/>
                    <a:pt x="547" y="5391"/>
                    <a:pt x="826" y="5391"/>
                  </a:cubicBezTo>
                  <a:cubicBezTo>
                    <a:pt x="1217" y="5391"/>
                    <a:pt x="1605" y="5271"/>
                    <a:pt x="1935" y="503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4201500" y="2662350"/>
              <a:ext cx="78425" cy="130125"/>
            </a:xfrm>
            <a:custGeom>
              <a:rect b="b" l="l" r="r" t="t"/>
              <a:pathLst>
                <a:path extrusionOk="0" h="5205" w="3137">
                  <a:moveTo>
                    <a:pt x="3136" y="0"/>
                  </a:moveTo>
                  <a:lnTo>
                    <a:pt x="1" y="3369"/>
                  </a:lnTo>
                  <a:cubicBezTo>
                    <a:pt x="134" y="4103"/>
                    <a:pt x="568" y="4770"/>
                    <a:pt x="1202" y="5204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4279900" y="2578125"/>
              <a:ext cx="82575" cy="84250"/>
            </a:xfrm>
            <a:custGeom>
              <a:rect b="b" l="l" r="r" t="t"/>
              <a:pathLst>
                <a:path extrusionOk="0" h="3370" w="3303">
                  <a:moveTo>
                    <a:pt x="3136" y="0"/>
                  </a:moveTo>
                  <a:lnTo>
                    <a:pt x="0" y="3369"/>
                  </a:lnTo>
                  <a:lnTo>
                    <a:pt x="3136" y="3136"/>
                  </a:lnTo>
                  <a:cubicBezTo>
                    <a:pt x="3236" y="2569"/>
                    <a:pt x="3303" y="2002"/>
                    <a:pt x="3303" y="1468"/>
                  </a:cubicBezTo>
                  <a:cubicBezTo>
                    <a:pt x="3303" y="968"/>
                    <a:pt x="3236" y="467"/>
                    <a:pt x="31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4279900" y="2662350"/>
              <a:ext cx="48375" cy="125950"/>
            </a:xfrm>
            <a:custGeom>
              <a:rect b="b" l="l" r="r" t="t"/>
              <a:pathLst>
                <a:path extrusionOk="0" h="5038" w="1935">
                  <a:moveTo>
                    <a:pt x="0" y="0"/>
                  </a:moveTo>
                  <a:lnTo>
                    <a:pt x="0" y="5037"/>
                  </a:lnTo>
                  <a:cubicBezTo>
                    <a:pt x="801" y="4537"/>
                    <a:pt x="1468" y="3803"/>
                    <a:pt x="1935" y="29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4231525" y="2804600"/>
              <a:ext cx="96750" cy="65775"/>
            </a:xfrm>
            <a:custGeom>
              <a:rect b="b" l="l" r="r" t="t"/>
              <a:pathLst>
                <a:path extrusionOk="0" h="2631" w="3870">
                  <a:moveTo>
                    <a:pt x="3717" y="1"/>
                  </a:moveTo>
                  <a:cubicBezTo>
                    <a:pt x="3673" y="1"/>
                    <a:pt x="3623" y="16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16"/>
                    <a:pt x="1" y="2450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2"/>
                  </a:lnTo>
                  <a:cubicBezTo>
                    <a:pt x="3737" y="582"/>
                    <a:pt x="3870" y="381"/>
                    <a:pt x="3870" y="181"/>
                  </a:cubicBezTo>
                  <a:cubicBezTo>
                    <a:pt x="3870" y="68"/>
                    <a:pt x="3808" y="1"/>
                    <a:pt x="37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4213175" y="2843000"/>
              <a:ext cx="133450" cy="87375"/>
            </a:xfrm>
            <a:custGeom>
              <a:rect b="b" l="l" r="r" t="t"/>
              <a:pathLst>
                <a:path extrusionOk="0" h="3495" w="5338">
                  <a:moveTo>
                    <a:pt x="5180" y="0"/>
                  </a:moveTo>
                  <a:cubicBezTo>
                    <a:pt x="5138" y="0"/>
                    <a:pt x="5089" y="15"/>
                    <a:pt x="5038" y="46"/>
                  </a:cubicBezTo>
                  <a:lnTo>
                    <a:pt x="301" y="2782"/>
                  </a:lnTo>
                  <a:cubicBezTo>
                    <a:pt x="134" y="2882"/>
                    <a:pt x="34" y="3082"/>
                    <a:pt x="1" y="3282"/>
                  </a:cubicBezTo>
                  <a:cubicBezTo>
                    <a:pt x="1" y="3420"/>
                    <a:pt x="64" y="3495"/>
                    <a:pt x="159" y="3495"/>
                  </a:cubicBezTo>
                  <a:cubicBezTo>
                    <a:pt x="201" y="3495"/>
                    <a:pt x="249" y="3480"/>
                    <a:pt x="301" y="3449"/>
                  </a:cubicBezTo>
                  <a:lnTo>
                    <a:pt x="5038" y="713"/>
                  </a:lnTo>
                  <a:cubicBezTo>
                    <a:pt x="5204" y="580"/>
                    <a:pt x="5338" y="413"/>
                    <a:pt x="5338" y="213"/>
                  </a:cubicBezTo>
                  <a:cubicBezTo>
                    <a:pt x="5338" y="75"/>
                    <a:pt x="5274" y="0"/>
                    <a:pt x="51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4213175" y="2891875"/>
              <a:ext cx="133450" cy="86900"/>
            </a:xfrm>
            <a:custGeom>
              <a:rect b="b" l="l" r="r" t="t"/>
              <a:pathLst>
                <a:path extrusionOk="0" h="3476" w="5338">
                  <a:moveTo>
                    <a:pt x="5158" y="0"/>
                  </a:moveTo>
                  <a:cubicBezTo>
                    <a:pt x="5122" y="0"/>
                    <a:pt x="5081" y="9"/>
                    <a:pt x="5038" y="26"/>
                  </a:cubicBezTo>
                  <a:lnTo>
                    <a:pt x="301" y="2795"/>
                  </a:lnTo>
                  <a:cubicBezTo>
                    <a:pt x="134" y="2895"/>
                    <a:pt x="34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7" y="3475"/>
                    <a:pt x="247" y="3461"/>
                    <a:pt x="301" y="3428"/>
                  </a:cubicBezTo>
                  <a:lnTo>
                    <a:pt x="5038" y="693"/>
                  </a:lnTo>
                  <a:cubicBezTo>
                    <a:pt x="5204" y="593"/>
                    <a:pt x="5338" y="393"/>
                    <a:pt x="5338" y="193"/>
                  </a:cubicBezTo>
                  <a:cubicBezTo>
                    <a:pt x="5338" y="69"/>
                    <a:pt x="5264" y="0"/>
                    <a:pt x="5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4213175" y="2941375"/>
              <a:ext cx="133450" cy="86900"/>
            </a:xfrm>
            <a:custGeom>
              <a:rect b="b" l="l" r="r" t="t"/>
              <a:pathLst>
                <a:path extrusionOk="0" h="3476" w="5338">
                  <a:moveTo>
                    <a:pt x="5184" y="0"/>
                  </a:moveTo>
                  <a:cubicBezTo>
                    <a:pt x="5141" y="0"/>
                    <a:pt x="5091" y="15"/>
                    <a:pt x="5038" y="47"/>
                  </a:cubicBezTo>
                  <a:lnTo>
                    <a:pt x="301" y="2783"/>
                  </a:lnTo>
                  <a:cubicBezTo>
                    <a:pt x="134" y="2883"/>
                    <a:pt x="34" y="3083"/>
                    <a:pt x="1" y="3283"/>
                  </a:cubicBezTo>
                  <a:cubicBezTo>
                    <a:pt x="1" y="3407"/>
                    <a:pt x="74" y="3475"/>
                    <a:pt x="180" y="3475"/>
                  </a:cubicBezTo>
                  <a:cubicBezTo>
                    <a:pt x="217" y="3475"/>
                    <a:pt x="258" y="3467"/>
                    <a:pt x="301" y="3450"/>
                  </a:cubicBezTo>
                  <a:lnTo>
                    <a:pt x="5038" y="681"/>
                  </a:lnTo>
                  <a:cubicBezTo>
                    <a:pt x="5204" y="581"/>
                    <a:pt x="5338" y="414"/>
                    <a:pt x="5338" y="181"/>
                  </a:cubicBezTo>
                  <a:cubicBezTo>
                    <a:pt x="5338" y="68"/>
                    <a:pt x="5276" y="0"/>
                    <a:pt x="51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4575950" y="2355125"/>
              <a:ext cx="48375" cy="134625"/>
            </a:xfrm>
            <a:custGeom>
              <a:rect b="b" l="l" r="r" t="t"/>
              <a:pathLst>
                <a:path extrusionOk="0" h="5385" w="1935">
                  <a:moveTo>
                    <a:pt x="1103" y="1"/>
                  </a:moveTo>
                  <a:cubicBezTo>
                    <a:pt x="725" y="1"/>
                    <a:pt x="341" y="120"/>
                    <a:pt x="0" y="348"/>
                  </a:cubicBezTo>
                  <a:lnTo>
                    <a:pt x="0" y="5384"/>
                  </a:lnTo>
                  <a:lnTo>
                    <a:pt x="1935" y="214"/>
                  </a:lnTo>
                  <a:cubicBezTo>
                    <a:pt x="1675" y="70"/>
                    <a:pt x="1391" y="1"/>
                    <a:pt x="11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4528400" y="2363800"/>
              <a:ext cx="47575" cy="125950"/>
            </a:xfrm>
            <a:custGeom>
              <a:rect b="b" l="l" r="r" t="t"/>
              <a:pathLst>
                <a:path extrusionOk="0" h="5038" w="1903">
                  <a:moveTo>
                    <a:pt x="1902" y="1"/>
                  </a:moveTo>
                  <a:cubicBezTo>
                    <a:pt x="1101" y="501"/>
                    <a:pt x="434" y="1235"/>
                    <a:pt x="1" y="2069"/>
                  </a:cubicBezTo>
                  <a:lnTo>
                    <a:pt x="1902" y="50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4498375" y="2415500"/>
              <a:ext cx="78425" cy="80925"/>
            </a:xfrm>
            <a:custGeom>
              <a:rect b="b" l="l" r="r" t="t"/>
              <a:pathLst>
                <a:path extrusionOk="0" h="3237" w="3137">
                  <a:moveTo>
                    <a:pt x="1202" y="1"/>
                  </a:moveTo>
                  <a:cubicBezTo>
                    <a:pt x="601" y="1001"/>
                    <a:pt x="201" y="2102"/>
                    <a:pt x="1" y="3236"/>
                  </a:cubicBezTo>
                  <a:lnTo>
                    <a:pt x="3136" y="3003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4576775" y="2360475"/>
              <a:ext cx="77575" cy="130100"/>
            </a:xfrm>
            <a:custGeom>
              <a:rect b="b" l="l" r="r" t="t"/>
              <a:pathLst>
                <a:path extrusionOk="0" h="5204" w="3103">
                  <a:moveTo>
                    <a:pt x="1902" y="0"/>
                  </a:moveTo>
                  <a:lnTo>
                    <a:pt x="0" y="5204"/>
                  </a:lnTo>
                  <a:lnTo>
                    <a:pt x="3103" y="1835"/>
                  </a:lnTo>
                  <a:cubicBezTo>
                    <a:pt x="3003" y="1068"/>
                    <a:pt x="2569" y="400"/>
                    <a:pt x="19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4494225" y="2489725"/>
              <a:ext cx="82575" cy="85075"/>
            </a:xfrm>
            <a:custGeom>
              <a:rect b="b" l="l" r="r" t="t"/>
              <a:pathLst>
                <a:path extrusionOk="0" h="3403" w="3303">
                  <a:moveTo>
                    <a:pt x="3302" y="0"/>
                  </a:moveTo>
                  <a:lnTo>
                    <a:pt x="167" y="234"/>
                  </a:lnTo>
                  <a:cubicBezTo>
                    <a:pt x="67" y="801"/>
                    <a:pt x="0" y="1368"/>
                    <a:pt x="0" y="1902"/>
                  </a:cubicBezTo>
                  <a:cubicBezTo>
                    <a:pt x="0" y="2402"/>
                    <a:pt x="67" y="2903"/>
                    <a:pt x="167" y="3403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4575950" y="2483875"/>
              <a:ext cx="78400" cy="80925"/>
            </a:xfrm>
            <a:custGeom>
              <a:rect b="b" l="l" r="r" t="t"/>
              <a:pathLst>
                <a:path extrusionOk="0" h="3237" w="3136">
                  <a:moveTo>
                    <a:pt x="3136" y="1"/>
                  </a:moveTo>
                  <a:lnTo>
                    <a:pt x="0" y="234"/>
                  </a:lnTo>
                  <a:lnTo>
                    <a:pt x="1935" y="3237"/>
                  </a:lnTo>
                  <a:cubicBezTo>
                    <a:pt x="2535" y="2236"/>
                    <a:pt x="2935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4528400" y="2489725"/>
              <a:ext cx="47575" cy="135625"/>
            </a:xfrm>
            <a:custGeom>
              <a:rect b="b" l="l" r="r" t="t"/>
              <a:pathLst>
                <a:path extrusionOk="0" h="5425" w="1903">
                  <a:moveTo>
                    <a:pt x="1902" y="0"/>
                  </a:moveTo>
                  <a:lnTo>
                    <a:pt x="1" y="5238"/>
                  </a:lnTo>
                  <a:cubicBezTo>
                    <a:pt x="251" y="5363"/>
                    <a:pt x="525" y="5424"/>
                    <a:pt x="800" y="5424"/>
                  </a:cubicBezTo>
                  <a:cubicBezTo>
                    <a:pt x="1184" y="5424"/>
                    <a:pt x="1571" y="5304"/>
                    <a:pt x="1902" y="507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4498375" y="2490550"/>
              <a:ext cx="78425" cy="130125"/>
            </a:xfrm>
            <a:custGeom>
              <a:rect b="b" l="l" r="r" t="t"/>
              <a:pathLst>
                <a:path extrusionOk="0" h="5205" w="3137">
                  <a:moveTo>
                    <a:pt x="3136" y="1"/>
                  </a:moveTo>
                  <a:lnTo>
                    <a:pt x="1" y="3370"/>
                  </a:lnTo>
                  <a:cubicBezTo>
                    <a:pt x="134" y="4104"/>
                    <a:pt x="568" y="4771"/>
                    <a:pt x="1202" y="5205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4494225" y="2363800"/>
              <a:ext cx="81750" cy="256875"/>
            </a:xfrm>
            <a:custGeom>
              <a:rect b="b" l="l" r="r" t="t"/>
              <a:pathLst>
                <a:path extrusionOk="0" h="10275" w="3270">
                  <a:moveTo>
                    <a:pt x="3269" y="1"/>
                  </a:moveTo>
                  <a:cubicBezTo>
                    <a:pt x="2468" y="501"/>
                    <a:pt x="1801" y="1235"/>
                    <a:pt x="1368" y="2069"/>
                  </a:cubicBezTo>
                  <a:cubicBezTo>
                    <a:pt x="767" y="3069"/>
                    <a:pt x="367" y="4170"/>
                    <a:pt x="167" y="5304"/>
                  </a:cubicBezTo>
                  <a:cubicBezTo>
                    <a:pt x="67" y="5838"/>
                    <a:pt x="0" y="6405"/>
                    <a:pt x="0" y="6972"/>
                  </a:cubicBezTo>
                  <a:cubicBezTo>
                    <a:pt x="0" y="7473"/>
                    <a:pt x="67" y="7940"/>
                    <a:pt x="167" y="8440"/>
                  </a:cubicBezTo>
                  <a:cubicBezTo>
                    <a:pt x="300" y="9174"/>
                    <a:pt x="734" y="9841"/>
                    <a:pt x="1368" y="10275"/>
                  </a:cubicBezTo>
                  <a:lnTo>
                    <a:pt x="3269" y="50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4575950" y="2406325"/>
              <a:ext cx="82575" cy="84250"/>
            </a:xfrm>
            <a:custGeom>
              <a:rect b="b" l="l" r="r" t="t"/>
              <a:pathLst>
                <a:path extrusionOk="0" h="3370" w="3303">
                  <a:moveTo>
                    <a:pt x="3136" y="1"/>
                  </a:moveTo>
                  <a:lnTo>
                    <a:pt x="0" y="3370"/>
                  </a:lnTo>
                  <a:lnTo>
                    <a:pt x="3136" y="3136"/>
                  </a:lnTo>
                  <a:cubicBezTo>
                    <a:pt x="3236" y="2603"/>
                    <a:pt x="3302" y="2036"/>
                    <a:pt x="3302" y="1468"/>
                  </a:cubicBezTo>
                  <a:cubicBezTo>
                    <a:pt x="3302" y="968"/>
                    <a:pt x="3269" y="468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4576775" y="2489725"/>
              <a:ext cx="47550" cy="126775"/>
            </a:xfrm>
            <a:custGeom>
              <a:rect b="b" l="l" r="r" t="t"/>
              <a:pathLst>
                <a:path extrusionOk="0" h="5071" w="1902">
                  <a:moveTo>
                    <a:pt x="0" y="0"/>
                  </a:moveTo>
                  <a:lnTo>
                    <a:pt x="0" y="5071"/>
                  </a:lnTo>
                  <a:cubicBezTo>
                    <a:pt x="801" y="4570"/>
                    <a:pt x="1468" y="3837"/>
                    <a:pt x="1902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4527575" y="2633350"/>
              <a:ext cx="97600" cy="66025"/>
            </a:xfrm>
            <a:custGeom>
              <a:rect b="b" l="l" r="r" t="t"/>
              <a:pathLst>
                <a:path extrusionOk="0" h="2641" w="3904">
                  <a:moveTo>
                    <a:pt x="3724" y="1"/>
                  </a:moveTo>
                  <a:cubicBezTo>
                    <a:pt x="3687" y="1"/>
                    <a:pt x="3646" y="9"/>
                    <a:pt x="3603" y="26"/>
                  </a:cubicBezTo>
                  <a:lnTo>
                    <a:pt x="301" y="1928"/>
                  </a:lnTo>
                  <a:cubicBezTo>
                    <a:pt x="134" y="2061"/>
                    <a:pt x="34" y="2228"/>
                    <a:pt x="0" y="2428"/>
                  </a:cubicBezTo>
                  <a:cubicBezTo>
                    <a:pt x="0" y="2566"/>
                    <a:pt x="64" y="2641"/>
                    <a:pt x="158" y="2641"/>
                  </a:cubicBezTo>
                  <a:cubicBezTo>
                    <a:pt x="200" y="2641"/>
                    <a:pt x="249" y="2626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1"/>
                    <a:pt x="3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4510050" y="2671725"/>
              <a:ext cx="132625" cy="86900"/>
            </a:xfrm>
            <a:custGeom>
              <a:rect b="b" l="l" r="r" t="t"/>
              <a:pathLst>
                <a:path extrusionOk="0" h="3476" w="5305">
                  <a:moveTo>
                    <a:pt x="5125" y="0"/>
                  </a:moveTo>
                  <a:cubicBezTo>
                    <a:pt x="5088" y="0"/>
                    <a:pt x="5047" y="8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2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4510050" y="2720925"/>
              <a:ext cx="132625" cy="86900"/>
            </a:xfrm>
            <a:custGeom>
              <a:rect b="b" l="l" r="r" t="t"/>
              <a:pathLst>
                <a:path extrusionOk="0" h="3476" w="5305">
                  <a:moveTo>
                    <a:pt x="5125" y="0"/>
                  </a:moveTo>
                  <a:cubicBezTo>
                    <a:pt x="5088" y="0"/>
                    <a:pt x="5047" y="9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61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3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4510050" y="2770425"/>
              <a:ext cx="132625" cy="86600"/>
            </a:xfrm>
            <a:custGeom>
              <a:rect b="b" l="l" r="r" t="t"/>
              <a:pathLst>
                <a:path extrusionOk="0" h="3464" w="5305">
                  <a:moveTo>
                    <a:pt x="5151" y="0"/>
                  </a:moveTo>
                  <a:cubicBezTo>
                    <a:pt x="5108" y="0"/>
                    <a:pt x="5058" y="15"/>
                    <a:pt x="5004" y="47"/>
                  </a:cubicBezTo>
                  <a:lnTo>
                    <a:pt x="301" y="2749"/>
                  </a:lnTo>
                  <a:cubicBezTo>
                    <a:pt x="101" y="2883"/>
                    <a:pt x="1" y="3049"/>
                    <a:pt x="1" y="3283"/>
                  </a:cubicBezTo>
                  <a:cubicBezTo>
                    <a:pt x="1" y="3396"/>
                    <a:pt x="62" y="3463"/>
                    <a:pt x="154" y="3463"/>
                  </a:cubicBezTo>
                  <a:cubicBezTo>
                    <a:pt x="198" y="3463"/>
                    <a:pt x="248" y="3448"/>
                    <a:pt x="301" y="3416"/>
                  </a:cubicBezTo>
                  <a:lnTo>
                    <a:pt x="5004" y="681"/>
                  </a:lnTo>
                  <a:cubicBezTo>
                    <a:pt x="5205" y="581"/>
                    <a:pt x="5305" y="381"/>
                    <a:pt x="5305" y="181"/>
                  </a:cubicBezTo>
                  <a:cubicBezTo>
                    <a:pt x="5305" y="67"/>
                    <a:pt x="5243" y="0"/>
                    <a:pt x="51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3869600" y="3939900"/>
              <a:ext cx="705525" cy="449050"/>
            </a:xfrm>
            <a:custGeom>
              <a:rect b="b" l="l" r="r" t="t"/>
              <a:pathLst>
                <a:path extrusionOk="0" h="17962" w="28221">
                  <a:moveTo>
                    <a:pt x="24674" y="1"/>
                  </a:moveTo>
                  <a:cubicBezTo>
                    <a:pt x="24459" y="1"/>
                    <a:pt x="24262" y="46"/>
                    <a:pt x="24084" y="135"/>
                  </a:cubicBezTo>
                  <a:cubicBezTo>
                    <a:pt x="21282" y="1536"/>
                    <a:pt x="1702" y="14112"/>
                    <a:pt x="434" y="14712"/>
                  </a:cubicBezTo>
                  <a:cubicBezTo>
                    <a:pt x="167" y="14879"/>
                    <a:pt x="1" y="15213"/>
                    <a:pt x="1" y="15546"/>
                  </a:cubicBezTo>
                  <a:cubicBezTo>
                    <a:pt x="34" y="16413"/>
                    <a:pt x="468" y="17247"/>
                    <a:pt x="1201" y="17781"/>
                  </a:cubicBezTo>
                  <a:cubicBezTo>
                    <a:pt x="1362" y="17901"/>
                    <a:pt x="1546" y="17961"/>
                    <a:pt x="1732" y="17961"/>
                  </a:cubicBezTo>
                  <a:cubicBezTo>
                    <a:pt x="1857" y="17961"/>
                    <a:pt x="1982" y="17935"/>
                    <a:pt x="2102" y="17881"/>
                  </a:cubicBezTo>
                  <a:cubicBezTo>
                    <a:pt x="4070" y="16780"/>
                    <a:pt x="23451" y="8541"/>
                    <a:pt x="27387" y="6440"/>
                  </a:cubicBezTo>
                  <a:cubicBezTo>
                    <a:pt x="27887" y="6173"/>
                    <a:pt x="28187" y="5639"/>
                    <a:pt x="28221" y="4838"/>
                  </a:cubicBezTo>
                  <a:cubicBezTo>
                    <a:pt x="28187" y="3037"/>
                    <a:pt x="27287" y="1403"/>
                    <a:pt x="25852" y="369"/>
                  </a:cubicBezTo>
                  <a:cubicBezTo>
                    <a:pt x="25419" y="121"/>
                    <a:pt x="25023" y="1"/>
                    <a:pt x="246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870425" y="3939900"/>
              <a:ext cx="684700" cy="412025"/>
            </a:xfrm>
            <a:custGeom>
              <a:rect b="b" l="l" r="r" t="t"/>
              <a:pathLst>
                <a:path extrusionOk="0" h="16481" w="27388">
                  <a:moveTo>
                    <a:pt x="24641" y="1"/>
                  </a:moveTo>
                  <a:cubicBezTo>
                    <a:pt x="24426" y="1"/>
                    <a:pt x="24229" y="46"/>
                    <a:pt x="24051" y="135"/>
                  </a:cubicBezTo>
                  <a:lnTo>
                    <a:pt x="23985" y="168"/>
                  </a:lnTo>
                  <a:cubicBezTo>
                    <a:pt x="21450" y="1469"/>
                    <a:pt x="6872" y="10776"/>
                    <a:pt x="1936" y="13778"/>
                  </a:cubicBezTo>
                  <a:lnTo>
                    <a:pt x="1902" y="13778"/>
                  </a:lnTo>
                  <a:lnTo>
                    <a:pt x="1702" y="13912"/>
                  </a:lnTo>
                  <a:lnTo>
                    <a:pt x="1669" y="13945"/>
                  </a:lnTo>
                  <a:lnTo>
                    <a:pt x="1535" y="14012"/>
                  </a:lnTo>
                  <a:lnTo>
                    <a:pt x="1402" y="14112"/>
                  </a:lnTo>
                  <a:cubicBezTo>
                    <a:pt x="902" y="14412"/>
                    <a:pt x="535" y="14612"/>
                    <a:pt x="401" y="14679"/>
                  </a:cubicBezTo>
                  <a:cubicBezTo>
                    <a:pt x="368" y="14712"/>
                    <a:pt x="334" y="14746"/>
                    <a:pt x="301" y="14779"/>
                  </a:cubicBezTo>
                  <a:cubicBezTo>
                    <a:pt x="101" y="14979"/>
                    <a:pt x="1" y="15213"/>
                    <a:pt x="1" y="15513"/>
                  </a:cubicBezTo>
                  <a:cubicBezTo>
                    <a:pt x="1" y="15579"/>
                    <a:pt x="1" y="15680"/>
                    <a:pt x="1" y="15780"/>
                  </a:cubicBezTo>
                  <a:lnTo>
                    <a:pt x="1" y="15880"/>
                  </a:lnTo>
                  <a:cubicBezTo>
                    <a:pt x="1" y="15913"/>
                    <a:pt x="1" y="16013"/>
                    <a:pt x="34" y="16046"/>
                  </a:cubicBezTo>
                  <a:lnTo>
                    <a:pt x="68" y="16213"/>
                  </a:lnTo>
                  <a:cubicBezTo>
                    <a:pt x="68" y="16247"/>
                    <a:pt x="101" y="16313"/>
                    <a:pt x="134" y="16347"/>
                  </a:cubicBezTo>
                  <a:cubicBezTo>
                    <a:pt x="134" y="16380"/>
                    <a:pt x="168" y="16447"/>
                    <a:pt x="168" y="16480"/>
                  </a:cubicBezTo>
                  <a:lnTo>
                    <a:pt x="27387" y="2103"/>
                  </a:lnTo>
                  <a:cubicBezTo>
                    <a:pt x="27020" y="1403"/>
                    <a:pt x="26453" y="802"/>
                    <a:pt x="25819" y="369"/>
                  </a:cubicBezTo>
                  <a:cubicBezTo>
                    <a:pt x="25386" y="121"/>
                    <a:pt x="24990" y="1"/>
                    <a:pt x="2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3870425" y="4306625"/>
              <a:ext cx="61750" cy="82600"/>
            </a:xfrm>
            <a:custGeom>
              <a:rect b="b" l="l" r="r" t="t"/>
              <a:pathLst>
                <a:path extrusionOk="0" h="3304" w="2470">
                  <a:moveTo>
                    <a:pt x="703" y="0"/>
                  </a:moveTo>
                  <a:cubicBezTo>
                    <a:pt x="296" y="0"/>
                    <a:pt x="1" y="315"/>
                    <a:pt x="1" y="877"/>
                  </a:cubicBezTo>
                  <a:cubicBezTo>
                    <a:pt x="1" y="1778"/>
                    <a:pt x="435" y="2612"/>
                    <a:pt x="1168" y="3112"/>
                  </a:cubicBezTo>
                  <a:cubicBezTo>
                    <a:pt x="1379" y="3242"/>
                    <a:pt x="1580" y="3303"/>
                    <a:pt x="1759" y="3303"/>
                  </a:cubicBezTo>
                  <a:cubicBezTo>
                    <a:pt x="2175" y="3303"/>
                    <a:pt x="2469" y="2972"/>
                    <a:pt x="2469" y="2412"/>
                  </a:cubicBezTo>
                  <a:cubicBezTo>
                    <a:pt x="2436" y="1544"/>
                    <a:pt x="2002" y="710"/>
                    <a:pt x="1268" y="177"/>
                  </a:cubicBezTo>
                  <a:cubicBezTo>
                    <a:pt x="1069" y="57"/>
                    <a:pt x="876" y="0"/>
                    <a:pt x="7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3752850" y="4317950"/>
              <a:ext cx="166800" cy="126325"/>
            </a:xfrm>
            <a:custGeom>
              <a:rect b="b" l="l" r="r" t="t"/>
              <a:pathLst>
                <a:path extrusionOk="0" h="5053" w="6672">
                  <a:moveTo>
                    <a:pt x="5341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893"/>
                    <a:pt x="367" y="4527"/>
                    <a:pt x="935" y="4927"/>
                  </a:cubicBezTo>
                  <a:cubicBezTo>
                    <a:pt x="1056" y="5008"/>
                    <a:pt x="1201" y="5052"/>
                    <a:pt x="1342" y="5052"/>
                  </a:cubicBezTo>
                  <a:cubicBezTo>
                    <a:pt x="1433" y="5052"/>
                    <a:pt x="1523" y="5034"/>
                    <a:pt x="1602" y="4994"/>
                  </a:cubicBezTo>
                  <a:lnTo>
                    <a:pt x="6372" y="2492"/>
                  </a:lnTo>
                  <a:cubicBezTo>
                    <a:pt x="6572" y="2359"/>
                    <a:pt x="6672" y="2092"/>
                    <a:pt x="6672" y="1858"/>
                  </a:cubicBezTo>
                  <a:cubicBezTo>
                    <a:pt x="6639" y="1191"/>
                    <a:pt x="6305" y="558"/>
                    <a:pt x="5738" y="157"/>
                  </a:cubicBezTo>
                  <a:cubicBezTo>
                    <a:pt x="5634" y="53"/>
                    <a:pt x="5490" y="1"/>
                    <a:pt x="53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752850" y="4317950"/>
              <a:ext cx="156800" cy="98175"/>
            </a:xfrm>
            <a:custGeom>
              <a:rect b="b" l="l" r="r" t="t"/>
              <a:pathLst>
                <a:path extrusionOk="0" h="3927" w="6272">
                  <a:moveTo>
                    <a:pt x="5342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460"/>
                    <a:pt x="67" y="3693"/>
                    <a:pt x="167" y="3927"/>
                  </a:cubicBezTo>
                  <a:lnTo>
                    <a:pt x="6272" y="691"/>
                  </a:lnTo>
                  <a:cubicBezTo>
                    <a:pt x="6138" y="457"/>
                    <a:pt x="5971" y="291"/>
                    <a:pt x="5771" y="157"/>
                  </a:cubicBezTo>
                  <a:cubicBezTo>
                    <a:pt x="5646" y="53"/>
                    <a:pt x="5495" y="1"/>
                    <a:pt x="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877225" y="4206575"/>
              <a:ext cx="1028250" cy="733475"/>
            </a:xfrm>
            <a:custGeom>
              <a:rect b="b" l="l" r="r" t="t"/>
              <a:pathLst>
                <a:path extrusionOk="0" h="29339" w="41130">
                  <a:moveTo>
                    <a:pt x="20582" y="1977"/>
                  </a:moveTo>
                  <a:cubicBezTo>
                    <a:pt x="25719" y="1977"/>
                    <a:pt x="30522" y="3111"/>
                    <a:pt x="34125" y="5179"/>
                  </a:cubicBezTo>
                  <a:cubicBezTo>
                    <a:pt x="37361" y="7047"/>
                    <a:pt x="39128" y="9416"/>
                    <a:pt x="39128" y="11851"/>
                  </a:cubicBezTo>
                  <a:cubicBezTo>
                    <a:pt x="39128" y="14286"/>
                    <a:pt x="37361" y="16654"/>
                    <a:pt x="34125" y="18522"/>
                  </a:cubicBezTo>
                  <a:cubicBezTo>
                    <a:pt x="30522" y="20624"/>
                    <a:pt x="25719" y="21758"/>
                    <a:pt x="20582" y="21758"/>
                  </a:cubicBezTo>
                  <a:cubicBezTo>
                    <a:pt x="15412" y="21758"/>
                    <a:pt x="10608" y="20590"/>
                    <a:pt x="7006" y="18522"/>
                  </a:cubicBezTo>
                  <a:cubicBezTo>
                    <a:pt x="3770" y="16654"/>
                    <a:pt x="2002" y="14286"/>
                    <a:pt x="2002" y="11851"/>
                  </a:cubicBezTo>
                  <a:cubicBezTo>
                    <a:pt x="2002" y="9449"/>
                    <a:pt x="3770" y="7047"/>
                    <a:pt x="7006" y="5179"/>
                  </a:cubicBezTo>
                  <a:cubicBezTo>
                    <a:pt x="10608" y="3111"/>
                    <a:pt x="15412" y="1977"/>
                    <a:pt x="20582" y="1977"/>
                  </a:cubicBezTo>
                  <a:close/>
                  <a:moveTo>
                    <a:pt x="20565" y="1"/>
                  </a:moveTo>
                  <a:cubicBezTo>
                    <a:pt x="15303" y="1"/>
                    <a:pt x="10041" y="1160"/>
                    <a:pt x="6038" y="3478"/>
                  </a:cubicBezTo>
                  <a:cubicBezTo>
                    <a:pt x="2002" y="5780"/>
                    <a:pt x="1" y="8815"/>
                    <a:pt x="1" y="11851"/>
                  </a:cubicBezTo>
                  <a:lnTo>
                    <a:pt x="1" y="17455"/>
                  </a:lnTo>
                  <a:cubicBezTo>
                    <a:pt x="1" y="20490"/>
                    <a:pt x="2002" y="23526"/>
                    <a:pt x="6038" y="25861"/>
                  </a:cubicBezTo>
                  <a:cubicBezTo>
                    <a:pt x="10041" y="28179"/>
                    <a:pt x="15303" y="29338"/>
                    <a:pt x="20565" y="29338"/>
                  </a:cubicBezTo>
                  <a:cubicBezTo>
                    <a:pt x="25827" y="29338"/>
                    <a:pt x="31089" y="28179"/>
                    <a:pt x="35092" y="25861"/>
                  </a:cubicBezTo>
                  <a:cubicBezTo>
                    <a:pt x="39128" y="23526"/>
                    <a:pt x="41130" y="20490"/>
                    <a:pt x="41130" y="17455"/>
                  </a:cubicBezTo>
                  <a:lnTo>
                    <a:pt x="41130" y="11851"/>
                  </a:lnTo>
                  <a:cubicBezTo>
                    <a:pt x="41130" y="8815"/>
                    <a:pt x="39128" y="5780"/>
                    <a:pt x="35092" y="3478"/>
                  </a:cubicBezTo>
                  <a:cubicBezTo>
                    <a:pt x="31089" y="1160"/>
                    <a:pt x="25827" y="1"/>
                    <a:pt x="205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827200" y="4206575"/>
              <a:ext cx="1128325" cy="593375"/>
            </a:xfrm>
            <a:custGeom>
              <a:rect b="b" l="l" r="r" t="t"/>
              <a:pathLst>
                <a:path extrusionOk="0" h="23735" w="45133">
                  <a:moveTo>
                    <a:pt x="22550" y="1977"/>
                  </a:moveTo>
                  <a:cubicBezTo>
                    <a:pt x="27720" y="1977"/>
                    <a:pt x="32523" y="3111"/>
                    <a:pt x="36126" y="5179"/>
                  </a:cubicBezTo>
                  <a:cubicBezTo>
                    <a:pt x="39362" y="7047"/>
                    <a:pt x="41129" y="9416"/>
                    <a:pt x="41129" y="11851"/>
                  </a:cubicBezTo>
                  <a:cubicBezTo>
                    <a:pt x="41129" y="14286"/>
                    <a:pt x="39362" y="16654"/>
                    <a:pt x="36126" y="18522"/>
                  </a:cubicBezTo>
                  <a:cubicBezTo>
                    <a:pt x="32523" y="20624"/>
                    <a:pt x="27720" y="21758"/>
                    <a:pt x="22550" y="21758"/>
                  </a:cubicBezTo>
                  <a:cubicBezTo>
                    <a:pt x="17413" y="21758"/>
                    <a:pt x="12609" y="20590"/>
                    <a:pt x="9007" y="18522"/>
                  </a:cubicBezTo>
                  <a:cubicBezTo>
                    <a:pt x="5771" y="16654"/>
                    <a:pt x="4003" y="14319"/>
                    <a:pt x="4003" y="11851"/>
                  </a:cubicBezTo>
                  <a:cubicBezTo>
                    <a:pt x="4003" y="9416"/>
                    <a:pt x="5771" y="7047"/>
                    <a:pt x="9007" y="5179"/>
                  </a:cubicBezTo>
                  <a:cubicBezTo>
                    <a:pt x="12609" y="3111"/>
                    <a:pt x="17413" y="1977"/>
                    <a:pt x="22550" y="1977"/>
                  </a:cubicBezTo>
                  <a:close/>
                  <a:moveTo>
                    <a:pt x="22566" y="1"/>
                  </a:moveTo>
                  <a:cubicBezTo>
                    <a:pt x="17304" y="1"/>
                    <a:pt x="12042" y="1160"/>
                    <a:pt x="8039" y="3478"/>
                  </a:cubicBezTo>
                  <a:cubicBezTo>
                    <a:pt x="0" y="8115"/>
                    <a:pt x="0" y="15620"/>
                    <a:pt x="8039" y="20257"/>
                  </a:cubicBezTo>
                  <a:cubicBezTo>
                    <a:pt x="12042" y="22575"/>
                    <a:pt x="17304" y="23734"/>
                    <a:pt x="22566" y="23734"/>
                  </a:cubicBezTo>
                  <a:cubicBezTo>
                    <a:pt x="27828" y="23734"/>
                    <a:pt x="33090" y="22575"/>
                    <a:pt x="37093" y="20257"/>
                  </a:cubicBezTo>
                  <a:cubicBezTo>
                    <a:pt x="45132" y="15620"/>
                    <a:pt x="45132" y="8115"/>
                    <a:pt x="37093" y="3478"/>
                  </a:cubicBezTo>
                  <a:cubicBezTo>
                    <a:pt x="33090" y="1160"/>
                    <a:pt x="27828" y="1"/>
                    <a:pt x="2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927250" y="4256000"/>
              <a:ext cx="928200" cy="316900"/>
            </a:xfrm>
            <a:custGeom>
              <a:rect b="b" l="l" r="r" t="t"/>
              <a:pathLst>
                <a:path extrusionOk="0" h="12676" w="37128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927250" y="4256000"/>
              <a:ext cx="928200" cy="316900"/>
            </a:xfrm>
            <a:custGeom>
              <a:rect b="b" l="l" r="r" t="t"/>
              <a:pathLst>
                <a:path extrusionOk="0" h="12676" w="37128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2931425" y="4319375"/>
              <a:ext cx="919850" cy="431150"/>
            </a:xfrm>
            <a:custGeom>
              <a:rect b="b" l="l" r="r" t="t"/>
              <a:pathLst>
                <a:path extrusionOk="0" h="17246" w="36794">
                  <a:moveTo>
                    <a:pt x="18381" y="0"/>
                  </a:moveTo>
                  <a:cubicBezTo>
                    <a:pt x="13244" y="0"/>
                    <a:pt x="8440" y="1134"/>
                    <a:pt x="4838" y="3202"/>
                  </a:cubicBezTo>
                  <a:cubicBezTo>
                    <a:pt x="2169" y="4770"/>
                    <a:pt x="501" y="6638"/>
                    <a:pt x="1" y="8640"/>
                  </a:cubicBezTo>
                  <a:cubicBezTo>
                    <a:pt x="501" y="10608"/>
                    <a:pt x="2169" y="12509"/>
                    <a:pt x="4838" y="14044"/>
                  </a:cubicBezTo>
                  <a:cubicBezTo>
                    <a:pt x="8440" y="16112"/>
                    <a:pt x="13244" y="17246"/>
                    <a:pt x="18381" y="17246"/>
                  </a:cubicBezTo>
                  <a:cubicBezTo>
                    <a:pt x="23551" y="17246"/>
                    <a:pt x="28354" y="16145"/>
                    <a:pt x="31957" y="14044"/>
                  </a:cubicBezTo>
                  <a:cubicBezTo>
                    <a:pt x="34625" y="12476"/>
                    <a:pt x="36293" y="10608"/>
                    <a:pt x="36794" y="8640"/>
                  </a:cubicBezTo>
                  <a:cubicBezTo>
                    <a:pt x="36293" y="6638"/>
                    <a:pt x="34625" y="4737"/>
                    <a:pt x="31957" y="3202"/>
                  </a:cubicBezTo>
                  <a:cubicBezTo>
                    <a:pt x="28354" y="1134"/>
                    <a:pt x="23551" y="0"/>
                    <a:pt x="18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2876575" y="4456975"/>
              <a:ext cx="393450" cy="474525"/>
            </a:xfrm>
            <a:custGeom>
              <a:rect b="b" l="l" r="r" t="t"/>
              <a:pathLst>
                <a:path extrusionOk="0" h="18981" w="15738">
                  <a:moveTo>
                    <a:pt x="260" y="0"/>
                  </a:moveTo>
                  <a:lnTo>
                    <a:pt x="260" y="0"/>
                  </a:lnTo>
                  <a:cubicBezTo>
                    <a:pt x="204" y="200"/>
                    <a:pt x="160" y="404"/>
                    <a:pt x="125" y="609"/>
                  </a:cubicBezTo>
                  <a:lnTo>
                    <a:pt x="125" y="609"/>
                  </a:lnTo>
                  <a:cubicBezTo>
                    <a:pt x="161" y="405"/>
                    <a:pt x="206" y="203"/>
                    <a:pt x="260" y="0"/>
                  </a:cubicBezTo>
                  <a:close/>
                  <a:moveTo>
                    <a:pt x="125" y="609"/>
                  </a:moveTo>
                  <a:cubicBezTo>
                    <a:pt x="34" y="1129"/>
                    <a:pt x="1" y="1651"/>
                    <a:pt x="27" y="2171"/>
                  </a:cubicBezTo>
                  <a:lnTo>
                    <a:pt x="27" y="2171"/>
                  </a:lnTo>
                  <a:lnTo>
                    <a:pt x="27" y="1835"/>
                  </a:lnTo>
                  <a:cubicBezTo>
                    <a:pt x="27" y="1434"/>
                    <a:pt x="56" y="1019"/>
                    <a:pt x="125" y="609"/>
                  </a:cubicBezTo>
                  <a:close/>
                  <a:moveTo>
                    <a:pt x="27" y="2171"/>
                  </a:moveTo>
                  <a:lnTo>
                    <a:pt x="27" y="7439"/>
                  </a:lnTo>
                  <a:cubicBezTo>
                    <a:pt x="27" y="10474"/>
                    <a:pt x="2028" y="13510"/>
                    <a:pt x="6064" y="15845"/>
                  </a:cubicBezTo>
                  <a:cubicBezTo>
                    <a:pt x="9033" y="17479"/>
                    <a:pt x="12335" y="18547"/>
                    <a:pt x="15738" y="18980"/>
                  </a:cubicBezTo>
                  <a:lnTo>
                    <a:pt x="15738" y="13376"/>
                  </a:lnTo>
                  <a:cubicBezTo>
                    <a:pt x="12335" y="12976"/>
                    <a:pt x="9033" y="11909"/>
                    <a:pt x="6031" y="10241"/>
                  </a:cubicBezTo>
                  <a:cubicBezTo>
                    <a:pt x="2179" y="7994"/>
                    <a:pt x="172" y="5103"/>
                    <a:pt x="27" y="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5541625" y="3824800"/>
              <a:ext cx="190175" cy="206525"/>
            </a:xfrm>
            <a:custGeom>
              <a:rect b="b" l="l" r="r" t="t"/>
              <a:pathLst>
                <a:path extrusionOk="0" h="8261" w="7607">
                  <a:moveTo>
                    <a:pt x="1435" y="0"/>
                  </a:moveTo>
                  <a:cubicBezTo>
                    <a:pt x="1296" y="0"/>
                    <a:pt x="1161" y="22"/>
                    <a:pt x="1035" y="69"/>
                  </a:cubicBezTo>
                  <a:cubicBezTo>
                    <a:pt x="267" y="403"/>
                    <a:pt x="1" y="870"/>
                    <a:pt x="267" y="1970"/>
                  </a:cubicBezTo>
                  <a:cubicBezTo>
                    <a:pt x="568" y="3205"/>
                    <a:pt x="1435" y="4039"/>
                    <a:pt x="2236" y="4939"/>
                  </a:cubicBezTo>
                  <a:cubicBezTo>
                    <a:pt x="3170" y="5973"/>
                    <a:pt x="3603" y="6741"/>
                    <a:pt x="4237" y="7574"/>
                  </a:cubicBezTo>
                  <a:cubicBezTo>
                    <a:pt x="4599" y="8057"/>
                    <a:pt x="5344" y="8260"/>
                    <a:pt x="6032" y="8260"/>
                  </a:cubicBezTo>
                  <a:cubicBezTo>
                    <a:pt x="6295" y="8260"/>
                    <a:pt x="6550" y="8230"/>
                    <a:pt x="6772" y="8175"/>
                  </a:cubicBezTo>
                  <a:cubicBezTo>
                    <a:pt x="7606" y="7941"/>
                    <a:pt x="7473" y="6707"/>
                    <a:pt x="7473" y="6007"/>
                  </a:cubicBezTo>
                  <a:cubicBezTo>
                    <a:pt x="7473" y="5073"/>
                    <a:pt x="7406" y="4606"/>
                    <a:pt x="7172" y="4506"/>
                  </a:cubicBezTo>
                  <a:cubicBezTo>
                    <a:pt x="6906" y="4406"/>
                    <a:pt x="5204" y="1604"/>
                    <a:pt x="4504" y="1403"/>
                  </a:cubicBezTo>
                  <a:cubicBezTo>
                    <a:pt x="3798" y="1168"/>
                    <a:pt x="2471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641700" y="3903225"/>
              <a:ext cx="79250" cy="50900"/>
            </a:xfrm>
            <a:custGeom>
              <a:rect b="b" l="l" r="r" t="t"/>
              <a:pathLst>
                <a:path extrusionOk="0" h="2036" w="3170">
                  <a:moveTo>
                    <a:pt x="0" y="1"/>
                  </a:moveTo>
                  <a:cubicBezTo>
                    <a:pt x="1" y="1"/>
                    <a:pt x="234" y="1535"/>
                    <a:pt x="267" y="1635"/>
                  </a:cubicBezTo>
                  <a:cubicBezTo>
                    <a:pt x="718" y="1902"/>
                    <a:pt x="1218" y="2036"/>
                    <a:pt x="1718" y="2036"/>
                  </a:cubicBezTo>
                  <a:cubicBezTo>
                    <a:pt x="2219" y="2036"/>
                    <a:pt x="2719" y="1902"/>
                    <a:pt x="3169" y="1635"/>
                  </a:cubicBezTo>
                  <a:lnTo>
                    <a:pt x="3169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5161350" y="4096700"/>
              <a:ext cx="343600" cy="169475"/>
            </a:xfrm>
            <a:custGeom>
              <a:rect b="b" l="l" r="r" t="t"/>
              <a:pathLst>
                <a:path extrusionOk="0" h="6779" w="13744">
                  <a:moveTo>
                    <a:pt x="9207" y="1"/>
                  </a:moveTo>
                  <a:cubicBezTo>
                    <a:pt x="7706" y="1602"/>
                    <a:pt x="3437" y="2870"/>
                    <a:pt x="3403" y="2870"/>
                  </a:cubicBezTo>
                  <a:cubicBezTo>
                    <a:pt x="301" y="4104"/>
                    <a:pt x="1" y="4671"/>
                    <a:pt x="201" y="5205"/>
                  </a:cubicBezTo>
                  <a:cubicBezTo>
                    <a:pt x="401" y="5772"/>
                    <a:pt x="1735" y="6539"/>
                    <a:pt x="3036" y="6739"/>
                  </a:cubicBezTo>
                  <a:cubicBezTo>
                    <a:pt x="3256" y="6766"/>
                    <a:pt x="3521" y="6779"/>
                    <a:pt x="3811" y="6779"/>
                  </a:cubicBezTo>
                  <a:cubicBezTo>
                    <a:pt x="4971" y="6779"/>
                    <a:pt x="6545" y="6566"/>
                    <a:pt x="7373" y="6139"/>
                  </a:cubicBezTo>
                  <a:cubicBezTo>
                    <a:pt x="8381" y="5618"/>
                    <a:pt x="9800" y="5003"/>
                    <a:pt x="10767" y="5003"/>
                  </a:cubicBezTo>
                  <a:cubicBezTo>
                    <a:pt x="10792" y="5003"/>
                    <a:pt x="10817" y="5004"/>
                    <a:pt x="10842" y="5004"/>
                  </a:cubicBezTo>
                  <a:cubicBezTo>
                    <a:pt x="10964" y="5010"/>
                    <a:pt x="11084" y="5013"/>
                    <a:pt x="11199" y="5013"/>
                  </a:cubicBezTo>
                  <a:cubicBezTo>
                    <a:pt x="12436" y="5013"/>
                    <a:pt x="13264" y="4695"/>
                    <a:pt x="13477" y="4237"/>
                  </a:cubicBezTo>
                  <a:cubicBezTo>
                    <a:pt x="13744" y="3703"/>
                    <a:pt x="13577" y="2569"/>
                    <a:pt x="13444" y="1869"/>
                  </a:cubicBezTo>
                  <a:cubicBezTo>
                    <a:pt x="13277" y="1002"/>
                    <a:pt x="12977" y="1"/>
                    <a:pt x="12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389850" y="4065025"/>
              <a:ext cx="96775" cy="61850"/>
            </a:xfrm>
            <a:custGeom>
              <a:rect b="b" l="l" r="r" t="t"/>
              <a:pathLst>
                <a:path extrusionOk="0" h="2474" w="3871">
                  <a:moveTo>
                    <a:pt x="101" y="0"/>
                  </a:moveTo>
                  <a:lnTo>
                    <a:pt x="67" y="1268"/>
                  </a:lnTo>
                  <a:cubicBezTo>
                    <a:pt x="1" y="2102"/>
                    <a:pt x="701" y="2402"/>
                    <a:pt x="1769" y="2469"/>
                  </a:cubicBezTo>
                  <a:cubicBezTo>
                    <a:pt x="1837" y="2472"/>
                    <a:pt x="1904" y="2473"/>
                    <a:pt x="1969" y="2473"/>
                  </a:cubicBezTo>
                  <a:cubicBezTo>
                    <a:pt x="3291" y="2473"/>
                    <a:pt x="3837" y="1845"/>
                    <a:pt x="3837" y="1368"/>
                  </a:cubicBezTo>
                  <a:cubicBezTo>
                    <a:pt x="3837" y="868"/>
                    <a:pt x="3870" y="34"/>
                    <a:pt x="3870" y="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5304800" y="2746850"/>
              <a:ext cx="454500" cy="1330275"/>
            </a:xfrm>
            <a:custGeom>
              <a:rect b="b" l="l" r="r" t="t"/>
              <a:pathLst>
                <a:path extrusionOk="0" h="53211" w="18180">
                  <a:moveTo>
                    <a:pt x="12945" y="0"/>
                  </a:moveTo>
                  <a:cubicBezTo>
                    <a:pt x="8142" y="0"/>
                    <a:pt x="726" y="667"/>
                    <a:pt x="434" y="4760"/>
                  </a:cubicBezTo>
                  <a:cubicBezTo>
                    <a:pt x="0" y="10831"/>
                    <a:pt x="634" y="26308"/>
                    <a:pt x="767" y="28977"/>
                  </a:cubicBezTo>
                  <a:cubicBezTo>
                    <a:pt x="901" y="31645"/>
                    <a:pt x="1301" y="34014"/>
                    <a:pt x="1768" y="38350"/>
                  </a:cubicBezTo>
                  <a:cubicBezTo>
                    <a:pt x="2202" y="42687"/>
                    <a:pt x="3503" y="52761"/>
                    <a:pt x="3503" y="52761"/>
                  </a:cubicBezTo>
                  <a:cubicBezTo>
                    <a:pt x="4086" y="53061"/>
                    <a:pt x="4737" y="53211"/>
                    <a:pt x="5387" y="53211"/>
                  </a:cubicBezTo>
                  <a:cubicBezTo>
                    <a:pt x="6038" y="53211"/>
                    <a:pt x="6688" y="53061"/>
                    <a:pt x="7272" y="52761"/>
                  </a:cubicBezTo>
                  <a:cubicBezTo>
                    <a:pt x="7272" y="52761"/>
                    <a:pt x="8740" y="40619"/>
                    <a:pt x="8673" y="37550"/>
                  </a:cubicBezTo>
                  <a:cubicBezTo>
                    <a:pt x="8640" y="35281"/>
                    <a:pt x="8306" y="33013"/>
                    <a:pt x="7672" y="30812"/>
                  </a:cubicBezTo>
                  <a:cubicBezTo>
                    <a:pt x="7672" y="30812"/>
                    <a:pt x="8073" y="25808"/>
                    <a:pt x="8506" y="21472"/>
                  </a:cubicBezTo>
                  <a:cubicBezTo>
                    <a:pt x="8907" y="17102"/>
                    <a:pt x="9240" y="15034"/>
                    <a:pt x="9340" y="13132"/>
                  </a:cubicBezTo>
                  <a:lnTo>
                    <a:pt x="9707" y="12932"/>
                  </a:lnTo>
                  <a:cubicBezTo>
                    <a:pt x="9707" y="12932"/>
                    <a:pt x="9907" y="20437"/>
                    <a:pt x="10041" y="23139"/>
                  </a:cubicBezTo>
                  <a:cubicBezTo>
                    <a:pt x="10207" y="25808"/>
                    <a:pt x="10541" y="28376"/>
                    <a:pt x="11208" y="33347"/>
                  </a:cubicBezTo>
                  <a:cubicBezTo>
                    <a:pt x="11809" y="37683"/>
                    <a:pt x="13577" y="46856"/>
                    <a:pt x="13577" y="46856"/>
                  </a:cubicBezTo>
                  <a:cubicBezTo>
                    <a:pt x="14185" y="47198"/>
                    <a:pt x="14718" y="47314"/>
                    <a:pt x="15162" y="47314"/>
                  </a:cubicBezTo>
                  <a:cubicBezTo>
                    <a:pt x="16106" y="47314"/>
                    <a:pt x="16645" y="46790"/>
                    <a:pt x="16645" y="46790"/>
                  </a:cubicBezTo>
                  <a:cubicBezTo>
                    <a:pt x="16645" y="46790"/>
                    <a:pt x="18180" y="35381"/>
                    <a:pt x="17746" y="31612"/>
                  </a:cubicBezTo>
                  <a:cubicBezTo>
                    <a:pt x="17546" y="29611"/>
                    <a:pt x="17112" y="27609"/>
                    <a:pt x="16512" y="25641"/>
                  </a:cubicBezTo>
                  <a:cubicBezTo>
                    <a:pt x="16512" y="25641"/>
                    <a:pt x="17046" y="20538"/>
                    <a:pt x="17346" y="15667"/>
                  </a:cubicBezTo>
                  <a:cubicBezTo>
                    <a:pt x="17679" y="10430"/>
                    <a:pt x="17980" y="7728"/>
                    <a:pt x="16979" y="156"/>
                  </a:cubicBezTo>
                  <a:cubicBezTo>
                    <a:pt x="16979" y="156"/>
                    <a:pt x="15268" y="0"/>
                    <a:pt x="129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5537450" y="2982575"/>
              <a:ext cx="156800" cy="322825"/>
            </a:xfrm>
            <a:custGeom>
              <a:rect b="b" l="l" r="r" t="t"/>
              <a:pathLst>
                <a:path extrusionOk="0" h="12913" w="6272">
                  <a:moveTo>
                    <a:pt x="6272" y="1"/>
                  </a:moveTo>
                  <a:lnTo>
                    <a:pt x="6272" y="1"/>
                  </a:lnTo>
                  <a:cubicBezTo>
                    <a:pt x="4170" y="1769"/>
                    <a:pt x="1" y="3703"/>
                    <a:pt x="1" y="3703"/>
                  </a:cubicBezTo>
                  <a:lnTo>
                    <a:pt x="368" y="3703"/>
                  </a:lnTo>
                  <a:lnTo>
                    <a:pt x="668" y="12910"/>
                  </a:lnTo>
                  <a:cubicBezTo>
                    <a:pt x="668" y="12911"/>
                    <a:pt x="668" y="12912"/>
                    <a:pt x="668" y="12912"/>
                  </a:cubicBezTo>
                  <a:cubicBezTo>
                    <a:pt x="687" y="12912"/>
                    <a:pt x="1769" y="3770"/>
                    <a:pt x="1769" y="3770"/>
                  </a:cubicBezTo>
                  <a:cubicBezTo>
                    <a:pt x="4304" y="2636"/>
                    <a:pt x="6272" y="1"/>
                    <a:pt x="6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5465750" y="2180325"/>
              <a:ext cx="146775" cy="168500"/>
            </a:xfrm>
            <a:custGeom>
              <a:rect b="b" l="l" r="r" t="t"/>
              <a:pathLst>
                <a:path extrusionOk="0" h="6740" w="5871">
                  <a:moveTo>
                    <a:pt x="5304" y="1"/>
                  </a:moveTo>
                  <a:lnTo>
                    <a:pt x="0" y="1168"/>
                  </a:lnTo>
                  <a:lnTo>
                    <a:pt x="634" y="6739"/>
                  </a:lnTo>
                  <a:lnTo>
                    <a:pt x="5871" y="647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5648375" y="2262475"/>
              <a:ext cx="156800" cy="407400"/>
            </a:xfrm>
            <a:custGeom>
              <a:rect b="b" l="l" r="r" t="t"/>
              <a:pathLst>
                <a:path extrusionOk="0" h="16296" w="6272">
                  <a:moveTo>
                    <a:pt x="1173" y="0"/>
                  </a:moveTo>
                  <a:cubicBezTo>
                    <a:pt x="981" y="0"/>
                    <a:pt x="780" y="6"/>
                    <a:pt x="567" y="17"/>
                  </a:cubicBezTo>
                  <a:lnTo>
                    <a:pt x="0" y="16296"/>
                  </a:lnTo>
                  <a:cubicBezTo>
                    <a:pt x="0" y="16296"/>
                    <a:pt x="4137" y="16196"/>
                    <a:pt x="5204" y="15929"/>
                  </a:cubicBezTo>
                  <a:cubicBezTo>
                    <a:pt x="6271" y="15662"/>
                    <a:pt x="6205" y="13827"/>
                    <a:pt x="5905" y="11225"/>
                  </a:cubicBezTo>
                  <a:cubicBezTo>
                    <a:pt x="5604" y="8623"/>
                    <a:pt x="5271" y="3587"/>
                    <a:pt x="4370" y="1919"/>
                  </a:cubicBezTo>
                  <a:cubicBezTo>
                    <a:pt x="3598" y="404"/>
                    <a:pt x="2720" y="0"/>
                    <a:pt x="11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5311475" y="2262000"/>
              <a:ext cx="448675" cy="683300"/>
            </a:xfrm>
            <a:custGeom>
              <a:rect b="b" l="l" r="r" t="t"/>
              <a:pathLst>
                <a:path extrusionOk="0" h="27332" w="17947">
                  <a:moveTo>
                    <a:pt x="13541" y="0"/>
                  </a:moveTo>
                  <a:cubicBezTo>
                    <a:pt x="13385" y="0"/>
                    <a:pt x="13230" y="12"/>
                    <a:pt x="13076" y="36"/>
                  </a:cubicBezTo>
                  <a:lnTo>
                    <a:pt x="11775" y="270"/>
                  </a:lnTo>
                  <a:cubicBezTo>
                    <a:pt x="11606" y="946"/>
                    <a:pt x="10212" y="1430"/>
                    <a:pt x="8531" y="1430"/>
                  </a:cubicBezTo>
                  <a:cubicBezTo>
                    <a:pt x="7891" y="1430"/>
                    <a:pt x="7209" y="1360"/>
                    <a:pt x="6538" y="1204"/>
                  </a:cubicBezTo>
                  <a:cubicBezTo>
                    <a:pt x="5804" y="1404"/>
                    <a:pt x="3369" y="1871"/>
                    <a:pt x="2769" y="2071"/>
                  </a:cubicBezTo>
                  <a:cubicBezTo>
                    <a:pt x="1001" y="2638"/>
                    <a:pt x="267" y="4373"/>
                    <a:pt x="0" y="10110"/>
                  </a:cubicBezTo>
                  <a:cubicBezTo>
                    <a:pt x="0" y="10110"/>
                    <a:pt x="133" y="23086"/>
                    <a:pt x="67" y="25688"/>
                  </a:cubicBezTo>
                  <a:cubicBezTo>
                    <a:pt x="2949" y="26908"/>
                    <a:pt x="5935" y="27331"/>
                    <a:pt x="8358" y="27331"/>
                  </a:cubicBezTo>
                  <a:cubicBezTo>
                    <a:pt x="9580" y="27331"/>
                    <a:pt x="10658" y="27223"/>
                    <a:pt x="11508" y="27056"/>
                  </a:cubicBezTo>
                  <a:cubicBezTo>
                    <a:pt x="16779" y="26055"/>
                    <a:pt x="17446" y="23887"/>
                    <a:pt x="17446" y="23887"/>
                  </a:cubicBezTo>
                  <a:lnTo>
                    <a:pt x="16679" y="17949"/>
                  </a:lnTo>
                  <a:cubicBezTo>
                    <a:pt x="16679" y="17949"/>
                    <a:pt x="17946" y="6441"/>
                    <a:pt x="17312" y="2905"/>
                  </a:cubicBezTo>
                  <a:cubicBezTo>
                    <a:pt x="17067" y="1495"/>
                    <a:pt x="15301" y="0"/>
                    <a:pt x="13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5434875" y="2232375"/>
              <a:ext cx="195175" cy="84600"/>
            </a:xfrm>
            <a:custGeom>
              <a:rect b="b" l="l" r="r" t="t"/>
              <a:pathLst>
                <a:path extrusionOk="0" h="3384" w="7807">
                  <a:moveTo>
                    <a:pt x="6834" y="1"/>
                  </a:moveTo>
                  <a:cubicBezTo>
                    <a:pt x="6757" y="1"/>
                    <a:pt x="6706" y="20"/>
                    <a:pt x="6706" y="20"/>
                  </a:cubicBezTo>
                  <a:lnTo>
                    <a:pt x="6739" y="421"/>
                  </a:lnTo>
                  <a:cubicBezTo>
                    <a:pt x="6739" y="421"/>
                    <a:pt x="6405" y="888"/>
                    <a:pt x="4704" y="1288"/>
                  </a:cubicBezTo>
                  <a:cubicBezTo>
                    <a:pt x="4171" y="1388"/>
                    <a:pt x="3629" y="1438"/>
                    <a:pt x="3086" y="1438"/>
                  </a:cubicBezTo>
                  <a:cubicBezTo>
                    <a:pt x="2544" y="1438"/>
                    <a:pt x="2002" y="1388"/>
                    <a:pt x="1469" y="1288"/>
                  </a:cubicBezTo>
                  <a:lnTo>
                    <a:pt x="1435" y="921"/>
                  </a:lnTo>
                  <a:lnTo>
                    <a:pt x="1402" y="554"/>
                  </a:lnTo>
                  <a:cubicBezTo>
                    <a:pt x="1202" y="554"/>
                    <a:pt x="1002" y="654"/>
                    <a:pt x="902" y="854"/>
                  </a:cubicBezTo>
                  <a:cubicBezTo>
                    <a:pt x="701" y="1155"/>
                    <a:pt x="1" y="2722"/>
                    <a:pt x="1" y="2722"/>
                  </a:cubicBezTo>
                  <a:lnTo>
                    <a:pt x="801" y="2556"/>
                  </a:lnTo>
                  <a:cubicBezTo>
                    <a:pt x="1747" y="3102"/>
                    <a:pt x="2826" y="3384"/>
                    <a:pt x="3911" y="3384"/>
                  </a:cubicBezTo>
                  <a:cubicBezTo>
                    <a:pt x="4549" y="3384"/>
                    <a:pt x="5188" y="3287"/>
                    <a:pt x="5805" y="3089"/>
                  </a:cubicBezTo>
                  <a:cubicBezTo>
                    <a:pt x="7806" y="2489"/>
                    <a:pt x="7606" y="1288"/>
                    <a:pt x="7606" y="1288"/>
                  </a:cubicBezTo>
                  <a:cubicBezTo>
                    <a:pt x="7540" y="1021"/>
                    <a:pt x="7473" y="754"/>
                    <a:pt x="7373" y="487"/>
                  </a:cubicBezTo>
                  <a:cubicBezTo>
                    <a:pt x="7220" y="72"/>
                    <a:pt x="6981" y="1"/>
                    <a:pt x="68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4810275" y="2106950"/>
              <a:ext cx="371950" cy="488700"/>
            </a:xfrm>
            <a:custGeom>
              <a:rect b="b" l="l" r="r" t="t"/>
              <a:pathLst>
                <a:path extrusionOk="0" h="19548" w="14878">
                  <a:moveTo>
                    <a:pt x="10408" y="1"/>
                  </a:moveTo>
                  <a:lnTo>
                    <a:pt x="0" y="5438"/>
                  </a:lnTo>
                  <a:lnTo>
                    <a:pt x="5171" y="19548"/>
                  </a:lnTo>
                  <a:lnTo>
                    <a:pt x="14878" y="1411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4840300" y="2141150"/>
              <a:ext cx="317750" cy="417825"/>
            </a:xfrm>
            <a:custGeom>
              <a:rect b="b" l="l" r="r" t="t"/>
              <a:pathLst>
                <a:path extrusionOk="0" h="16713" w="12710">
                  <a:moveTo>
                    <a:pt x="8740" y="0"/>
                  </a:moveTo>
                  <a:lnTo>
                    <a:pt x="0" y="4570"/>
                  </a:lnTo>
                  <a:lnTo>
                    <a:pt x="4570" y="16712"/>
                  </a:lnTo>
                  <a:lnTo>
                    <a:pt x="12709" y="1214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4894500" y="2160825"/>
              <a:ext cx="118450" cy="70400"/>
            </a:xfrm>
            <a:custGeom>
              <a:rect b="b" l="l" r="r" t="t"/>
              <a:pathLst>
                <a:path extrusionOk="0" h="2816" w="4738">
                  <a:moveTo>
                    <a:pt x="4270" y="0"/>
                  </a:moveTo>
                  <a:cubicBezTo>
                    <a:pt x="3967" y="0"/>
                    <a:pt x="3452" y="156"/>
                    <a:pt x="2936" y="447"/>
                  </a:cubicBezTo>
                  <a:lnTo>
                    <a:pt x="1401" y="1215"/>
                  </a:lnTo>
                  <a:cubicBezTo>
                    <a:pt x="601" y="1648"/>
                    <a:pt x="0" y="2182"/>
                    <a:pt x="101" y="2415"/>
                  </a:cubicBezTo>
                  <a:lnTo>
                    <a:pt x="267" y="2816"/>
                  </a:lnTo>
                  <a:lnTo>
                    <a:pt x="4737" y="547"/>
                  </a:lnTo>
                  <a:cubicBezTo>
                    <a:pt x="4737" y="547"/>
                    <a:pt x="4637" y="347"/>
                    <a:pt x="4537" y="114"/>
                  </a:cubicBezTo>
                  <a:cubicBezTo>
                    <a:pt x="4515" y="37"/>
                    <a:pt x="4418" y="0"/>
                    <a:pt x="4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4873650" y="2127300"/>
              <a:ext cx="137625" cy="80575"/>
            </a:xfrm>
            <a:custGeom>
              <a:rect b="b" l="l" r="r" t="t"/>
              <a:pathLst>
                <a:path extrusionOk="0" h="3223" w="5505">
                  <a:moveTo>
                    <a:pt x="3193" y="0"/>
                  </a:moveTo>
                  <a:cubicBezTo>
                    <a:pt x="2964" y="0"/>
                    <a:pt x="2682" y="60"/>
                    <a:pt x="2336" y="221"/>
                  </a:cubicBezTo>
                  <a:cubicBezTo>
                    <a:pt x="935" y="888"/>
                    <a:pt x="1268" y="1955"/>
                    <a:pt x="1268" y="1955"/>
                  </a:cubicBezTo>
                  <a:lnTo>
                    <a:pt x="634" y="2322"/>
                  </a:lnTo>
                  <a:cubicBezTo>
                    <a:pt x="267" y="2522"/>
                    <a:pt x="1" y="2789"/>
                    <a:pt x="67" y="2956"/>
                  </a:cubicBezTo>
                  <a:lnTo>
                    <a:pt x="134" y="3223"/>
                  </a:lnTo>
                  <a:lnTo>
                    <a:pt x="5504" y="421"/>
                  </a:lnTo>
                  <a:lnTo>
                    <a:pt x="5371" y="154"/>
                  </a:lnTo>
                  <a:cubicBezTo>
                    <a:pt x="5356" y="79"/>
                    <a:pt x="5280" y="44"/>
                    <a:pt x="5171" y="44"/>
                  </a:cubicBezTo>
                  <a:cubicBezTo>
                    <a:pt x="5037" y="44"/>
                    <a:pt x="4854" y="96"/>
                    <a:pt x="4671" y="187"/>
                  </a:cubicBezTo>
                  <a:lnTo>
                    <a:pt x="4070" y="521"/>
                  </a:lnTo>
                  <a:cubicBezTo>
                    <a:pt x="4070" y="521"/>
                    <a:pt x="3866" y="0"/>
                    <a:pt x="31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4902000" y="2141150"/>
              <a:ext cx="94275" cy="72575"/>
            </a:xfrm>
            <a:custGeom>
              <a:rect b="b" l="l" r="r" t="t"/>
              <a:pathLst>
                <a:path extrusionOk="0" h="2903" w="3771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902000" y="2141150"/>
              <a:ext cx="94275" cy="72575"/>
            </a:xfrm>
            <a:custGeom>
              <a:rect b="b" l="l" r="r" t="t"/>
              <a:pathLst>
                <a:path extrusionOk="0" h="2903" w="3771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4897825" y="2161250"/>
              <a:ext cx="117625" cy="70825"/>
            </a:xfrm>
            <a:custGeom>
              <a:rect b="b" l="l" r="r" t="t"/>
              <a:pathLst>
                <a:path extrusionOk="0" h="2833" w="4705">
                  <a:moveTo>
                    <a:pt x="4247" y="0"/>
                  </a:moveTo>
                  <a:cubicBezTo>
                    <a:pt x="3941" y="0"/>
                    <a:pt x="3437" y="164"/>
                    <a:pt x="2903" y="430"/>
                  </a:cubicBezTo>
                  <a:lnTo>
                    <a:pt x="1369" y="1231"/>
                  </a:lnTo>
                  <a:cubicBezTo>
                    <a:pt x="568" y="1631"/>
                    <a:pt x="1" y="2165"/>
                    <a:pt x="68" y="2398"/>
                  </a:cubicBezTo>
                  <a:lnTo>
                    <a:pt x="234" y="2832"/>
                  </a:lnTo>
                  <a:lnTo>
                    <a:pt x="4704" y="530"/>
                  </a:lnTo>
                  <a:lnTo>
                    <a:pt x="4537" y="130"/>
                  </a:lnTo>
                  <a:cubicBezTo>
                    <a:pt x="4504" y="41"/>
                    <a:pt x="4400" y="0"/>
                    <a:pt x="4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5075450" y="2313775"/>
              <a:ext cx="371975" cy="481475"/>
            </a:xfrm>
            <a:custGeom>
              <a:rect b="b" l="l" r="r" t="t"/>
              <a:pathLst>
                <a:path extrusionOk="0" h="19259" w="14879">
                  <a:moveTo>
                    <a:pt x="12210" y="0"/>
                  </a:moveTo>
                  <a:lnTo>
                    <a:pt x="12210" y="0"/>
                  </a:lnTo>
                  <a:cubicBezTo>
                    <a:pt x="9808" y="200"/>
                    <a:pt x="8774" y="634"/>
                    <a:pt x="6973" y="3870"/>
                  </a:cubicBezTo>
                  <a:cubicBezTo>
                    <a:pt x="5038" y="7405"/>
                    <a:pt x="1269" y="13810"/>
                    <a:pt x="802" y="14611"/>
                  </a:cubicBezTo>
                  <a:cubicBezTo>
                    <a:pt x="134" y="15745"/>
                    <a:pt x="1" y="17446"/>
                    <a:pt x="568" y="18480"/>
                  </a:cubicBezTo>
                  <a:cubicBezTo>
                    <a:pt x="820" y="18922"/>
                    <a:pt x="1334" y="19259"/>
                    <a:pt x="2010" y="19259"/>
                  </a:cubicBezTo>
                  <a:cubicBezTo>
                    <a:pt x="2763" y="19259"/>
                    <a:pt x="3718" y="18840"/>
                    <a:pt x="4738" y="17679"/>
                  </a:cubicBezTo>
                  <a:cubicBezTo>
                    <a:pt x="7039" y="15111"/>
                    <a:pt x="11276" y="8806"/>
                    <a:pt x="11276" y="8806"/>
                  </a:cubicBezTo>
                  <a:cubicBezTo>
                    <a:pt x="11276" y="8806"/>
                    <a:pt x="14878" y="4036"/>
                    <a:pt x="122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4788600" y="2344650"/>
              <a:ext cx="331075" cy="449475"/>
            </a:xfrm>
            <a:custGeom>
              <a:rect b="b" l="l" r="r" t="t"/>
              <a:pathLst>
                <a:path extrusionOk="0" h="17979" w="13243">
                  <a:moveTo>
                    <a:pt x="1804" y="0"/>
                  </a:moveTo>
                  <a:cubicBezTo>
                    <a:pt x="1542" y="0"/>
                    <a:pt x="1268" y="87"/>
                    <a:pt x="1134" y="400"/>
                  </a:cubicBezTo>
                  <a:cubicBezTo>
                    <a:pt x="267" y="2434"/>
                    <a:pt x="0" y="4636"/>
                    <a:pt x="1935" y="6070"/>
                  </a:cubicBezTo>
                  <a:cubicBezTo>
                    <a:pt x="3436" y="7138"/>
                    <a:pt x="4703" y="8472"/>
                    <a:pt x="5671" y="10006"/>
                  </a:cubicBezTo>
                  <a:cubicBezTo>
                    <a:pt x="6905" y="11908"/>
                    <a:pt x="11208" y="17745"/>
                    <a:pt x="13043" y="17979"/>
                  </a:cubicBezTo>
                  <a:lnTo>
                    <a:pt x="13243" y="12508"/>
                  </a:lnTo>
                  <a:cubicBezTo>
                    <a:pt x="13243" y="12508"/>
                    <a:pt x="6805" y="6371"/>
                    <a:pt x="6338" y="5703"/>
                  </a:cubicBezTo>
                  <a:cubicBezTo>
                    <a:pt x="5871" y="5003"/>
                    <a:pt x="6038" y="4002"/>
                    <a:pt x="5637" y="2968"/>
                  </a:cubicBezTo>
                  <a:cubicBezTo>
                    <a:pt x="5404" y="2334"/>
                    <a:pt x="5104" y="1734"/>
                    <a:pt x="4804" y="1133"/>
                  </a:cubicBezTo>
                  <a:cubicBezTo>
                    <a:pt x="4663" y="892"/>
                    <a:pt x="4315" y="528"/>
                    <a:pt x="4061" y="528"/>
                  </a:cubicBezTo>
                  <a:cubicBezTo>
                    <a:pt x="3895" y="528"/>
                    <a:pt x="3769" y="684"/>
                    <a:pt x="3769" y="1133"/>
                  </a:cubicBezTo>
                  <a:cubicBezTo>
                    <a:pt x="3769" y="2067"/>
                    <a:pt x="4103" y="2968"/>
                    <a:pt x="4070" y="3168"/>
                  </a:cubicBezTo>
                  <a:cubicBezTo>
                    <a:pt x="4061" y="3202"/>
                    <a:pt x="4041" y="3218"/>
                    <a:pt x="4007" y="3218"/>
                  </a:cubicBezTo>
                  <a:cubicBezTo>
                    <a:pt x="3907" y="3218"/>
                    <a:pt x="3694" y="3068"/>
                    <a:pt x="3369" y="2768"/>
                  </a:cubicBezTo>
                  <a:lnTo>
                    <a:pt x="2769" y="1100"/>
                  </a:lnTo>
                  <a:lnTo>
                    <a:pt x="2435" y="133"/>
                  </a:lnTo>
                  <a:cubicBezTo>
                    <a:pt x="2435" y="133"/>
                    <a:pt x="2129" y="0"/>
                    <a:pt x="180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4974550" y="2310350"/>
              <a:ext cx="464525" cy="491400"/>
            </a:xfrm>
            <a:custGeom>
              <a:rect b="b" l="l" r="r" t="t"/>
              <a:pathLst>
                <a:path extrusionOk="0" h="19656" w="18581">
                  <a:moveTo>
                    <a:pt x="16467" y="1"/>
                  </a:moveTo>
                  <a:cubicBezTo>
                    <a:pt x="15054" y="1"/>
                    <a:pt x="13435" y="301"/>
                    <a:pt x="12143" y="1972"/>
                  </a:cubicBezTo>
                  <a:cubicBezTo>
                    <a:pt x="10775" y="3706"/>
                    <a:pt x="5371" y="13280"/>
                    <a:pt x="5371" y="13280"/>
                  </a:cubicBezTo>
                  <a:lnTo>
                    <a:pt x="2336" y="10545"/>
                  </a:lnTo>
                  <a:cubicBezTo>
                    <a:pt x="1135" y="11312"/>
                    <a:pt x="301" y="12479"/>
                    <a:pt x="1" y="13847"/>
                  </a:cubicBezTo>
                  <a:cubicBezTo>
                    <a:pt x="801" y="15148"/>
                    <a:pt x="1735" y="16415"/>
                    <a:pt x="2736" y="17616"/>
                  </a:cubicBezTo>
                  <a:cubicBezTo>
                    <a:pt x="3824" y="18787"/>
                    <a:pt x="5004" y="19656"/>
                    <a:pt x="6044" y="19656"/>
                  </a:cubicBezTo>
                  <a:cubicBezTo>
                    <a:pt x="6249" y="19656"/>
                    <a:pt x="6447" y="19622"/>
                    <a:pt x="6639" y="19551"/>
                  </a:cubicBezTo>
                  <a:cubicBezTo>
                    <a:pt x="7806" y="19117"/>
                    <a:pt x="9007" y="18183"/>
                    <a:pt x="11542" y="14681"/>
                  </a:cubicBezTo>
                  <a:cubicBezTo>
                    <a:pt x="14077" y="11145"/>
                    <a:pt x="16846" y="6975"/>
                    <a:pt x="16846" y="6975"/>
                  </a:cubicBezTo>
                  <a:cubicBezTo>
                    <a:pt x="16846" y="6975"/>
                    <a:pt x="18581" y="2906"/>
                    <a:pt x="16713" y="4"/>
                  </a:cubicBezTo>
                  <a:cubicBezTo>
                    <a:pt x="16632" y="2"/>
                    <a:pt x="16550" y="1"/>
                    <a:pt x="16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5340650" y="2040225"/>
              <a:ext cx="32550" cy="63425"/>
            </a:xfrm>
            <a:custGeom>
              <a:rect b="b" l="l" r="r" t="t"/>
              <a:pathLst>
                <a:path extrusionOk="0" h="2537" w="1302">
                  <a:moveTo>
                    <a:pt x="1301" y="1"/>
                  </a:moveTo>
                  <a:lnTo>
                    <a:pt x="1301" y="1"/>
                  </a:lnTo>
                  <a:cubicBezTo>
                    <a:pt x="1301" y="1"/>
                    <a:pt x="1" y="1969"/>
                    <a:pt x="134" y="2169"/>
                  </a:cubicBezTo>
                  <a:cubicBezTo>
                    <a:pt x="301" y="2369"/>
                    <a:pt x="1268" y="2536"/>
                    <a:pt x="1268" y="2536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5336475" y="1993425"/>
              <a:ext cx="90925" cy="78525"/>
            </a:xfrm>
            <a:custGeom>
              <a:rect b="b" l="l" r="r" t="t"/>
              <a:pathLst>
                <a:path extrusionOk="0" h="3141" w="3637">
                  <a:moveTo>
                    <a:pt x="2062" y="371"/>
                  </a:moveTo>
                  <a:cubicBezTo>
                    <a:pt x="2075" y="371"/>
                    <a:pt x="2089" y="371"/>
                    <a:pt x="2102" y="372"/>
                  </a:cubicBezTo>
                  <a:cubicBezTo>
                    <a:pt x="2769" y="372"/>
                    <a:pt x="3303" y="906"/>
                    <a:pt x="3303" y="1573"/>
                  </a:cubicBezTo>
                  <a:cubicBezTo>
                    <a:pt x="3303" y="2316"/>
                    <a:pt x="2694" y="2801"/>
                    <a:pt x="2073" y="2801"/>
                  </a:cubicBezTo>
                  <a:cubicBezTo>
                    <a:pt x="1775" y="2801"/>
                    <a:pt x="1473" y="2689"/>
                    <a:pt x="1235" y="2440"/>
                  </a:cubicBezTo>
                  <a:cubicBezTo>
                    <a:pt x="477" y="1682"/>
                    <a:pt x="989" y="371"/>
                    <a:pt x="2062" y="371"/>
                  </a:cubicBezTo>
                  <a:close/>
                  <a:moveTo>
                    <a:pt x="2076" y="1"/>
                  </a:moveTo>
                  <a:cubicBezTo>
                    <a:pt x="1690" y="1"/>
                    <a:pt x="1294" y="146"/>
                    <a:pt x="968" y="472"/>
                  </a:cubicBezTo>
                  <a:cubicBezTo>
                    <a:pt x="1" y="1439"/>
                    <a:pt x="701" y="3141"/>
                    <a:pt x="2102" y="3141"/>
                  </a:cubicBezTo>
                  <a:cubicBezTo>
                    <a:pt x="2936" y="3141"/>
                    <a:pt x="3637" y="2440"/>
                    <a:pt x="3637" y="1573"/>
                  </a:cubicBezTo>
                  <a:cubicBezTo>
                    <a:pt x="3637" y="627"/>
                    <a:pt x="2877" y="1"/>
                    <a:pt x="2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5365675" y="1895975"/>
              <a:ext cx="318575" cy="323250"/>
            </a:xfrm>
            <a:custGeom>
              <a:rect b="b" l="l" r="r" t="t"/>
              <a:pathLst>
                <a:path extrusionOk="0" h="12930" w="12743">
                  <a:moveTo>
                    <a:pt x="6333" y="1"/>
                  </a:moveTo>
                  <a:cubicBezTo>
                    <a:pt x="5283" y="1"/>
                    <a:pt x="4406" y="167"/>
                    <a:pt x="3936" y="267"/>
                  </a:cubicBezTo>
                  <a:cubicBezTo>
                    <a:pt x="1301" y="801"/>
                    <a:pt x="534" y="1968"/>
                    <a:pt x="267" y="6205"/>
                  </a:cubicBezTo>
                  <a:cubicBezTo>
                    <a:pt x="0" y="10608"/>
                    <a:pt x="467" y="11975"/>
                    <a:pt x="1034" y="12576"/>
                  </a:cubicBezTo>
                  <a:cubicBezTo>
                    <a:pt x="1268" y="12809"/>
                    <a:pt x="2102" y="12929"/>
                    <a:pt x="2969" y="12929"/>
                  </a:cubicBezTo>
                  <a:cubicBezTo>
                    <a:pt x="3589" y="12929"/>
                    <a:pt x="4225" y="12868"/>
                    <a:pt x="4670" y="12743"/>
                  </a:cubicBezTo>
                  <a:cubicBezTo>
                    <a:pt x="6071" y="12342"/>
                    <a:pt x="9140" y="11275"/>
                    <a:pt x="10608" y="9040"/>
                  </a:cubicBezTo>
                  <a:cubicBezTo>
                    <a:pt x="12309" y="6438"/>
                    <a:pt x="12743" y="2902"/>
                    <a:pt x="10941" y="1468"/>
                  </a:cubicBezTo>
                  <a:cubicBezTo>
                    <a:pt x="9469" y="301"/>
                    <a:pt x="7744" y="1"/>
                    <a:pt x="633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5395700" y="2197025"/>
              <a:ext cx="70900" cy="22000"/>
            </a:xfrm>
            <a:custGeom>
              <a:rect b="b" l="l" r="r" t="t"/>
              <a:pathLst>
                <a:path extrusionOk="0" h="880" w="2836">
                  <a:moveTo>
                    <a:pt x="2702" y="0"/>
                  </a:moveTo>
                  <a:cubicBezTo>
                    <a:pt x="1927" y="434"/>
                    <a:pt x="1066" y="637"/>
                    <a:pt x="199" y="637"/>
                  </a:cubicBezTo>
                  <a:cubicBezTo>
                    <a:pt x="133" y="637"/>
                    <a:pt x="67" y="636"/>
                    <a:pt x="0" y="634"/>
                  </a:cubicBezTo>
                  <a:lnTo>
                    <a:pt x="0" y="634"/>
                  </a:lnTo>
                  <a:cubicBezTo>
                    <a:pt x="350" y="797"/>
                    <a:pt x="1109" y="879"/>
                    <a:pt x="1876" y="879"/>
                  </a:cubicBezTo>
                  <a:cubicBezTo>
                    <a:pt x="2205" y="879"/>
                    <a:pt x="2535" y="864"/>
                    <a:pt x="2835" y="834"/>
                  </a:cubicBezTo>
                  <a:lnTo>
                    <a:pt x="27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5353150" y="2024400"/>
              <a:ext cx="117625" cy="23375"/>
            </a:xfrm>
            <a:custGeom>
              <a:rect b="b" l="l" r="r" t="t"/>
              <a:pathLst>
                <a:path extrusionOk="0" h="935" w="4705">
                  <a:moveTo>
                    <a:pt x="1" y="0"/>
                  </a:moveTo>
                  <a:lnTo>
                    <a:pt x="1" y="367"/>
                  </a:lnTo>
                  <a:lnTo>
                    <a:pt x="4537" y="934"/>
                  </a:lnTo>
                  <a:lnTo>
                    <a:pt x="4704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5333150" y="1797225"/>
              <a:ext cx="400300" cy="411575"/>
            </a:xfrm>
            <a:custGeom>
              <a:rect b="b" l="l" r="r" t="t"/>
              <a:pathLst>
                <a:path extrusionOk="0" h="16463" w="16012">
                  <a:moveTo>
                    <a:pt x="6005" y="12723"/>
                  </a:move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close/>
                  <a:moveTo>
                    <a:pt x="6358" y="1"/>
                  </a:moveTo>
                  <a:cubicBezTo>
                    <a:pt x="5653" y="1"/>
                    <a:pt x="4962" y="361"/>
                    <a:pt x="4604" y="1015"/>
                  </a:cubicBezTo>
                  <a:cubicBezTo>
                    <a:pt x="4103" y="514"/>
                    <a:pt x="3436" y="247"/>
                    <a:pt x="2736" y="247"/>
                  </a:cubicBezTo>
                  <a:cubicBezTo>
                    <a:pt x="2035" y="281"/>
                    <a:pt x="1401" y="681"/>
                    <a:pt x="1034" y="1282"/>
                  </a:cubicBezTo>
                  <a:cubicBezTo>
                    <a:pt x="734" y="1915"/>
                    <a:pt x="801" y="2683"/>
                    <a:pt x="1268" y="3216"/>
                  </a:cubicBezTo>
                  <a:cubicBezTo>
                    <a:pt x="834" y="3383"/>
                    <a:pt x="467" y="3683"/>
                    <a:pt x="267" y="4084"/>
                  </a:cubicBezTo>
                  <a:cubicBezTo>
                    <a:pt x="0" y="4551"/>
                    <a:pt x="67" y="5084"/>
                    <a:pt x="401" y="5485"/>
                  </a:cubicBezTo>
                  <a:cubicBezTo>
                    <a:pt x="534" y="5651"/>
                    <a:pt x="701" y="5785"/>
                    <a:pt x="901" y="5852"/>
                  </a:cubicBezTo>
                  <a:cubicBezTo>
                    <a:pt x="968" y="5885"/>
                    <a:pt x="1068" y="5885"/>
                    <a:pt x="1134" y="5918"/>
                  </a:cubicBezTo>
                  <a:cubicBezTo>
                    <a:pt x="1335" y="5918"/>
                    <a:pt x="1535" y="5918"/>
                    <a:pt x="1735" y="5852"/>
                  </a:cubicBezTo>
                  <a:lnTo>
                    <a:pt x="1735" y="5852"/>
                  </a:lnTo>
                  <a:cubicBezTo>
                    <a:pt x="1568" y="6252"/>
                    <a:pt x="1702" y="6719"/>
                    <a:pt x="2035" y="6986"/>
                  </a:cubicBezTo>
                  <a:cubicBezTo>
                    <a:pt x="2261" y="7129"/>
                    <a:pt x="2512" y="7197"/>
                    <a:pt x="2764" y="7197"/>
                  </a:cubicBezTo>
                  <a:cubicBezTo>
                    <a:pt x="2923" y="7197"/>
                    <a:pt x="3082" y="7170"/>
                    <a:pt x="3236" y="7119"/>
                  </a:cubicBezTo>
                  <a:lnTo>
                    <a:pt x="3236" y="7119"/>
                  </a:lnTo>
                  <a:cubicBezTo>
                    <a:pt x="3103" y="7386"/>
                    <a:pt x="3036" y="7686"/>
                    <a:pt x="3103" y="7953"/>
                  </a:cubicBezTo>
                  <a:cubicBezTo>
                    <a:pt x="3263" y="8562"/>
                    <a:pt x="3793" y="8956"/>
                    <a:pt x="4397" y="8956"/>
                  </a:cubicBezTo>
                  <a:cubicBezTo>
                    <a:pt x="4421" y="8956"/>
                    <a:pt x="4446" y="8955"/>
                    <a:pt x="4470" y="8954"/>
                  </a:cubicBezTo>
                  <a:cubicBezTo>
                    <a:pt x="4504" y="9588"/>
                    <a:pt x="4504" y="10188"/>
                    <a:pt x="5171" y="10455"/>
                  </a:cubicBezTo>
                  <a:cubicBezTo>
                    <a:pt x="5171" y="10455"/>
                    <a:pt x="5556" y="9003"/>
                    <a:pt x="6745" y="9003"/>
                  </a:cubicBezTo>
                  <a:cubicBezTo>
                    <a:pt x="6817" y="9003"/>
                    <a:pt x="6893" y="9009"/>
                    <a:pt x="6972" y="9020"/>
                  </a:cubicBezTo>
                  <a:cubicBezTo>
                    <a:pt x="8340" y="9254"/>
                    <a:pt x="8540" y="10989"/>
                    <a:pt x="7672" y="12056"/>
                  </a:cubicBezTo>
                  <a:cubicBezTo>
                    <a:pt x="7187" y="12672"/>
                    <a:pt x="6723" y="12807"/>
                    <a:pt x="6408" y="12807"/>
                  </a:cubicBezTo>
                  <a:cubicBezTo>
                    <a:pt x="6170" y="12807"/>
                    <a:pt x="6017" y="12730"/>
                    <a:pt x="6005" y="12723"/>
                  </a:cubicBezTo>
                  <a:lnTo>
                    <a:pt x="6005" y="12723"/>
                  </a:lnTo>
                  <a:cubicBezTo>
                    <a:pt x="6072" y="12761"/>
                    <a:pt x="6105" y="13291"/>
                    <a:pt x="6138" y="13390"/>
                  </a:cubicBezTo>
                  <a:cubicBezTo>
                    <a:pt x="6205" y="13690"/>
                    <a:pt x="6338" y="13991"/>
                    <a:pt x="6472" y="14291"/>
                  </a:cubicBezTo>
                  <a:cubicBezTo>
                    <a:pt x="6772" y="14858"/>
                    <a:pt x="7205" y="15358"/>
                    <a:pt x="7739" y="15725"/>
                  </a:cubicBezTo>
                  <a:cubicBezTo>
                    <a:pt x="8285" y="16216"/>
                    <a:pt x="9010" y="16462"/>
                    <a:pt x="9748" y="16462"/>
                  </a:cubicBezTo>
                  <a:cubicBezTo>
                    <a:pt x="9912" y="16462"/>
                    <a:pt x="10077" y="16450"/>
                    <a:pt x="10241" y="16426"/>
                  </a:cubicBezTo>
                  <a:cubicBezTo>
                    <a:pt x="11042" y="16226"/>
                    <a:pt x="11709" y="15692"/>
                    <a:pt x="12042" y="14958"/>
                  </a:cubicBezTo>
                  <a:cubicBezTo>
                    <a:pt x="12109" y="14758"/>
                    <a:pt x="12209" y="14591"/>
                    <a:pt x="12342" y="14424"/>
                  </a:cubicBezTo>
                  <a:cubicBezTo>
                    <a:pt x="12543" y="14291"/>
                    <a:pt x="12776" y="14191"/>
                    <a:pt x="13010" y="14124"/>
                  </a:cubicBezTo>
                  <a:cubicBezTo>
                    <a:pt x="14177" y="13757"/>
                    <a:pt x="14711" y="12423"/>
                    <a:pt x="14144" y="11322"/>
                  </a:cubicBezTo>
                  <a:cubicBezTo>
                    <a:pt x="15578" y="10955"/>
                    <a:pt x="15978" y="9121"/>
                    <a:pt x="14844" y="8153"/>
                  </a:cubicBezTo>
                  <a:cubicBezTo>
                    <a:pt x="15611" y="7653"/>
                    <a:pt x="16012" y="6685"/>
                    <a:pt x="15778" y="5785"/>
                  </a:cubicBezTo>
                  <a:cubicBezTo>
                    <a:pt x="15545" y="5051"/>
                    <a:pt x="14944" y="4484"/>
                    <a:pt x="14210" y="4284"/>
                  </a:cubicBezTo>
                  <a:cubicBezTo>
                    <a:pt x="13677" y="4150"/>
                    <a:pt x="13877" y="4050"/>
                    <a:pt x="13710" y="3516"/>
                  </a:cubicBezTo>
                  <a:cubicBezTo>
                    <a:pt x="13610" y="3183"/>
                    <a:pt x="13377" y="2849"/>
                    <a:pt x="13110" y="2616"/>
                  </a:cubicBezTo>
                  <a:cubicBezTo>
                    <a:pt x="12741" y="2339"/>
                    <a:pt x="12309" y="2190"/>
                    <a:pt x="11868" y="2190"/>
                  </a:cubicBezTo>
                  <a:cubicBezTo>
                    <a:pt x="11671" y="2190"/>
                    <a:pt x="11471" y="2220"/>
                    <a:pt x="11275" y="2282"/>
                  </a:cubicBezTo>
                  <a:cubicBezTo>
                    <a:pt x="11142" y="1582"/>
                    <a:pt x="10608" y="1048"/>
                    <a:pt x="9941" y="848"/>
                  </a:cubicBezTo>
                  <a:cubicBezTo>
                    <a:pt x="9776" y="793"/>
                    <a:pt x="9600" y="768"/>
                    <a:pt x="9426" y="768"/>
                  </a:cubicBezTo>
                  <a:cubicBezTo>
                    <a:pt x="9283" y="768"/>
                    <a:pt x="9142" y="785"/>
                    <a:pt x="9007" y="815"/>
                  </a:cubicBezTo>
                  <a:cubicBezTo>
                    <a:pt x="8807" y="848"/>
                    <a:pt x="8340" y="1081"/>
                    <a:pt x="8273" y="1282"/>
                  </a:cubicBezTo>
                  <a:cubicBezTo>
                    <a:pt x="7973" y="1015"/>
                    <a:pt x="7873" y="648"/>
                    <a:pt x="7539" y="381"/>
                  </a:cubicBezTo>
                  <a:cubicBezTo>
                    <a:pt x="7183" y="123"/>
                    <a:pt x="6768" y="1"/>
                    <a:pt x="63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5431000" y="2035225"/>
              <a:ext cx="32275" cy="45900"/>
            </a:xfrm>
            <a:custGeom>
              <a:rect b="b" l="l" r="r" t="t"/>
              <a:pathLst>
                <a:path extrusionOk="0" h="1836" w="1291">
                  <a:moveTo>
                    <a:pt x="1257" y="0"/>
                  </a:moveTo>
                  <a:cubicBezTo>
                    <a:pt x="55" y="0"/>
                    <a:pt x="0" y="1802"/>
                    <a:pt x="1223" y="1835"/>
                  </a:cubicBezTo>
                  <a:lnTo>
                    <a:pt x="1290" y="1"/>
                  </a:lnTo>
                  <a:cubicBezTo>
                    <a:pt x="1279" y="0"/>
                    <a:pt x="1268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6"/>
          <p:cNvSpPr/>
          <p:nvPr/>
        </p:nvSpPr>
        <p:spPr>
          <a:xfrm>
            <a:off x="0" y="0"/>
            <a:ext cx="4586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6"/>
          <p:cNvSpPr txBox="1"/>
          <p:nvPr>
            <p:ph idx="4294967295" type="title"/>
          </p:nvPr>
        </p:nvSpPr>
        <p:spPr>
          <a:xfrm flipH="1">
            <a:off x="211775" y="60550"/>
            <a:ext cx="1240500" cy="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sp>
        <p:nvSpPr>
          <p:cNvPr id="565" name="Google Shape;565;p46"/>
          <p:cNvSpPr txBox="1"/>
          <p:nvPr/>
        </p:nvSpPr>
        <p:spPr>
          <a:xfrm>
            <a:off x="435675" y="1020150"/>
            <a:ext cx="34371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C</a:t>
            </a:r>
            <a:r>
              <a:rPr lang="en-GB" sz="24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reate a query to get  the number of unique users, number of orders, and total sale price per status and month</a:t>
            </a:r>
            <a:endParaRPr sz="2400">
              <a:latin typeface="Be Vietnam"/>
              <a:ea typeface="Be Vietnam"/>
              <a:cs typeface="Be Vietnam"/>
              <a:sym typeface="Be Vietnam"/>
            </a:endParaRPr>
          </a:p>
        </p:txBody>
      </p:sp>
      <p:pic>
        <p:nvPicPr>
          <p:cNvPr id="566" name="Google Shape;56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450" y="1701150"/>
            <a:ext cx="303847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46"/>
          <p:cNvSpPr txBox="1"/>
          <p:nvPr/>
        </p:nvSpPr>
        <p:spPr>
          <a:xfrm>
            <a:off x="4649425" y="1020150"/>
            <a:ext cx="4586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Scheme</a:t>
            </a:r>
            <a:br>
              <a:rPr lang="en-GB" sz="15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</a:br>
            <a:r>
              <a:rPr lang="en-GB" sz="15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(number of unique users and number of orders)</a:t>
            </a:r>
            <a:endParaRPr sz="15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568" name="Google Shape;568;p46"/>
          <p:cNvSpPr txBox="1"/>
          <p:nvPr/>
        </p:nvSpPr>
        <p:spPr>
          <a:xfrm>
            <a:off x="4770450" y="2830575"/>
            <a:ext cx="4586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Scheme</a:t>
            </a:r>
            <a:br>
              <a:rPr lang="en-GB" sz="15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</a:br>
            <a:r>
              <a:rPr lang="en-GB" sz="15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(total sale price per status and month)</a:t>
            </a:r>
            <a:endParaRPr sz="15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pic>
        <p:nvPicPr>
          <p:cNvPr id="569" name="Google Shape;56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425" y="3511575"/>
            <a:ext cx="2984750" cy="10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7"/>
          <p:cNvSpPr txBox="1"/>
          <p:nvPr>
            <p:ph idx="4294967295" type="body"/>
          </p:nvPr>
        </p:nvSpPr>
        <p:spPr>
          <a:xfrm>
            <a:off x="122925" y="49550"/>
            <a:ext cx="8869200" cy="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N</a:t>
            </a:r>
            <a:r>
              <a:rPr b="1" lang="en-GB" sz="15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umber of unique users and number of orders</a:t>
            </a:r>
            <a:endParaRPr b="1"/>
          </a:p>
        </p:txBody>
      </p:sp>
      <p:pic>
        <p:nvPicPr>
          <p:cNvPr id="575" name="Google Shape;57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25" y="936075"/>
            <a:ext cx="673417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625" y="3789175"/>
            <a:ext cx="381000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47"/>
          <p:cNvSpPr txBox="1"/>
          <p:nvPr>
            <p:ph idx="4294967295" type="body"/>
          </p:nvPr>
        </p:nvSpPr>
        <p:spPr>
          <a:xfrm>
            <a:off x="221425" y="3442575"/>
            <a:ext cx="7784700" cy="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/>
              <a:t>Result</a:t>
            </a:r>
            <a:endParaRPr b="1"/>
          </a:p>
        </p:txBody>
      </p:sp>
      <p:sp>
        <p:nvSpPr>
          <p:cNvPr id="578" name="Google Shape;578;p47"/>
          <p:cNvSpPr txBox="1"/>
          <p:nvPr>
            <p:ph idx="4294967295" type="body"/>
          </p:nvPr>
        </p:nvSpPr>
        <p:spPr>
          <a:xfrm>
            <a:off x="200800" y="549975"/>
            <a:ext cx="7784700" cy="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/>
              <a:t>Query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8"/>
          <p:cNvSpPr txBox="1"/>
          <p:nvPr>
            <p:ph idx="4294967295" type="body"/>
          </p:nvPr>
        </p:nvSpPr>
        <p:spPr>
          <a:xfrm>
            <a:off x="122925" y="49550"/>
            <a:ext cx="8869200" cy="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T</a:t>
            </a:r>
            <a:r>
              <a:rPr b="1" lang="en-GB" sz="15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otal sale price per status and month</a:t>
            </a:r>
            <a:endParaRPr b="1"/>
          </a:p>
        </p:txBody>
      </p:sp>
      <p:sp>
        <p:nvSpPr>
          <p:cNvPr id="584" name="Google Shape;584;p48"/>
          <p:cNvSpPr txBox="1"/>
          <p:nvPr>
            <p:ph idx="4294967295" type="body"/>
          </p:nvPr>
        </p:nvSpPr>
        <p:spPr>
          <a:xfrm>
            <a:off x="5482350" y="549975"/>
            <a:ext cx="2233200" cy="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/>
              <a:t>Result</a:t>
            </a:r>
            <a:endParaRPr b="1"/>
          </a:p>
        </p:txBody>
      </p:sp>
      <p:sp>
        <p:nvSpPr>
          <p:cNvPr id="585" name="Google Shape;585;p48"/>
          <p:cNvSpPr txBox="1"/>
          <p:nvPr>
            <p:ph idx="4294967295" type="body"/>
          </p:nvPr>
        </p:nvSpPr>
        <p:spPr>
          <a:xfrm>
            <a:off x="200800" y="549975"/>
            <a:ext cx="7784700" cy="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/>
              <a:t>Query</a:t>
            </a:r>
            <a:endParaRPr b="1"/>
          </a:p>
        </p:txBody>
      </p:sp>
      <p:pic>
        <p:nvPicPr>
          <p:cNvPr id="586" name="Google Shape;58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25" y="936075"/>
            <a:ext cx="412432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1350" y="936075"/>
            <a:ext cx="2644050" cy="40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9"/>
          <p:cNvSpPr/>
          <p:nvPr/>
        </p:nvSpPr>
        <p:spPr>
          <a:xfrm>
            <a:off x="0" y="0"/>
            <a:ext cx="4586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9"/>
          <p:cNvSpPr txBox="1"/>
          <p:nvPr>
            <p:ph idx="4294967295" type="title"/>
          </p:nvPr>
        </p:nvSpPr>
        <p:spPr>
          <a:xfrm flipH="1">
            <a:off x="211775" y="60550"/>
            <a:ext cx="1240500" cy="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594" name="Google Shape;594;p49"/>
          <p:cNvSpPr txBox="1"/>
          <p:nvPr/>
        </p:nvSpPr>
        <p:spPr>
          <a:xfrm>
            <a:off x="435675" y="1020150"/>
            <a:ext cx="3437100" cy="3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Create a query to get frequencies, average order value and total number of unique users where status is complete grouped by month</a:t>
            </a:r>
            <a:endParaRPr sz="24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595" name="Google Shape;595;p49"/>
          <p:cNvSpPr txBox="1"/>
          <p:nvPr/>
        </p:nvSpPr>
        <p:spPr>
          <a:xfrm>
            <a:off x="4649425" y="1020150"/>
            <a:ext cx="458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Scheme</a:t>
            </a:r>
            <a:endParaRPr sz="15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pic>
        <p:nvPicPr>
          <p:cNvPr id="596" name="Google Shape;59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000" y="1435650"/>
            <a:ext cx="34956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0"/>
          <p:cNvSpPr txBox="1"/>
          <p:nvPr>
            <p:ph idx="4294967295" type="body"/>
          </p:nvPr>
        </p:nvSpPr>
        <p:spPr>
          <a:xfrm>
            <a:off x="5406150" y="549975"/>
            <a:ext cx="2233200" cy="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/>
              <a:t>Result</a:t>
            </a:r>
            <a:endParaRPr b="1"/>
          </a:p>
        </p:txBody>
      </p:sp>
      <p:sp>
        <p:nvSpPr>
          <p:cNvPr id="602" name="Google Shape;602;p50"/>
          <p:cNvSpPr txBox="1"/>
          <p:nvPr>
            <p:ph idx="4294967295" type="body"/>
          </p:nvPr>
        </p:nvSpPr>
        <p:spPr>
          <a:xfrm>
            <a:off x="124600" y="549975"/>
            <a:ext cx="7784700" cy="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/>
              <a:t>Query</a:t>
            </a:r>
            <a:endParaRPr b="1"/>
          </a:p>
        </p:txBody>
      </p:sp>
      <p:pic>
        <p:nvPicPr>
          <p:cNvPr id="603" name="Google Shape;60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936075"/>
            <a:ext cx="4872726" cy="12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5775" y="936075"/>
            <a:ext cx="3572025" cy="3446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1"/>
          <p:cNvSpPr/>
          <p:nvPr/>
        </p:nvSpPr>
        <p:spPr>
          <a:xfrm>
            <a:off x="0" y="0"/>
            <a:ext cx="4586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51"/>
          <p:cNvSpPr txBox="1"/>
          <p:nvPr>
            <p:ph idx="4294967295" type="title"/>
          </p:nvPr>
        </p:nvSpPr>
        <p:spPr>
          <a:xfrm flipH="1">
            <a:off x="211775" y="60550"/>
            <a:ext cx="1240500" cy="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sp>
        <p:nvSpPr>
          <p:cNvPr id="611" name="Google Shape;611;p51"/>
          <p:cNvSpPr txBox="1"/>
          <p:nvPr/>
        </p:nvSpPr>
        <p:spPr>
          <a:xfrm>
            <a:off x="435675" y="1020150"/>
            <a:ext cx="3437100" cy="28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F</a:t>
            </a:r>
            <a:r>
              <a:rPr lang="en-GB" sz="24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ind the user id, email, first and last name of users whose status is refunded on Aug 22</a:t>
            </a:r>
            <a:endParaRPr sz="24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612" name="Google Shape;612;p51"/>
          <p:cNvSpPr txBox="1"/>
          <p:nvPr/>
        </p:nvSpPr>
        <p:spPr>
          <a:xfrm>
            <a:off x="4649425" y="1020150"/>
            <a:ext cx="458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Scheme</a:t>
            </a:r>
            <a:endParaRPr sz="15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pic>
        <p:nvPicPr>
          <p:cNvPr id="613" name="Google Shape;61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100" y="1435650"/>
            <a:ext cx="2812775" cy="15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2"/>
          <p:cNvSpPr txBox="1"/>
          <p:nvPr>
            <p:ph idx="4294967295" type="body"/>
          </p:nvPr>
        </p:nvSpPr>
        <p:spPr>
          <a:xfrm>
            <a:off x="5216125" y="549975"/>
            <a:ext cx="2423100" cy="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/>
              <a:t>Result</a:t>
            </a:r>
            <a:endParaRPr b="1"/>
          </a:p>
        </p:txBody>
      </p:sp>
      <p:sp>
        <p:nvSpPr>
          <p:cNvPr id="619" name="Google Shape;619;p52"/>
          <p:cNvSpPr txBox="1"/>
          <p:nvPr>
            <p:ph idx="4294967295" type="body"/>
          </p:nvPr>
        </p:nvSpPr>
        <p:spPr>
          <a:xfrm>
            <a:off x="124600" y="549975"/>
            <a:ext cx="4680000" cy="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/>
              <a:t>Query</a:t>
            </a:r>
            <a:endParaRPr b="1"/>
          </a:p>
        </p:txBody>
      </p:sp>
      <p:pic>
        <p:nvPicPr>
          <p:cNvPr id="620" name="Google Shape;62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75" y="958950"/>
            <a:ext cx="5000950" cy="1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650" y="917425"/>
            <a:ext cx="3623075" cy="3308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3"/>
          <p:cNvSpPr/>
          <p:nvPr/>
        </p:nvSpPr>
        <p:spPr>
          <a:xfrm>
            <a:off x="0" y="0"/>
            <a:ext cx="4586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3"/>
          <p:cNvSpPr txBox="1"/>
          <p:nvPr>
            <p:ph idx="4294967295" type="title"/>
          </p:nvPr>
        </p:nvSpPr>
        <p:spPr>
          <a:xfrm flipH="1">
            <a:off x="211775" y="60550"/>
            <a:ext cx="1240500" cy="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Q4</a:t>
            </a:r>
            <a:endParaRPr/>
          </a:p>
        </p:txBody>
      </p:sp>
      <p:sp>
        <p:nvSpPr>
          <p:cNvPr id="628" name="Google Shape;628;p53"/>
          <p:cNvSpPr txBox="1"/>
          <p:nvPr/>
        </p:nvSpPr>
        <p:spPr>
          <a:xfrm>
            <a:off x="435675" y="1020150"/>
            <a:ext cx="34371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G</a:t>
            </a:r>
            <a:r>
              <a:rPr lang="en-GB" sz="24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et the top 5 least and most profitable product over all time</a:t>
            </a:r>
            <a:endParaRPr sz="24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629" name="Google Shape;629;p53"/>
          <p:cNvSpPr txBox="1"/>
          <p:nvPr/>
        </p:nvSpPr>
        <p:spPr>
          <a:xfrm>
            <a:off x="4649425" y="1020150"/>
            <a:ext cx="458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Scheme</a:t>
            </a:r>
            <a:endParaRPr sz="15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pic>
        <p:nvPicPr>
          <p:cNvPr id="630" name="Google Shape;63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000" y="1435650"/>
            <a:ext cx="28384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4"/>
          <p:cNvSpPr txBox="1"/>
          <p:nvPr>
            <p:ph idx="4294967295" type="body"/>
          </p:nvPr>
        </p:nvSpPr>
        <p:spPr>
          <a:xfrm>
            <a:off x="124600" y="245175"/>
            <a:ext cx="4680000" cy="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/>
              <a:t>Query</a:t>
            </a:r>
            <a:endParaRPr b="1"/>
          </a:p>
        </p:txBody>
      </p:sp>
      <p:pic>
        <p:nvPicPr>
          <p:cNvPr id="636" name="Google Shape;63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703700"/>
            <a:ext cx="4295775" cy="1484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2480088"/>
            <a:ext cx="46005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4"/>
          <p:cNvPicPr preferRelativeResize="0"/>
          <p:nvPr/>
        </p:nvPicPr>
        <p:blipFill rotWithShape="1">
          <a:blip r:embed="rId5">
            <a:alphaModFix/>
          </a:blip>
          <a:srcRect b="0" l="0" r="4571" t="0"/>
          <a:stretch/>
        </p:blipFill>
        <p:spPr>
          <a:xfrm>
            <a:off x="5380300" y="631275"/>
            <a:ext cx="3763700" cy="13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54"/>
          <p:cNvPicPr preferRelativeResize="0"/>
          <p:nvPr/>
        </p:nvPicPr>
        <p:blipFill rotWithShape="1">
          <a:blip r:embed="rId6">
            <a:alphaModFix/>
          </a:blip>
          <a:srcRect b="0" l="0" r="8850" t="0"/>
          <a:stretch/>
        </p:blipFill>
        <p:spPr>
          <a:xfrm>
            <a:off x="5380300" y="2480100"/>
            <a:ext cx="3763700" cy="1364175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54"/>
          <p:cNvSpPr txBox="1"/>
          <p:nvPr>
            <p:ph idx="4294967295" type="body"/>
          </p:nvPr>
        </p:nvSpPr>
        <p:spPr>
          <a:xfrm>
            <a:off x="228600" y="611825"/>
            <a:ext cx="484200" cy="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/>
              <a:t>1.</a:t>
            </a:r>
            <a:endParaRPr b="1"/>
          </a:p>
        </p:txBody>
      </p:sp>
      <p:sp>
        <p:nvSpPr>
          <p:cNvPr id="641" name="Google Shape;641;p54"/>
          <p:cNvSpPr txBox="1"/>
          <p:nvPr>
            <p:ph idx="4294967295" type="body"/>
          </p:nvPr>
        </p:nvSpPr>
        <p:spPr>
          <a:xfrm>
            <a:off x="5029200" y="611825"/>
            <a:ext cx="484200" cy="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/>
              <a:t>2.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5"/>
          <p:cNvSpPr txBox="1"/>
          <p:nvPr>
            <p:ph idx="4294967295" type="body"/>
          </p:nvPr>
        </p:nvSpPr>
        <p:spPr>
          <a:xfrm>
            <a:off x="76200" y="307050"/>
            <a:ext cx="2423100" cy="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/>
              <a:t>Result</a:t>
            </a:r>
            <a:endParaRPr b="1"/>
          </a:p>
        </p:txBody>
      </p:sp>
      <p:pic>
        <p:nvPicPr>
          <p:cNvPr id="647" name="Google Shape;64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9350"/>
            <a:ext cx="8839201" cy="1752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8"/>
          <p:cNvSpPr txBox="1"/>
          <p:nvPr>
            <p:ph idx="4294967295" type="body"/>
          </p:nvPr>
        </p:nvSpPr>
        <p:spPr>
          <a:xfrm>
            <a:off x="698550" y="1610400"/>
            <a:ext cx="7782900" cy="28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Table scheme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Q1: create a query to get  the number of unique users, number of orders, and total sale price per status and month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Q2: create a query to get frequencies, average order value and total number of unique users where status is complete grouped by month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Q3: find the user id, email, first and last name of users whose status is refunded on Aug 22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Q4: get the top 5 least and most profitable product over all time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Q5: create a query to get month to date of total profit in each product categories of past 3 months (current date 15 august 2022), breakdown by month and categories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8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6"/>
          <p:cNvSpPr/>
          <p:nvPr/>
        </p:nvSpPr>
        <p:spPr>
          <a:xfrm>
            <a:off x="0" y="0"/>
            <a:ext cx="4586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56"/>
          <p:cNvSpPr txBox="1"/>
          <p:nvPr>
            <p:ph idx="4294967295" type="title"/>
          </p:nvPr>
        </p:nvSpPr>
        <p:spPr>
          <a:xfrm flipH="1">
            <a:off x="211775" y="60550"/>
            <a:ext cx="1240500" cy="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Q5</a:t>
            </a:r>
            <a:endParaRPr/>
          </a:p>
        </p:txBody>
      </p:sp>
      <p:sp>
        <p:nvSpPr>
          <p:cNvPr id="654" name="Google Shape;654;p56"/>
          <p:cNvSpPr txBox="1"/>
          <p:nvPr/>
        </p:nvSpPr>
        <p:spPr>
          <a:xfrm>
            <a:off x="435675" y="1020150"/>
            <a:ext cx="34371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Create a query to get month to date of total profit in each product categories of past 3 months (current date 15 august 2022), breakdown by month and categories</a:t>
            </a:r>
            <a:endParaRPr sz="24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655" name="Google Shape;655;p56"/>
          <p:cNvSpPr txBox="1"/>
          <p:nvPr/>
        </p:nvSpPr>
        <p:spPr>
          <a:xfrm>
            <a:off x="4649425" y="1020150"/>
            <a:ext cx="458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Scheme</a:t>
            </a:r>
            <a:endParaRPr sz="15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pic>
        <p:nvPicPr>
          <p:cNvPr id="656" name="Google Shape;65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900" y="1382325"/>
            <a:ext cx="28098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7"/>
          <p:cNvSpPr txBox="1"/>
          <p:nvPr>
            <p:ph idx="4294967295" type="body"/>
          </p:nvPr>
        </p:nvSpPr>
        <p:spPr>
          <a:xfrm>
            <a:off x="5216125" y="16575"/>
            <a:ext cx="2423100" cy="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/>
              <a:t>Result</a:t>
            </a:r>
            <a:endParaRPr b="1"/>
          </a:p>
        </p:txBody>
      </p:sp>
      <p:sp>
        <p:nvSpPr>
          <p:cNvPr id="662" name="Google Shape;662;p57"/>
          <p:cNvSpPr txBox="1"/>
          <p:nvPr>
            <p:ph idx="4294967295" type="body"/>
          </p:nvPr>
        </p:nvSpPr>
        <p:spPr>
          <a:xfrm>
            <a:off x="124600" y="16575"/>
            <a:ext cx="4680000" cy="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/>
              <a:t>Query</a:t>
            </a:r>
            <a:endParaRPr b="1"/>
          </a:p>
        </p:txBody>
      </p:sp>
      <p:pic>
        <p:nvPicPr>
          <p:cNvPr id="663" name="Google Shape;66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00" y="460225"/>
            <a:ext cx="4873085" cy="2516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800" y="3273546"/>
            <a:ext cx="4922074" cy="1700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1724" y="460225"/>
            <a:ext cx="3457575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9"/>
          <p:cNvSpPr txBox="1"/>
          <p:nvPr>
            <p:ph idx="4294967295" type="body"/>
          </p:nvPr>
        </p:nvSpPr>
        <p:spPr>
          <a:xfrm>
            <a:off x="698550" y="1610400"/>
            <a:ext cx="7782900" cy="28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This query using dataset ‘thelook_ecommerce’ who contains about 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customers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, products, orders, logistics, web events, and 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digital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 marketing campaign. This dataset contains  7 table, there are distribution_centers, events, inventory_items, order_items, orders, products, and users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9"/>
          <p:cNvSpPr txBox="1"/>
          <p:nvPr>
            <p:ph type="title"/>
          </p:nvPr>
        </p:nvSpPr>
        <p:spPr>
          <a:xfrm>
            <a:off x="540000" y="491400"/>
            <a:ext cx="8100000" cy="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/>
          <p:nvPr>
            <p:ph idx="4294967295" type="subTitle"/>
          </p:nvPr>
        </p:nvSpPr>
        <p:spPr>
          <a:xfrm flipH="1">
            <a:off x="5107125" y="1757850"/>
            <a:ext cx="37518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There are 4 tables used in this 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assignment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, they are: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1150" lvl="0" marL="3600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products table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1150" lvl="0" marL="3600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orders table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1150" lvl="0" marL="3600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order_items table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1150" lvl="0" marL="3600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users table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0"/>
          <p:cNvSpPr/>
          <p:nvPr/>
        </p:nvSpPr>
        <p:spPr>
          <a:xfrm>
            <a:off x="0" y="0"/>
            <a:ext cx="4901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0"/>
          <p:cNvSpPr txBox="1"/>
          <p:nvPr>
            <p:ph idx="4294967295" type="title"/>
          </p:nvPr>
        </p:nvSpPr>
        <p:spPr>
          <a:xfrm flipH="1">
            <a:off x="1385250" y="1645950"/>
            <a:ext cx="20583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used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837" y="572700"/>
            <a:ext cx="3018321" cy="19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700" y="2557125"/>
            <a:ext cx="8720599" cy="258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1"/>
          <p:cNvSpPr txBox="1"/>
          <p:nvPr>
            <p:ph type="title"/>
          </p:nvPr>
        </p:nvSpPr>
        <p:spPr>
          <a:xfrm>
            <a:off x="540000" y="-420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Products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2"/>
          <p:cNvSpPr txBox="1"/>
          <p:nvPr>
            <p:ph type="title"/>
          </p:nvPr>
        </p:nvSpPr>
        <p:spPr>
          <a:xfrm>
            <a:off x="522000" y="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Users</a:t>
            </a:r>
            <a:endParaRPr sz="3000"/>
          </a:p>
        </p:txBody>
      </p:sp>
      <p:pic>
        <p:nvPicPr>
          <p:cNvPr id="535" name="Google Shape;5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00" y="2997225"/>
            <a:ext cx="8761401" cy="214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1625" y="664575"/>
            <a:ext cx="2691187" cy="21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2025" y="664575"/>
            <a:ext cx="3030975" cy="9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"/>
          <p:cNvSpPr txBox="1"/>
          <p:nvPr>
            <p:ph type="title"/>
          </p:nvPr>
        </p:nvSpPr>
        <p:spPr>
          <a:xfrm>
            <a:off x="522000" y="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Order_items</a:t>
            </a:r>
            <a:endParaRPr sz="3000"/>
          </a:p>
        </p:txBody>
      </p:sp>
      <p:pic>
        <p:nvPicPr>
          <p:cNvPr id="543" name="Google Shape;5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963" y="597375"/>
            <a:ext cx="2670112" cy="212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25" y="2891300"/>
            <a:ext cx="8991600" cy="2191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4"/>
          <p:cNvSpPr txBox="1"/>
          <p:nvPr>
            <p:ph type="title"/>
          </p:nvPr>
        </p:nvSpPr>
        <p:spPr>
          <a:xfrm>
            <a:off x="522000" y="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Orders</a:t>
            </a:r>
            <a:endParaRPr sz="3000"/>
          </a:p>
        </p:txBody>
      </p:sp>
      <p:pic>
        <p:nvPicPr>
          <p:cNvPr id="550" name="Google Shape;55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388" y="572700"/>
            <a:ext cx="3081227" cy="21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000" y="2896825"/>
            <a:ext cx="7214029" cy="21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5"/>
          <p:cNvSpPr/>
          <p:nvPr/>
        </p:nvSpPr>
        <p:spPr>
          <a:xfrm>
            <a:off x="0" y="0"/>
            <a:ext cx="9144000" cy="53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5"/>
          <p:cNvSpPr txBox="1"/>
          <p:nvPr>
            <p:ph type="title"/>
          </p:nvPr>
        </p:nvSpPr>
        <p:spPr>
          <a:xfrm flipH="1">
            <a:off x="3164850" y="1645950"/>
            <a:ext cx="28143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</a:t>
            </a:r>
            <a:endParaRPr/>
          </a:p>
        </p:txBody>
      </p:sp>
      <p:sp>
        <p:nvSpPr>
          <p:cNvPr id="558" name="Google Shape;558;p45"/>
          <p:cNvSpPr txBox="1"/>
          <p:nvPr/>
        </p:nvSpPr>
        <p:spPr>
          <a:xfrm>
            <a:off x="3391050" y="3603425"/>
            <a:ext cx="23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Link: </a:t>
            </a:r>
            <a:r>
              <a:rPr lang="en-GB"/>
              <a:t>https://bit.ly/3CV18yy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