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62" r:id="rId4"/>
    <p:sldId id="339" r:id="rId5"/>
    <p:sldId id="363" r:id="rId6"/>
    <p:sldId id="367" r:id="rId7"/>
    <p:sldId id="372" r:id="rId8"/>
    <p:sldId id="364" r:id="rId9"/>
    <p:sldId id="309" r:id="rId10"/>
    <p:sldId id="365" r:id="rId11"/>
    <p:sldId id="366" r:id="rId12"/>
    <p:sldId id="368" r:id="rId13"/>
    <p:sldId id="369" r:id="rId14"/>
    <p:sldId id="370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90C146F8-785E-4357-89E6-5E2DAB1904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684E8-EFC5-4377-9100-E2ABBB9E5E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878F75C-38C4-446A-B23A-06334235612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D4A67-1414-47F5-B5C1-3185747F7D5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3AD577DF-DF85-454F-BDBF-23209987934F}"/>
              </a:ext>
            </a:extLst>
          </p:cNvPr>
          <p:cNvGrpSpPr/>
          <p:nvPr userDrawn="1"/>
        </p:nvGrpSpPr>
        <p:grpSpPr>
          <a:xfrm>
            <a:off x="772528" y="2049261"/>
            <a:ext cx="2249349" cy="3954238"/>
            <a:chOff x="4871870" y="1763729"/>
            <a:chExt cx="2448272" cy="4303935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977273B1-644C-4645-AABB-179031C2146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0E56E3F-48AE-47B3-8C2E-9FD14A7E4A3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915F00-E4FB-4F04-A92B-517AC284A98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03D2C95-E196-4FAC-AD62-42DEA2377A73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974296E-583C-48DF-91A2-8FFA857C7DED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024CA893-4AE4-49A1-8B5D-CD95875B6DA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" name="Picture Placeholder 2">
              <a:extLst>
                <a:ext uri="{FF2B5EF4-FFF2-40B4-BE49-F238E27FC236}">
                  <a16:creationId xmlns:a16="http://schemas.microsoft.com/office/drawing/2014/main" id="{3BB5BB93-F976-4215-A6F1-B0D5EFCEF701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3AB80860-A297-4DAD-AAE7-38F186BA67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91176" y="1"/>
            <a:ext cx="6605602" cy="6866390"/>
          </a:xfrm>
          <a:custGeom>
            <a:avLst/>
            <a:gdLst>
              <a:gd name="connsiteX0" fmla="*/ 0 w 4427984"/>
              <a:gd name="connsiteY0" fmla="*/ 0 h 6866389"/>
              <a:gd name="connsiteX1" fmla="*/ 4427984 w 4427984"/>
              <a:gd name="connsiteY1" fmla="*/ 0 h 6866389"/>
              <a:gd name="connsiteX2" fmla="*/ 4427984 w 4427984"/>
              <a:gd name="connsiteY2" fmla="*/ 6866389 h 6866389"/>
              <a:gd name="connsiteX3" fmla="*/ 0 w 4427984"/>
              <a:gd name="connsiteY3" fmla="*/ 6866389 h 6866389"/>
              <a:gd name="connsiteX4" fmla="*/ 0 w 4427984"/>
              <a:gd name="connsiteY4" fmla="*/ 0 h 6866389"/>
              <a:gd name="connsiteX0" fmla="*/ 595618 w 4427984"/>
              <a:gd name="connsiteY0" fmla="*/ 0 h 6883167"/>
              <a:gd name="connsiteX1" fmla="*/ 4427984 w 4427984"/>
              <a:gd name="connsiteY1" fmla="*/ 16778 h 6883167"/>
              <a:gd name="connsiteX2" fmla="*/ 4427984 w 4427984"/>
              <a:gd name="connsiteY2" fmla="*/ 6883167 h 6883167"/>
              <a:gd name="connsiteX3" fmla="*/ 0 w 4427984"/>
              <a:gd name="connsiteY3" fmla="*/ 6883167 h 6883167"/>
              <a:gd name="connsiteX4" fmla="*/ 595618 w 4427984"/>
              <a:gd name="connsiteY4" fmla="*/ 0 h 6883167"/>
              <a:gd name="connsiteX0" fmla="*/ 1258348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258348 w 5090714"/>
              <a:gd name="connsiteY4" fmla="*/ 0 h 6883167"/>
              <a:gd name="connsiteX0" fmla="*/ 1493240 w 5090714"/>
              <a:gd name="connsiteY0" fmla="*/ 0 h 6883167"/>
              <a:gd name="connsiteX1" fmla="*/ 5090714 w 5090714"/>
              <a:gd name="connsiteY1" fmla="*/ 16778 h 6883167"/>
              <a:gd name="connsiteX2" fmla="*/ 5090714 w 5090714"/>
              <a:gd name="connsiteY2" fmla="*/ 6883167 h 6883167"/>
              <a:gd name="connsiteX3" fmla="*/ 0 w 5090714"/>
              <a:gd name="connsiteY3" fmla="*/ 6874779 h 6883167"/>
              <a:gd name="connsiteX4" fmla="*/ 1493240 w 5090714"/>
              <a:gd name="connsiteY4" fmla="*/ 0 h 6883167"/>
              <a:gd name="connsiteX0" fmla="*/ 1459684 w 5090714"/>
              <a:gd name="connsiteY0" fmla="*/ 0 h 6866389"/>
              <a:gd name="connsiteX1" fmla="*/ 5090714 w 5090714"/>
              <a:gd name="connsiteY1" fmla="*/ 0 h 6866389"/>
              <a:gd name="connsiteX2" fmla="*/ 5090714 w 5090714"/>
              <a:gd name="connsiteY2" fmla="*/ 6866389 h 6866389"/>
              <a:gd name="connsiteX3" fmla="*/ 0 w 5090714"/>
              <a:gd name="connsiteY3" fmla="*/ 6858001 h 6866389"/>
              <a:gd name="connsiteX4" fmla="*/ 1459684 w 5090714"/>
              <a:gd name="connsiteY4" fmla="*/ 0 h 6866389"/>
              <a:gd name="connsiteX0" fmla="*/ 1711354 w 5090714"/>
              <a:gd name="connsiteY0" fmla="*/ 0 h 6874778"/>
              <a:gd name="connsiteX1" fmla="*/ 5090714 w 5090714"/>
              <a:gd name="connsiteY1" fmla="*/ 8389 h 6874778"/>
              <a:gd name="connsiteX2" fmla="*/ 5090714 w 5090714"/>
              <a:gd name="connsiteY2" fmla="*/ 6874778 h 6874778"/>
              <a:gd name="connsiteX3" fmla="*/ 0 w 5090714"/>
              <a:gd name="connsiteY3" fmla="*/ 6866390 h 6874778"/>
              <a:gd name="connsiteX4" fmla="*/ 1711354 w 5090714"/>
              <a:gd name="connsiteY4" fmla="*/ 0 h 6874778"/>
              <a:gd name="connsiteX0" fmla="*/ 1937857 w 5317217"/>
              <a:gd name="connsiteY0" fmla="*/ 0 h 6874779"/>
              <a:gd name="connsiteX1" fmla="*/ 5317217 w 5317217"/>
              <a:gd name="connsiteY1" fmla="*/ 8389 h 6874779"/>
              <a:gd name="connsiteX2" fmla="*/ 5317217 w 5317217"/>
              <a:gd name="connsiteY2" fmla="*/ 6874778 h 6874779"/>
              <a:gd name="connsiteX3" fmla="*/ 0 w 5317217"/>
              <a:gd name="connsiteY3" fmla="*/ 6874779 h 6874779"/>
              <a:gd name="connsiteX4" fmla="*/ 1937857 w 5317217"/>
              <a:gd name="connsiteY4" fmla="*/ 0 h 6874779"/>
              <a:gd name="connsiteX0" fmla="*/ 1280632 w 5317217"/>
              <a:gd name="connsiteY0" fmla="*/ 10661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0661 h 6866390"/>
              <a:gd name="connsiteX0" fmla="*/ 1280632 w 5317217"/>
              <a:gd name="connsiteY0" fmla="*/ 1136 h 6866390"/>
              <a:gd name="connsiteX1" fmla="*/ 5317217 w 5317217"/>
              <a:gd name="connsiteY1" fmla="*/ 0 h 6866390"/>
              <a:gd name="connsiteX2" fmla="*/ 5317217 w 5317217"/>
              <a:gd name="connsiteY2" fmla="*/ 6866389 h 6866390"/>
              <a:gd name="connsiteX3" fmla="*/ 0 w 5317217"/>
              <a:gd name="connsiteY3" fmla="*/ 6866390 h 6866390"/>
              <a:gd name="connsiteX4" fmla="*/ 1280632 w 5317217"/>
              <a:gd name="connsiteY4" fmla="*/ 1136 h 6866390"/>
              <a:gd name="connsiteX0" fmla="*/ 1413982 w 5450567"/>
              <a:gd name="connsiteY0" fmla="*/ 1136 h 6866390"/>
              <a:gd name="connsiteX1" fmla="*/ 5450567 w 5450567"/>
              <a:gd name="connsiteY1" fmla="*/ 0 h 6866390"/>
              <a:gd name="connsiteX2" fmla="*/ 5450567 w 5450567"/>
              <a:gd name="connsiteY2" fmla="*/ 6866389 h 6866390"/>
              <a:gd name="connsiteX3" fmla="*/ 0 w 5450567"/>
              <a:gd name="connsiteY3" fmla="*/ 6866390 h 6866390"/>
              <a:gd name="connsiteX4" fmla="*/ 1413982 w 5450567"/>
              <a:gd name="connsiteY4" fmla="*/ 1136 h 68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0567" h="6866390">
                <a:moveTo>
                  <a:pt x="1413982" y="1136"/>
                </a:moveTo>
                <a:lnTo>
                  <a:pt x="5450567" y="0"/>
                </a:lnTo>
                <a:lnTo>
                  <a:pt x="5450567" y="6866389"/>
                </a:lnTo>
                <a:lnTo>
                  <a:pt x="0" y="6866390"/>
                </a:lnTo>
                <a:lnTo>
                  <a:pt x="1413982" y="1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5F01346D-41B4-4635-A65B-D14C19699D2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42863" y="2412995"/>
            <a:ext cx="1918562" cy="3185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CF88C7B-B8EA-43A6-8678-AF268289A1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06E47833-EA54-4B75-BE6B-4C9356A977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89153" y="830338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BFAA4E01-2BD5-4B03-88A7-337F27D418F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03513" y="830338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73E4E795-5EEE-4740-A183-83C37E7CE5B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17873" y="830337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B740AC6-8F21-4A94-839D-C0FFBF79FA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233" y="830336"/>
            <a:ext cx="3082244" cy="2677425"/>
          </a:xfrm>
          <a:prstGeom prst="parallelogram">
            <a:avLst>
              <a:gd name="adj" fmla="val 38849"/>
            </a:avLst>
          </a:prstGeom>
          <a:solidFill>
            <a:schemeClr val="bg1">
              <a:lumMod val="95000"/>
            </a:schemeClr>
          </a:solidFill>
        </p:spPr>
        <p:txBody>
          <a:bodyPr tIns="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5990891-A407-4083-90D9-EDB81A1D283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87337" y="1254229"/>
            <a:ext cx="11504663" cy="29955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052B485F-EA15-4698-9895-28C209313AFC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C4FB6C6-B749-4587-B3B4-09BD00EBAAF6}"/>
              </a:ext>
            </a:extLst>
          </p:cNvPr>
          <p:cNvSpPr/>
          <p:nvPr userDrawn="1"/>
        </p:nvSpPr>
        <p:spPr>
          <a:xfrm>
            <a:off x="7769438" y="3261741"/>
            <a:ext cx="4422562" cy="172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D2B33C8-78A4-4ABB-938C-C8B4EF619B0B}"/>
              </a:ext>
            </a:extLst>
          </p:cNvPr>
          <p:cNvGrpSpPr/>
          <p:nvPr userDrawn="1"/>
        </p:nvGrpSpPr>
        <p:grpSpPr>
          <a:xfrm>
            <a:off x="4057675" y="1772818"/>
            <a:ext cx="3867113" cy="3041550"/>
            <a:chOff x="2444748" y="555044"/>
            <a:chExt cx="7282046" cy="5727455"/>
          </a:xfrm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EC648F6-8D3C-49A7-9CD4-F134D31A0B76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657002FD-B659-4676-A5F3-CD98885D52FE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9F59F015-3FBC-4C5E-83BB-CDEF4CC3D12A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6F0F37F5-F7D4-4A15-B23E-F44504BFE495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C717899C-A9F8-4538-B189-1D93A0ADE242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AF681879-E332-4667-A3DD-D285370C6011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D975E02C-E219-40F8-B258-7BB8FDEB2479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258962D9-524F-42E6-AA6E-C9B50F490963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D60EF0F3-CB71-4497-9834-6FEE9CF693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03257" y="1895562"/>
            <a:ext cx="3599245" cy="212148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A24ADF49-0093-4BF3-A045-0F3461FBDF8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114449" y="3260426"/>
            <a:ext cx="1045514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A154447-C4FE-4332-8D76-49A02E250B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1363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8B135A4-E404-492F-A148-A6DA3E196F2F}"/>
              </a:ext>
            </a:extLst>
          </p:cNvPr>
          <p:cNvSpPr txBox="1"/>
          <p:nvPr/>
        </p:nvSpPr>
        <p:spPr>
          <a:xfrm>
            <a:off x="2646218" y="4735641"/>
            <a:ext cx="926710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highlight>
                  <a:srgbClr val="008000"/>
                </a:highlight>
                <a:latin typeface="+mj-lt"/>
              </a:rPr>
              <a:t>C</a:t>
            </a:r>
            <a:r>
              <a:rPr lang="id-ID" sz="5400" dirty="0">
                <a:highlight>
                  <a:srgbClr val="008000"/>
                </a:highlight>
                <a:latin typeface="+mj-lt"/>
              </a:rPr>
              <a:t>ICI OKTALIA</a:t>
            </a:r>
          </a:p>
          <a:p>
            <a:pPr algn="r"/>
            <a:r>
              <a:rPr lang="id-ID" altLang="ko-KR" sz="5400" dirty="0">
                <a:highlight>
                  <a:srgbClr val="008000"/>
                </a:highlight>
                <a:latin typeface="+mj-lt"/>
                <a:cs typeface="Arial" pitchFamily="34" charset="0"/>
              </a:rPr>
              <a:t>Mata Kuliah : QA and Testing </a:t>
            </a:r>
            <a:endParaRPr lang="ko-KR" altLang="en-US" sz="5400" dirty="0">
              <a:highlight>
                <a:srgbClr val="008000"/>
              </a:highligh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B16B08-B6A8-0988-B7A2-03239C480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CI/CD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56FE3-62CB-44A5-A456-7DE2DC20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45" y="161829"/>
            <a:ext cx="4206907" cy="2172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364ADF-A310-9970-80E0-8846CD200F99}"/>
              </a:ext>
            </a:extLst>
          </p:cNvPr>
          <p:cNvSpPr txBox="1"/>
          <p:nvPr/>
        </p:nvSpPr>
        <p:spPr>
          <a:xfrm>
            <a:off x="755345" y="2455361"/>
            <a:ext cx="1070956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Continuous integration (CI) 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pengintegrasian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ke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repositori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kemudian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menjalankan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pengujian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secara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otomatis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cepat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dan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sering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Kamu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CI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perintah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 </a:t>
            </a:r>
            <a:r>
              <a:rPr lang="en-ID" sz="20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commit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2000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continous</a:t>
            </a:r>
            <a:r>
              <a:rPr lang="en-ID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 delivery </a:t>
            </a:r>
            <a:r>
              <a:rPr lang="en-ID" sz="20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continuous deployment (CD)</a:t>
            </a:r>
            <a:r>
              <a:rPr lang="en-ID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praktik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setelah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proses CI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selesai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seluruh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berhasil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terintegrasi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sehingga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aplikasi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bisa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dibangun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lalu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dirilis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secara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otomatis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CI/CD </a:t>
            </a:r>
            <a:r>
              <a:rPr lang="en-ID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pipeline</a:t>
            </a:r>
            <a:r>
              <a:rPr lang="en-ID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sangat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lazim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digunakan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CI/CD </a:t>
            </a:r>
            <a:r>
              <a:rPr lang="en-ID" sz="20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pipeline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menjadi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penghubung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antara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tim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tim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operasional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di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dalamnya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terdapat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tiga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fase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berupa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sz="20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continuous integration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</a:t>
            </a:r>
            <a:r>
              <a:rPr lang="en-ID" sz="20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continuous delivery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dan </a:t>
            </a:r>
            <a:r>
              <a:rPr lang="en-ID" sz="20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continuous  deployment.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Ketiga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fase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tersebut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secara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terus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menerus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otomatis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mendapatkan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andal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bebas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sz="2000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sz="2000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bug</a:t>
            </a:r>
            <a:r>
              <a:rPr lang="en-ID" sz="2000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79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6E92AA-4BBA-E388-056E-0D6D6B0995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11017" y="242743"/>
            <a:ext cx="3980584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id-ID" sz="3600" b="1" dirty="0"/>
              <a:t>MANFAAT CI/CD</a:t>
            </a:r>
            <a:endParaRPr lang="en-ID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327A4-E0D2-9A07-EC14-913C2A6D1DC0}"/>
              </a:ext>
            </a:extLst>
          </p:cNvPr>
          <p:cNvSpPr txBox="1"/>
          <p:nvPr/>
        </p:nvSpPr>
        <p:spPr>
          <a:xfrm>
            <a:off x="332510" y="966643"/>
            <a:ext cx="1169323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ID" sz="2400" b="1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Mendapat</a:t>
            </a:r>
            <a:r>
              <a:rPr lang="en-ID" sz="2400" b="1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 </a:t>
            </a:r>
            <a:r>
              <a:rPr lang="en-ID" sz="2400" b="1" i="1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feedback</a:t>
            </a:r>
            <a:r>
              <a:rPr lang="en-ID" sz="2400" b="1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 </a:t>
            </a:r>
            <a:r>
              <a:rPr lang="en-ID" sz="2400" b="1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lebih</a:t>
            </a:r>
            <a:r>
              <a:rPr lang="en-ID" sz="2400" b="1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1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cepat</a:t>
            </a:r>
            <a:b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</a:b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Dalam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penggunaan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CI/CD </a:t>
            </a:r>
            <a:r>
              <a:rPr lang="en-ID" sz="2400" b="0" i="1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pipeline 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ini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kode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akan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diuji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coba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secara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bersamaan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agar proses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pengembangan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perangkat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lunak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dapat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berjalan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dengan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seimbang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. Uji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coba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dilakukan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dengan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CI </a:t>
            </a:r>
            <a:r>
              <a:rPr lang="en-ID" sz="2400" b="0" i="1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tool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.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Tanggapan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atau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error yang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terjadi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juga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bisa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didapatkan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lebih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cepat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sehingga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tim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pengembang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pun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dapat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langsung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menindaklanjuti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 </a:t>
            </a:r>
            <a:r>
              <a:rPr lang="en-ID" sz="2400" b="0" i="1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feedback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 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tersebut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secepat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mungkin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D" sz="2400" b="1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Dapat</a:t>
            </a:r>
            <a:r>
              <a:rPr lang="en-ID" sz="2400" b="1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1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mendeteksi</a:t>
            </a:r>
            <a:r>
              <a:rPr lang="en-ID" sz="2400" b="1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bug </a:t>
            </a:r>
            <a:r>
              <a:rPr lang="en-ID" sz="2400" b="1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lebih</a:t>
            </a:r>
            <a:r>
              <a:rPr lang="en-ID" sz="2400" b="1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1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cepat</a:t>
            </a:r>
            <a:b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</a:b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Seperti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yang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dikatakan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sebelumnya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, CI/CD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ini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bekerja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dengan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melakukan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pengujian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secara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otomatis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,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sehingga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jika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ada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bug yang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muncul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pada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aplikasi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yang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dikembangkan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maka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akan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langsung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terdeteksi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oleh CI </a:t>
            </a:r>
            <a:r>
              <a:rPr lang="en-ID" sz="2400" b="0" i="1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tool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.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Pengembang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juga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dapat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dengan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mudah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menemukan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dan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memperbaiki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bug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tersebut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D" sz="2400" b="1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Dapat</a:t>
            </a:r>
            <a:r>
              <a:rPr lang="en-ID" sz="2400" b="1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1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mempercepat</a:t>
            </a:r>
            <a:r>
              <a:rPr lang="en-ID" sz="2400" b="1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proses </a:t>
            </a:r>
            <a:r>
              <a:rPr lang="en-ID" sz="2400" b="1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rilis</a:t>
            </a:r>
            <a:b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</a:b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Proses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rilis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dari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suatu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aplikasi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dapat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mungkin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dapat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dipercepat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. Hal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itu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disebabkan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kode-kode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yang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terus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digabungkan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dan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diterapkan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ke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dalam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produk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,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sehingga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aplikasi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selalu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dalam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kondisi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siap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untuk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dirilis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</a:t>
            </a:r>
            <a:r>
              <a:rPr lang="en-ID" sz="2400" b="0" i="0" dirty="0" err="1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kapan</a:t>
            </a:r>
            <a:r>
              <a:rPr lang="en-ID" sz="2400" b="0" i="0" dirty="0"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pun</a:t>
            </a:r>
            <a:r>
              <a:rPr lang="en-ID" sz="2400" b="0" i="0" dirty="0">
                <a:solidFill>
                  <a:srgbClr val="555555"/>
                </a:solidFill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61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D1FA02-0325-1C44-EAA3-77D0F83DD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03981"/>
            <a:ext cx="11573197" cy="724247"/>
          </a:xfrm>
        </p:spPr>
        <p:txBody>
          <a:bodyPr/>
          <a:lstStyle/>
          <a:p>
            <a:r>
              <a:rPr lang="en-ID" b="1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Tools </a:t>
            </a:r>
            <a:r>
              <a:rPr lang="en-ID" b="1" i="0" dirty="0" err="1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untuk</a:t>
            </a:r>
            <a:r>
              <a:rPr lang="en-ID" b="1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 CI/CD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AE294-4B01-381C-21CD-452F2532BA00}"/>
              </a:ext>
            </a:extLst>
          </p:cNvPr>
          <p:cNvSpPr txBox="1"/>
          <p:nvPr/>
        </p:nvSpPr>
        <p:spPr>
          <a:xfrm>
            <a:off x="214744" y="1253490"/>
            <a:ext cx="1176251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Jenkins</a:t>
            </a:r>
            <a:b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</a:b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pertama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Jenkins. Jenkins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salah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satu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CI/CD tool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sering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digunakan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Jenkins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bersifat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open source 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bahasa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pemrograman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Java.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juga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digunakan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berbagai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sistem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operasi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Windows, macOS, dan Linux.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memiliki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banyak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plugins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dimanfaatkan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membuat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men-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deploy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otomatisasi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proses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AWS </a:t>
            </a:r>
            <a:r>
              <a:rPr lang="en-ID" b="1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Codebuild</a:t>
            </a:r>
            <a:b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</a:b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berikutnya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AWS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Codebuild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namanya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dikembangkan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 AWS.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memungkinkan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mem-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build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menguji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secara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berkelanjutan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Selain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juga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aman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automasi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Azure DevOps</a:t>
            </a:r>
            <a:b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</a:b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Jika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masih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belum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mendapatkan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tool CI/CD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sesuai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gunakan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mungkin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Azure DevOps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coba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diandalkan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mengatur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testing,hingga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deploy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aplikasi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diciptakan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 Microsoft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berjalan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pada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berbagai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sistem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operasi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mulai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Windows, macOS,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hingga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Linux.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GitLab CI/CD</a:t>
            </a:r>
            <a:b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</a:b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terakhir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Gitlab CI/CD.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dibuat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dikembangkan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 GitLab. Tools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dimanfaatkan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pengembangan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mulai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awal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hingga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akhir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bekerja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tiga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metode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yaitu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continuous integration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continuous delivery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dan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continuous deployment.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Fitur lain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ditawarkan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oleh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tool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mengerjakan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proyek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di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virtual machine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docker container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server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lainnya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25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77DF3-3812-733C-58EF-1B7F1B0966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Referensi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5BD48-C568-9F70-88C3-4B7AE47E1E7B}"/>
              </a:ext>
            </a:extLst>
          </p:cNvPr>
          <p:cNvSpPr txBox="1"/>
          <p:nvPr/>
        </p:nvSpPr>
        <p:spPr>
          <a:xfrm>
            <a:off x="651164" y="2122485"/>
            <a:ext cx="80079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d-ID" b="1" dirty="0">
                <a:solidFill>
                  <a:srgbClr val="555555"/>
                </a:solidFill>
                <a:latin typeface="Source Sans Pro" panose="020B0503030403020204" pitchFamily="34" charset="0"/>
              </a:rPr>
              <a:t>#sumber : https://www.dicoding.com/blog/white-box-testing/#</a:t>
            </a:r>
            <a:endParaRPr lang="en-ID" b="1" i="0" dirty="0">
              <a:solidFill>
                <a:srgbClr val="555555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https://codepolitan.com/blog/mengenal-unit-testing-dengan-python-596da4e55cd01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https://towardsdatascience.com/ci-cd-by-example-in-python-46f1533cb09d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https://www.niagahoster.co.id/blog/ci-cd-adalah/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https://www.dicoding.com/blog/apa-itu-ci-cd/</a:t>
            </a:r>
          </a:p>
        </p:txBody>
      </p:sp>
    </p:spTree>
    <p:extLst>
      <p:ext uri="{BB962C8B-B14F-4D97-AF65-F5344CB8AC3E}">
        <p14:creationId xmlns:p14="http://schemas.microsoft.com/office/powerpoint/2010/main" val="156558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PEMBAHASAN</a:t>
            </a:r>
            <a:endParaRPr lang="en-US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1CA3E3C0-F36B-4245-A20C-EFA75EC91C1E}"/>
              </a:ext>
            </a:extLst>
          </p:cNvPr>
          <p:cNvSpPr/>
          <p:nvPr/>
        </p:nvSpPr>
        <p:spPr>
          <a:xfrm>
            <a:off x="941249" y="1904318"/>
            <a:ext cx="3075107" cy="1926992"/>
          </a:xfrm>
          <a:custGeom>
            <a:avLst/>
            <a:gdLst>
              <a:gd name="connsiteX0" fmla="*/ 0 w 3075107"/>
              <a:gd name="connsiteY0" fmla="*/ 0 h 1926992"/>
              <a:gd name="connsiteX1" fmla="*/ 803085 w 3075107"/>
              <a:gd name="connsiteY1" fmla="*/ 0 h 1926992"/>
              <a:gd name="connsiteX2" fmla="*/ 803085 w 3075107"/>
              <a:gd name="connsiteY2" fmla="*/ 1 h 1926992"/>
              <a:gd name="connsiteX3" fmla="*/ 2483571 w 3075107"/>
              <a:gd name="connsiteY3" fmla="*/ 1 h 1926992"/>
              <a:gd name="connsiteX4" fmla="*/ 2483571 w 3075107"/>
              <a:gd name="connsiteY4" fmla="*/ 819377 h 1926992"/>
              <a:gd name="connsiteX5" fmla="*/ 2716513 w 3075107"/>
              <a:gd name="connsiteY5" fmla="*/ 819377 h 1926992"/>
              <a:gd name="connsiteX6" fmla="*/ 2716513 w 3075107"/>
              <a:gd name="connsiteY6" fmla="*/ 719231 h 1926992"/>
              <a:gd name="connsiteX7" fmla="*/ 3075107 w 3075107"/>
              <a:gd name="connsiteY7" fmla="*/ 963496 h 1926992"/>
              <a:gd name="connsiteX8" fmla="*/ 2716513 w 3075107"/>
              <a:gd name="connsiteY8" fmla="*/ 1207762 h 1926992"/>
              <a:gd name="connsiteX9" fmla="*/ 2716513 w 3075107"/>
              <a:gd name="connsiteY9" fmla="*/ 1107616 h 1926992"/>
              <a:gd name="connsiteX10" fmla="*/ 2483571 w 3075107"/>
              <a:gd name="connsiteY10" fmla="*/ 1107616 h 1926992"/>
              <a:gd name="connsiteX11" fmla="*/ 2483571 w 3075107"/>
              <a:gd name="connsiteY11" fmla="*/ 1926992 h 1926992"/>
              <a:gd name="connsiteX12" fmla="*/ 795583 w 3075107"/>
              <a:gd name="connsiteY12" fmla="*/ 1926992 h 1926992"/>
              <a:gd name="connsiteX13" fmla="*/ 795583 w 3075107"/>
              <a:gd name="connsiteY13" fmla="*/ 1926991 h 1926992"/>
              <a:gd name="connsiteX14" fmla="*/ 0 w 3075107"/>
              <a:gd name="connsiteY14" fmla="*/ 1926991 h 192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5107" h="1926992">
                <a:moveTo>
                  <a:pt x="0" y="0"/>
                </a:moveTo>
                <a:lnTo>
                  <a:pt x="803085" y="0"/>
                </a:lnTo>
                <a:lnTo>
                  <a:pt x="803085" y="1"/>
                </a:lnTo>
                <a:lnTo>
                  <a:pt x="2483571" y="1"/>
                </a:lnTo>
                <a:lnTo>
                  <a:pt x="2483571" y="819377"/>
                </a:lnTo>
                <a:lnTo>
                  <a:pt x="2716513" y="819377"/>
                </a:lnTo>
                <a:lnTo>
                  <a:pt x="2716513" y="719231"/>
                </a:lnTo>
                <a:lnTo>
                  <a:pt x="3075107" y="963496"/>
                </a:lnTo>
                <a:lnTo>
                  <a:pt x="2716513" y="1207762"/>
                </a:lnTo>
                <a:lnTo>
                  <a:pt x="2716513" y="1107616"/>
                </a:lnTo>
                <a:lnTo>
                  <a:pt x="2483571" y="1107616"/>
                </a:lnTo>
                <a:lnTo>
                  <a:pt x="2483571" y="1926992"/>
                </a:lnTo>
                <a:lnTo>
                  <a:pt x="795583" y="1926992"/>
                </a:lnTo>
                <a:lnTo>
                  <a:pt x="795583" y="1926991"/>
                </a:lnTo>
                <a:lnTo>
                  <a:pt x="0" y="192699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Quad Arrow Callout 3">
            <a:extLst>
              <a:ext uri="{FF2B5EF4-FFF2-40B4-BE49-F238E27FC236}">
                <a16:creationId xmlns:a16="http://schemas.microsoft.com/office/drawing/2014/main" id="{C4F3F9BB-4619-4B69-A723-B8E9A1C512E0}"/>
              </a:ext>
            </a:extLst>
          </p:cNvPr>
          <p:cNvSpPr/>
          <p:nvPr/>
        </p:nvSpPr>
        <p:spPr>
          <a:xfrm>
            <a:off x="4022626" y="1884212"/>
            <a:ext cx="4104456" cy="4104456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43018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E423A-98DC-4443-A800-CB770AFEE345}"/>
              </a:ext>
            </a:extLst>
          </p:cNvPr>
          <p:cNvSpPr txBox="1"/>
          <p:nvPr/>
        </p:nvSpPr>
        <p:spPr>
          <a:xfrm>
            <a:off x="5763638" y="2233650"/>
            <a:ext cx="622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4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81C4A-A400-4D60-86D1-0E0135262716}"/>
              </a:ext>
            </a:extLst>
          </p:cNvPr>
          <p:cNvSpPr txBox="1"/>
          <p:nvPr/>
        </p:nvSpPr>
        <p:spPr>
          <a:xfrm>
            <a:off x="7050274" y="3557896"/>
            <a:ext cx="622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4400" b="1" dirty="0">
                <a:solidFill>
                  <a:schemeClr val="accent4"/>
                </a:solidFill>
                <a:cs typeface="Arial" pitchFamily="34" charset="0"/>
              </a:rPr>
              <a:t>3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996A9-4D97-49C9-B3CD-CE5C744598CD}"/>
              </a:ext>
            </a:extLst>
          </p:cNvPr>
          <p:cNvSpPr txBox="1"/>
          <p:nvPr/>
        </p:nvSpPr>
        <p:spPr>
          <a:xfrm>
            <a:off x="5769999" y="4844218"/>
            <a:ext cx="622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4400" b="1" dirty="0">
                <a:solidFill>
                  <a:schemeClr val="accent3"/>
                </a:solidFill>
                <a:cs typeface="Arial" pitchFamily="34" charset="0"/>
              </a:rPr>
              <a:t>4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9CF48-CE81-4B0C-BE01-61CDF4FC39C1}"/>
              </a:ext>
            </a:extLst>
          </p:cNvPr>
          <p:cNvSpPr txBox="1"/>
          <p:nvPr/>
        </p:nvSpPr>
        <p:spPr>
          <a:xfrm>
            <a:off x="4455930" y="3558204"/>
            <a:ext cx="622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4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509DB85-C6CF-4D2F-98FE-FC3A73417BAA}"/>
              </a:ext>
            </a:extLst>
          </p:cNvPr>
          <p:cNvSpPr/>
          <p:nvPr/>
        </p:nvSpPr>
        <p:spPr>
          <a:xfrm>
            <a:off x="8187035" y="1904321"/>
            <a:ext cx="3082609" cy="1926991"/>
          </a:xfrm>
          <a:custGeom>
            <a:avLst/>
            <a:gdLst>
              <a:gd name="connsiteX0" fmla="*/ 591536 w 3082609"/>
              <a:gd name="connsiteY0" fmla="*/ 0 h 1926991"/>
              <a:gd name="connsiteX1" fmla="*/ 2279524 w 3082609"/>
              <a:gd name="connsiteY1" fmla="*/ 0 h 1926991"/>
              <a:gd name="connsiteX2" fmla="*/ 3082609 w 3082609"/>
              <a:gd name="connsiteY2" fmla="*/ 0 h 1926991"/>
              <a:gd name="connsiteX3" fmla="*/ 3082609 w 3082609"/>
              <a:gd name="connsiteY3" fmla="*/ 1926991 h 1926991"/>
              <a:gd name="connsiteX4" fmla="*/ 2279524 w 3082609"/>
              <a:gd name="connsiteY4" fmla="*/ 1926991 h 1926991"/>
              <a:gd name="connsiteX5" fmla="*/ 591536 w 3082609"/>
              <a:gd name="connsiteY5" fmla="*/ 1926991 h 1926991"/>
              <a:gd name="connsiteX6" fmla="*/ 591536 w 3082609"/>
              <a:gd name="connsiteY6" fmla="*/ 1107615 h 1926991"/>
              <a:gd name="connsiteX7" fmla="*/ 358594 w 3082609"/>
              <a:gd name="connsiteY7" fmla="*/ 1107615 h 1926991"/>
              <a:gd name="connsiteX8" fmla="*/ 358594 w 3082609"/>
              <a:gd name="connsiteY8" fmla="*/ 1207761 h 1926991"/>
              <a:gd name="connsiteX9" fmla="*/ 0 w 3082609"/>
              <a:gd name="connsiteY9" fmla="*/ 963496 h 1926991"/>
              <a:gd name="connsiteX10" fmla="*/ 358594 w 3082609"/>
              <a:gd name="connsiteY10" fmla="*/ 719230 h 1926991"/>
              <a:gd name="connsiteX11" fmla="*/ 358594 w 3082609"/>
              <a:gd name="connsiteY11" fmla="*/ 819376 h 1926991"/>
              <a:gd name="connsiteX12" fmla="*/ 591536 w 3082609"/>
              <a:gd name="connsiteY12" fmla="*/ 819376 h 19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82609" h="1926991">
                <a:moveTo>
                  <a:pt x="591536" y="0"/>
                </a:moveTo>
                <a:lnTo>
                  <a:pt x="2279524" y="0"/>
                </a:lnTo>
                <a:lnTo>
                  <a:pt x="3082609" y="0"/>
                </a:lnTo>
                <a:lnTo>
                  <a:pt x="3082609" y="1926991"/>
                </a:lnTo>
                <a:lnTo>
                  <a:pt x="2279524" y="1926991"/>
                </a:lnTo>
                <a:lnTo>
                  <a:pt x="591536" y="1926991"/>
                </a:lnTo>
                <a:lnTo>
                  <a:pt x="591536" y="1107615"/>
                </a:lnTo>
                <a:lnTo>
                  <a:pt x="358594" y="1107615"/>
                </a:lnTo>
                <a:lnTo>
                  <a:pt x="358594" y="1207761"/>
                </a:lnTo>
                <a:lnTo>
                  <a:pt x="0" y="963496"/>
                </a:lnTo>
                <a:lnTo>
                  <a:pt x="358594" y="719230"/>
                </a:lnTo>
                <a:lnTo>
                  <a:pt x="358594" y="819376"/>
                </a:lnTo>
                <a:lnTo>
                  <a:pt x="591536" y="819376"/>
                </a:ln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EC9302-E904-49C5-966B-EAC163C01B60}"/>
              </a:ext>
            </a:extLst>
          </p:cNvPr>
          <p:cNvGrpSpPr/>
          <p:nvPr/>
        </p:nvGrpSpPr>
        <p:grpSpPr>
          <a:xfrm>
            <a:off x="9034080" y="2129152"/>
            <a:ext cx="2026643" cy="1383382"/>
            <a:chOff x="3090811" y="4382217"/>
            <a:chExt cx="1848086" cy="13833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8D29B7-77A0-467C-94DF-061891B6C73C}"/>
                </a:ext>
              </a:extLst>
            </p:cNvPr>
            <p:cNvSpPr txBox="1"/>
            <p:nvPr/>
          </p:nvSpPr>
          <p:spPr>
            <a:xfrm>
              <a:off x="3090811" y="4934602"/>
              <a:ext cx="1848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dirty="0"/>
                <a:t>Beserta contoh implementasinya dalam phyton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0F8909-65C5-4B29-BE3B-5BC307B06399}"/>
                </a:ext>
              </a:extLst>
            </p:cNvPr>
            <p:cNvSpPr txBox="1"/>
            <p:nvPr/>
          </p:nvSpPr>
          <p:spPr>
            <a:xfrm>
              <a:off x="3090811" y="4382217"/>
              <a:ext cx="1848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dirty="0"/>
                <a:t>UNIT TEST</a:t>
              </a:r>
            </a:p>
          </p:txBody>
        </p:sp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5001238-6259-42D6-9FA7-D42C3D8665E7}"/>
              </a:ext>
            </a:extLst>
          </p:cNvPr>
          <p:cNvSpPr/>
          <p:nvPr/>
        </p:nvSpPr>
        <p:spPr>
          <a:xfrm rot="10800000">
            <a:off x="941250" y="4052668"/>
            <a:ext cx="3075107" cy="1926993"/>
          </a:xfrm>
          <a:custGeom>
            <a:avLst/>
            <a:gdLst>
              <a:gd name="connsiteX0" fmla="*/ 3075107 w 3075107"/>
              <a:gd name="connsiteY0" fmla="*/ 1926993 h 1926993"/>
              <a:gd name="connsiteX1" fmla="*/ 2272022 w 3075107"/>
              <a:gd name="connsiteY1" fmla="*/ 1926993 h 1926993"/>
              <a:gd name="connsiteX2" fmla="*/ 2272022 w 3075107"/>
              <a:gd name="connsiteY2" fmla="*/ 1926991 h 1926993"/>
              <a:gd name="connsiteX3" fmla="*/ 591536 w 3075107"/>
              <a:gd name="connsiteY3" fmla="*/ 1926991 h 1926993"/>
              <a:gd name="connsiteX4" fmla="*/ 591536 w 3075107"/>
              <a:gd name="connsiteY4" fmla="*/ 1107615 h 1926993"/>
              <a:gd name="connsiteX5" fmla="*/ 358594 w 3075107"/>
              <a:gd name="connsiteY5" fmla="*/ 1107615 h 1926993"/>
              <a:gd name="connsiteX6" fmla="*/ 358594 w 3075107"/>
              <a:gd name="connsiteY6" fmla="*/ 1207761 h 1926993"/>
              <a:gd name="connsiteX7" fmla="*/ 0 w 3075107"/>
              <a:gd name="connsiteY7" fmla="*/ 963496 h 1926993"/>
              <a:gd name="connsiteX8" fmla="*/ 358594 w 3075107"/>
              <a:gd name="connsiteY8" fmla="*/ 719230 h 1926993"/>
              <a:gd name="connsiteX9" fmla="*/ 358594 w 3075107"/>
              <a:gd name="connsiteY9" fmla="*/ 819376 h 1926993"/>
              <a:gd name="connsiteX10" fmla="*/ 591536 w 3075107"/>
              <a:gd name="connsiteY10" fmla="*/ 819376 h 1926993"/>
              <a:gd name="connsiteX11" fmla="*/ 591536 w 3075107"/>
              <a:gd name="connsiteY11" fmla="*/ 0 h 1926993"/>
              <a:gd name="connsiteX12" fmla="*/ 2279524 w 3075107"/>
              <a:gd name="connsiteY12" fmla="*/ 0 h 1926993"/>
              <a:gd name="connsiteX13" fmla="*/ 2279524 w 3075107"/>
              <a:gd name="connsiteY13" fmla="*/ 2 h 1926993"/>
              <a:gd name="connsiteX14" fmla="*/ 3075107 w 3075107"/>
              <a:gd name="connsiteY14" fmla="*/ 2 h 192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5107" h="1926993">
                <a:moveTo>
                  <a:pt x="3075107" y="1926993"/>
                </a:moveTo>
                <a:lnTo>
                  <a:pt x="2272022" y="1926993"/>
                </a:lnTo>
                <a:lnTo>
                  <a:pt x="2272022" y="1926991"/>
                </a:lnTo>
                <a:lnTo>
                  <a:pt x="591536" y="1926991"/>
                </a:lnTo>
                <a:lnTo>
                  <a:pt x="591536" y="1107615"/>
                </a:lnTo>
                <a:lnTo>
                  <a:pt x="358594" y="1107615"/>
                </a:lnTo>
                <a:lnTo>
                  <a:pt x="358594" y="1207761"/>
                </a:lnTo>
                <a:lnTo>
                  <a:pt x="0" y="963496"/>
                </a:lnTo>
                <a:lnTo>
                  <a:pt x="358594" y="719230"/>
                </a:lnTo>
                <a:lnTo>
                  <a:pt x="358594" y="819376"/>
                </a:lnTo>
                <a:lnTo>
                  <a:pt x="591536" y="819376"/>
                </a:lnTo>
                <a:lnTo>
                  <a:pt x="591536" y="0"/>
                </a:lnTo>
                <a:lnTo>
                  <a:pt x="2279524" y="0"/>
                </a:lnTo>
                <a:lnTo>
                  <a:pt x="2279524" y="2"/>
                </a:lnTo>
                <a:lnTo>
                  <a:pt x="3075107" y="2"/>
                </a:lnTo>
                <a:close/>
              </a:path>
            </a:pathLst>
          </a:cu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5C8B86-4CD1-4657-B542-F14EC81274D6}"/>
              </a:ext>
            </a:extLst>
          </p:cNvPr>
          <p:cNvGrpSpPr/>
          <p:nvPr/>
        </p:nvGrpSpPr>
        <p:grpSpPr>
          <a:xfrm>
            <a:off x="979909" y="4277501"/>
            <a:ext cx="2248961" cy="1542306"/>
            <a:chOff x="2898257" y="4382217"/>
            <a:chExt cx="2091435" cy="154230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D49049-1103-46EB-969E-F28E1B4AFAF9}"/>
                </a:ext>
              </a:extLst>
            </p:cNvPr>
            <p:cNvSpPr txBox="1"/>
            <p:nvPr/>
          </p:nvSpPr>
          <p:spPr>
            <a:xfrm>
              <a:off x="2898257" y="5093526"/>
              <a:ext cx="209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dirty="0"/>
                <a:t>Beserta contoh langkah2 konfigurasi untuk project phyton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C3E0E1-C62D-4528-8C39-4E97206D41FC}"/>
                </a:ext>
              </a:extLst>
            </p:cNvPr>
            <p:cNvSpPr txBox="1"/>
            <p:nvPr/>
          </p:nvSpPr>
          <p:spPr>
            <a:xfrm>
              <a:off x="3090811" y="4382217"/>
              <a:ext cx="1848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dirty="0"/>
                <a:t>CI/CD</a:t>
              </a:r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3BAA211-0AC9-46DD-B053-8D59F692D845}"/>
              </a:ext>
            </a:extLst>
          </p:cNvPr>
          <p:cNvSpPr/>
          <p:nvPr/>
        </p:nvSpPr>
        <p:spPr>
          <a:xfrm>
            <a:off x="8187035" y="4052667"/>
            <a:ext cx="3082609" cy="1926992"/>
          </a:xfrm>
          <a:custGeom>
            <a:avLst/>
            <a:gdLst>
              <a:gd name="connsiteX0" fmla="*/ 2279524 w 3082609"/>
              <a:gd name="connsiteY0" fmla="*/ 0 h 1926992"/>
              <a:gd name="connsiteX1" fmla="*/ 3082609 w 3082609"/>
              <a:gd name="connsiteY1" fmla="*/ 0 h 1926992"/>
              <a:gd name="connsiteX2" fmla="*/ 3082609 w 3082609"/>
              <a:gd name="connsiteY2" fmla="*/ 1926991 h 1926992"/>
              <a:gd name="connsiteX3" fmla="*/ 2279524 w 3082609"/>
              <a:gd name="connsiteY3" fmla="*/ 1926991 h 1926992"/>
              <a:gd name="connsiteX4" fmla="*/ 2279524 w 3082609"/>
              <a:gd name="connsiteY4" fmla="*/ 1926992 h 1926992"/>
              <a:gd name="connsiteX5" fmla="*/ 591536 w 3082609"/>
              <a:gd name="connsiteY5" fmla="*/ 1926992 h 1926992"/>
              <a:gd name="connsiteX6" fmla="*/ 591536 w 3082609"/>
              <a:gd name="connsiteY6" fmla="*/ 1107616 h 1926992"/>
              <a:gd name="connsiteX7" fmla="*/ 358594 w 3082609"/>
              <a:gd name="connsiteY7" fmla="*/ 1107616 h 1926992"/>
              <a:gd name="connsiteX8" fmla="*/ 358594 w 3082609"/>
              <a:gd name="connsiteY8" fmla="*/ 1207762 h 1926992"/>
              <a:gd name="connsiteX9" fmla="*/ 0 w 3082609"/>
              <a:gd name="connsiteY9" fmla="*/ 963497 h 1926992"/>
              <a:gd name="connsiteX10" fmla="*/ 358594 w 3082609"/>
              <a:gd name="connsiteY10" fmla="*/ 719231 h 1926992"/>
              <a:gd name="connsiteX11" fmla="*/ 358594 w 3082609"/>
              <a:gd name="connsiteY11" fmla="*/ 819377 h 1926992"/>
              <a:gd name="connsiteX12" fmla="*/ 591536 w 3082609"/>
              <a:gd name="connsiteY12" fmla="*/ 819377 h 1926992"/>
              <a:gd name="connsiteX13" fmla="*/ 591536 w 3082609"/>
              <a:gd name="connsiteY13" fmla="*/ 1 h 1926992"/>
              <a:gd name="connsiteX14" fmla="*/ 2279524 w 3082609"/>
              <a:gd name="connsiteY14" fmla="*/ 1 h 192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82609" h="1926992">
                <a:moveTo>
                  <a:pt x="2279524" y="0"/>
                </a:moveTo>
                <a:lnTo>
                  <a:pt x="3082609" y="0"/>
                </a:lnTo>
                <a:lnTo>
                  <a:pt x="3082609" y="1926991"/>
                </a:lnTo>
                <a:lnTo>
                  <a:pt x="2279524" y="1926991"/>
                </a:lnTo>
                <a:lnTo>
                  <a:pt x="2279524" y="1926992"/>
                </a:lnTo>
                <a:lnTo>
                  <a:pt x="591536" y="1926992"/>
                </a:lnTo>
                <a:lnTo>
                  <a:pt x="591536" y="1107616"/>
                </a:lnTo>
                <a:lnTo>
                  <a:pt x="358594" y="1107616"/>
                </a:lnTo>
                <a:lnTo>
                  <a:pt x="358594" y="1207762"/>
                </a:lnTo>
                <a:lnTo>
                  <a:pt x="0" y="963497"/>
                </a:lnTo>
                <a:lnTo>
                  <a:pt x="358594" y="719231"/>
                </a:lnTo>
                <a:lnTo>
                  <a:pt x="358594" y="819377"/>
                </a:lnTo>
                <a:lnTo>
                  <a:pt x="591536" y="819377"/>
                </a:lnTo>
                <a:lnTo>
                  <a:pt x="591536" y="1"/>
                </a:lnTo>
                <a:lnTo>
                  <a:pt x="2279524" y="1"/>
                </a:ln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4737D0-FF42-496D-94F2-4991569866B6}"/>
              </a:ext>
            </a:extLst>
          </p:cNvPr>
          <p:cNvGrpSpPr/>
          <p:nvPr/>
        </p:nvGrpSpPr>
        <p:grpSpPr>
          <a:xfrm>
            <a:off x="8887336" y="4277501"/>
            <a:ext cx="2442261" cy="1542306"/>
            <a:chOff x="2948267" y="4220634"/>
            <a:chExt cx="2455092" cy="15423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4DEBE-91FC-4088-9B8A-9290FADA3E6E}"/>
                </a:ext>
              </a:extLst>
            </p:cNvPr>
            <p:cNvSpPr txBox="1"/>
            <p:nvPr/>
          </p:nvSpPr>
          <p:spPr>
            <a:xfrm>
              <a:off x="2948267" y="4931943"/>
              <a:ext cx="23369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dirty="0"/>
                <a:t>Yang digunakan dalam pembuatan file persentasi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1B8F08-6048-4A5E-A66F-468D391FF13B}"/>
                </a:ext>
              </a:extLst>
            </p:cNvPr>
            <p:cNvSpPr txBox="1"/>
            <p:nvPr/>
          </p:nvSpPr>
          <p:spPr>
            <a:xfrm>
              <a:off x="3286519" y="4220634"/>
              <a:ext cx="2116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REFERENSI</a:t>
              </a:r>
            </a:p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9CC47DDD-82F2-4E68-9F9C-A7F99298262C}"/>
              </a:ext>
            </a:extLst>
          </p:cNvPr>
          <p:cNvGrpSpPr/>
          <p:nvPr/>
        </p:nvGrpSpPr>
        <p:grpSpPr>
          <a:xfrm>
            <a:off x="919956" y="1904318"/>
            <a:ext cx="2352906" cy="1763892"/>
            <a:chOff x="2842503" y="4132693"/>
            <a:chExt cx="2188100" cy="1763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4B034E-D8AE-4DD0-8505-8F0A0A289CEE}"/>
                </a:ext>
              </a:extLst>
            </p:cNvPr>
            <p:cNvSpPr txBox="1"/>
            <p:nvPr/>
          </p:nvSpPr>
          <p:spPr>
            <a:xfrm>
              <a:off x="2842503" y="4973255"/>
              <a:ext cx="20930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dirty="0"/>
                <a:t>Beserta contoh implementasinya dalam phyton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240F7A-B405-423D-B87E-D59AED5205E1}"/>
                </a:ext>
              </a:extLst>
            </p:cNvPr>
            <p:cNvSpPr txBox="1"/>
            <p:nvPr/>
          </p:nvSpPr>
          <p:spPr>
            <a:xfrm>
              <a:off x="2898257" y="4132693"/>
              <a:ext cx="2132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dirty="0"/>
                <a:t>WHITEBOX TESTING</a:t>
              </a:r>
            </a:p>
            <a:p>
              <a:pPr algn="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7;p26">
            <a:extLst>
              <a:ext uri="{FF2B5EF4-FFF2-40B4-BE49-F238E27FC236}">
                <a16:creationId xmlns:a16="http://schemas.microsoft.com/office/drawing/2014/main" id="{8381FEAE-9D2A-28FC-A170-8CF7F5AB3945}"/>
              </a:ext>
            </a:extLst>
          </p:cNvPr>
          <p:cNvSpPr txBox="1">
            <a:spLocks/>
          </p:cNvSpPr>
          <p:nvPr/>
        </p:nvSpPr>
        <p:spPr>
          <a:xfrm>
            <a:off x="618824" y="343286"/>
            <a:ext cx="5477175" cy="59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id-ID" sz="3600" b="1" dirty="0"/>
              <a:t>WHITEBOX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8A866-5885-9686-2604-82DF8DF7CC05}"/>
              </a:ext>
            </a:extLst>
          </p:cNvPr>
          <p:cNvSpPr txBox="1"/>
          <p:nvPr/>
        </p:nvSpPr>
        <p:spPr>
          <a:xfrm>
            <a:off x="618823" y="1538739"/>
            <a:ext cx="11199103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White box testing </a:t>
            </a:r>
            <a:r>
              <a:rPr lang="en-US" sz="1800" b="1" dirty="0" err="1">
                <a:solidFill>
                  <a:schemeClr val="bg1"/>
                </a:solidFill>
              </a:rPr>
              <a:t>atau</a:t>
            </a:r>
            <a:r>
              <a:rPr lang="en-US" sz="1800" b="1" dirty="0">
                <a:solidFill>
                  <a:schemeClr val="bg1"/>
                </a:solidFill>
              </a:rPr>
              <a:t> yang </a:t>
            </a:r>
            <a:r>
              <a:rPr lang="en-US" sz="1800" b="1" dirty="0" err="1">
                <a:solidFill>
                  <a:schemeClr val="bg1"/>
                </a:solidFill>
              </a:rPr>
              <a:t>dapat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diartikan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menjadi</a:t>
            </a:r>
            <a:r>
              <a:rPr lang="en-US" sz="1800" b="1" dirty="0">
                <a:solidFill>
                  <a:schemeClr val="bg1"/>
                </a:solidFill>
              </a:rPr>
              <a:t> “</a:t>
            </a:r>
            <a:r>
              <a:rPr lang="en-US" sz="1800" b="1" dirty="0" err="1">
                <a:solidFill>
                  <a:schemeClr val="bg1"/>
                </a:solidFill>
              </a:rPr>
              <a:t>pengujian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kotak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putih</a:t>
            </a:r>
            <a:r>
              <a:rPr lang="en-US" sz="1800" b="1" dirty="0">
                <a:solidFill>
                  <a:schemeClr val="bg1"/>
                </a:solidFill>
              </a:rPr>
              <a:t>” </a:t>
            </a:r>
            <a:r>
              <a:rPr lang="en-US" sz="1800" b="1" dirty="0" err="1">
                <a:solidFill>
                  <a:schemeClr val="bg1"/>
                </a:solidFill>
              </a:rPr>
              <a:t>adalah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pengujian</a:t>
            </a:r>
            <a:r>
              <a:rPr lang="en-US" sz="1800" b="1" dirty="0">
                <a:solidFill>
                  <a:schemeClr val="bg1"/>
                </a:solidFill>
              </a:rPr>
              <a:t> yang </a:t>
            </a:r>
            <a:r>
              <a:rPr lang="en-US" sz="1800" b="1" dirty="0" err="1">
                <a:solidFill>
                  <a:schemeClr val="bg1"/>
                </a:solidFill>
              </a:rPr>
              <a:t>dilakukan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untuk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menguji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perangkat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lunak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dengan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cara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menganalisa</a:t>
            </a:r>
            <a:r>
              <a:rPr lang="en-US" sz="1800" b="1" dirty="0">
                <a:solidFill>
                  <a:schemeClr val="bg1"/>
                </a:solidFill>
              </a:rPr>
              <a:t> dan </a:t>
            </a:r>
            <a:r>
              <a:rPr lang="en-US" sz="1800" b="1" dirty="0" err="1">
                <a:solidFill>
                  <a:schemeClr val="bg1"/>
                </a:solidFill>
              </a:rPr>
              <a:t>meneliti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struktur</a:t>
            </a:r>
            <a:r>
              <a:rPr lang="en-US" sz="1800" b="1" dirty="0">
                <a:solidFill>
                  <a:schemeClr val="bg1"/>
                </a:solidFill>
              </a:rPr>
              <a:t> internal dan </a:t>
            </a:r>
            <a:r>
              <a:rPr lang="en-US" sz="1800" b="1" dirty="0" err="1">
                <a:solidFill>
                  <a:schemeClr val="bg1"/>
                </a:solidFill>
              </a:rPr>
              <a:t>kode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dari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perangkat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lunak</a:t>
            </a:r>
            <a:r>
              <a:rPr lang="en-US" sz="1800" b="1" dirty="0">
                <a:solidFill>
                  <a:schemeClr val="bg1"/>
                </a:solidFill>
              </a:rPr>
              <a:t>. Lain </a:t>
            </a:r>
            <a:r>
              <a:rPr lang="en-US" sz="1800" b="1" dirty="0" err="1">
                <a:solidFill>
                  <a:schemeClr val="bg1"/>
                </a:solidFill>
              </a:rPr>
              <a:t>halnya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dengan</a:t>
            </a:r>
            <a:r>
              <a:rPr lang="en-US" sz="1800" b="1" dirty="0">
                <a:solidFill>
                  <a:schemeClr val="bg1"/>
                </a:solidFill>
              </a:rPr>
              <a:t> black box testing yang </a:t>
            </a:r>
            <a:r>
              <a:rPr lang="en-US" sz="1800" b="1" dirty="0" err="1">
                <a:solidFill>
                  <a:schemeClr val="bg1"/>
                </a:solidFill>
              </a:rPr>
              <a:t>hanya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melihat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hasil</a:t>
            </a:r>
            <a:r>
              <a:rPr lang="en-US" sz="1800" b="1" dirty="0">
                <a:solidFill>
                  <a:schemeClr val="bg1"/>
                </a:solidFill>
              </a:rPr>
              <a:t> input dan output </a:t>
            </a:r>
            <a:r>
              <a:rPr lang="en-US" sz="1800" b="1" dirty="0" err="1">
                <a:solidFill>
                  <a:schemeClr val="bg1"/>
                </a:solidFill>
              </a:rPr>
              <a:t>dari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perangkat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lunak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dirty="0" err="1">
                <a:solidFill>
                  <a:schemeClr val="bg1"/>
                </a:solidFill>
              </a:rPr>
              <a:t>pengujian</a:t>
            </a:r>
            <a:r>
              <a:rPr lang="en-US" sz="1800" b="1" dirty="0">
                <a:solidFill>
                  <a:schemeClr val="bg1"/>
                </a:solidFill>
              </a:rPr>
              <a:t> white box testing </a:t>
            </a:r>
            <a:r>
              <a:rPr lang="en-US" sz="1800" b="1" dirty="0" err="1">
                <a:solidFill>
                  <a:schemeClr val="bg1"/>
                </a:solidFill>
              </a:rPr>
              <a:t>berfokus</a:t>
            </a:r>
            <a:r>
              <a:rPr lang="en-US" sz="1800" b="1" dirty="0">
                <a:solidFill>
                  <a:schemeClr val="bg1"/>
                </a:solidFill>
              </a:rPr>
              <a:t> pada </a:t>
            </a:r>
            <a:r>
              <a:rPr lang="en-US" sz="1800" b="1" dirty="0" err="1">
                <a:solidFill>
                  <a:schemeClr val="bg1"/>
                </a:solidFill>
              </a:rPr>
              <a:t>aliran</a:t>
            </a:r>
            <a:r>
              <a:rPr lang="en-US" sz="1800" b="1" dirty="0">
                <a:solidFill>
                  <a:schemeClr val="bg1"/>
                </a:solidFill>
              </a:rPr>
              <a:t> input dan output </a:t>
            </a:r>
            <a:r>
              <a:rPr lang="en-US" sz="1800" b="1" dirty="0" err="1">
                <a:solidFill>
                  <a:schemeClr val="bg1"/>
                </a:solidFill>
              </a:rPr>
              <a:t>dari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perangkat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lunak</a:t>
            </a:r>
            <a:r>
              <a:rPr lang="en-US" sz="1800" b="1" dirty="0">
                <a:solidFill>
                  <a:schemeClr val="bg1"/>
                </a:solidFill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sz="1800" b="1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800" b="1" dirty="0" err="1">
                <a:solidFill>
                  <a:schemeClr val="bg1"/>
                </a:solidFill>
              </a:rPr>
              <a:t>Dilakukan</a:t>
            </a:r>
            <a:r>
              <a:rPr lang="en-US" sz="1800" b="1" dirty="0">
                <a:solidFill>
                  <a:schemeClr val="bg1"/>
                </a:solidFill>
              </a:rPr>
              <a:t> oleh </a:t>
            </a:r>
            <a:r>
              <a:rPr lang="en-US" sz="1800" b="1" dirty="0" err="1">
                <a:solidFill>
                  <a:schemeClr val="bg1"/>
                </a:solidFill>
              </a:rPr>
              <a:t>penguji</a:t>
            </a:r>
            <a:r>
              <a:rPr lang="en-US" sz="1800" b="1" dirty="0">
                <a:solidFill>
                  <a:schemeClr val="bg1"/>
                </a:solidFill>
              </a:rPr>
              <a:t> yang </a:t>
            </a:r>
            <a:r>
              <a:rPr lang="en-US" sz="1800" b="1" dirty="0" err="1">
                <a:solidFill>
                  <a:schemeClr val="bg1"/>
                </a:solidFill>
              </a:rPr>
              <a:t>paham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tentang</a:t>
            </a:r>
            <a:r>
              <a:rPr lang="en-US" sz="1800" b="1" dirty="0">
                <a:solidFill>
                  <a:schemeClr val="bg1"/>
                </a:solidFill>
              </a:rPr>
              <a:t> quality assurance (QA), </a:t>
            </a:r>
            <a:r>
              <a:rPr lang="en-US" sz="1800" b="1" dirty="0" err="1">
                <a:solidFill>
                  <a:schemeClr val="bg1"/>
                </a:solidFill>
              </a:rPr>
              <a:t>struktur</a:t>
            </a:r>
            <a:r>
              <a:rPr lang="en-US" sz="1800" b="1" dirty="0">
                <a:solidFill>
                  <a:schemeClr val="bg1"/>
                </a:solidFill>
              </a:rPr>
              <a:t> internal, dan </a:t>
            </a:r>
            <a:r>
              <a:rPr lang="en-US" sz="1800" b="1" dirty="0" err="1">
                <a:solidFill>
                  <a:schemeClr val="bg1"/>
                </a:solidFill>
              </a:rPr>
              <a:t>kode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dari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perangkat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lunak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800" b="1" dirty="0" err="1">
                <a:solidFill>
                  <a:schemeClr val="bg1"/>
                </a:solidFill>
              </a:rPr>
              <a:t>Dilakukan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beriringan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dengan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tahap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pengembangan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perangkat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lunak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373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205E3E-638D-E7F2-16BC-1D48BF38A638}"/>
              </a:ext>
            </a:extLst>
          </p:cNvPr>
          <p:cNvSpPr txBox="1"/>
          <p:nvPr/>
        </p:nvSpPr>
        <p:spPr>
          <a:xfrm>
            <a:off x="1025236" y="431861"/>
            <a:ext cx="9642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3200" b="1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Teknik-Teknik </a:t>
            </a:r>
            <a:r>
              <a:rPr lang="en-ID" sz="3200" b="1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Pengujia</a:t>
            </a:r>
            <a:r>
              <a:rPr lang="id-ID" sz="3200" b="1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n white box testing</a:t>
            </a:r>
            <a:endParaRPr lang="en-ID" sz="3200" b="1" i="0" dirty="0">
              <a:solidFill>
                <a:srgbClr val="555555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326A0-0562-6B31-F054-D910E8EACAAF}"/>
              </a:ext>
            </a:extLst>
          </p:cNvPr>
          <p:cNvSpPr txBox="1"/>
          <p:nvPr/>
        </p:nvSpPr>
        <p:spPr>
          <a:xfrm>
            <a:off x="138545" y="1292269"/>
            <a:ext cx="1191491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Basis path testing</a:t>
            </a:r>
            <a:r>
              <a:rPr lang="id-ID" b="1" dirty="0">
                <a:solidFill>
                  <a:srgbClr val="555555"/>
                </a:solidFill>
                <a:latin typeface="Source Sans Pro" panose="020B0503030403020204" pitchFamily="34" charset="0"/>
              </a:rPr>
              <a:t> : 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bertujuan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mengukur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kompleksitas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program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mendefinisikan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alur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dieksekusi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id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</a:br>
            <a:endParaRPr lang="en-ID" b="0" i="0" dirty="0">
              <a:solidFill>
                <a:srgbClr val="555555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Branch coverage</a:t>
            </a:r>
            <a:r>
              <a:rPr lang="id-ID" b="1" dirty="0">
                <a:solidFill>
                  <a:srgbClr val="555555"/>
                </a:solidFill>
                <a:latin typeface="Source Sans Pro" panose="020B0503030403020204" pitchFamily="34" charset="0"/>
              </a:rPr>
              <a:t> :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Pengujian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dirancang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agar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setiap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branch code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diuji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setidaknya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satu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kali.</a:t>
            </a:r>
            <a:br>
              <a:rPr lang="id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</a:br>
            <a:endParaRPr lang="en-ID" b="0" i="0" dirty="0">
              <a:solidFill>
                <a:srgbClr val="555555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Condition coverage</a:t>
            </a:r>
            <a:r>
              <a:rPr lang="id-ID" b="1" dirty="0">
                <a:solidFill>
                  <a:srgbClr val="555555"/>
                </a:solidFill>
                <a:latin typeface="Source Sans Pro" panose="020B0503030403020204" pitchFamily="34" charset="0"/>
              </a:rPr>
              <a:t> : </a:t>
            </a:r>
            <a:r>
              <a:rPr lang="id-ID" dirty="0">
                <a:solidFill>
                  <a:srgbClr val="555555"/>
                </a:solidFill>
                <a:latin typeface="Source Sans Pro" panose="020B0503030403020204" pitchFamily="34" charset="0"/>
              </a:rPr>
              <a:t>Tujuan nya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menguji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seluruh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agar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menghasilkan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nilai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TRUE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FALSE.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begitu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tester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memastikan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bekerja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mengeluarkan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output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sesuai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input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pengguna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id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</a:br>
            <a:endParaRPr lang="en-ID" b="0" i="0" dirty="0">
              <a:solidFill>
                <a:srgbClr val="555555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Loop testing</a:t>
            </a:r>
            <a:r>
              <a:rPr lang="id-ID" b="1" dirty="0">
                <a:solidFill>
                  <a:srgbClr val="555555"/>
                </a:solidFill>
                <a:latin typeface="Source Sans Pro" panose="020B0503030403020204" pitchFamily="34" charset="0"/>
              </a:rPr>
              <a:t> :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Pengujian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wajib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menguji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berbagai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perulangan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/looping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ada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program,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do-while, for, 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dan </a:t>
            </a:r>
            <a:r>
              <a:rPr lang="en-ID" b="0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while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pengujian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kamu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juga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memeriksa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kondisi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ID" b="0" i="1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perulangan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apakah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sudah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berjalan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benar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tidak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id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</a:br>
            <a:endParaRPr lang="en-ID" b="0" i="0" dirty="0">
              <a:solidFill>
                <a:srgbClr val="555555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Multiple condition coverage</a:t>
            </a:r>
            <a:r>
              <a:rPr lang="id-ID" b="1" dirty="0">
                <a:solidFill>
                  <a:srgbClr val="555555"/>
                </a:solidFill>
                <a:latin typeface="Source Sans Pro" panose="020B0503030403020204" pitchFamily="34" charset="0"/>
              </a:rPr>
              <a:t> :  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Teknik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menguji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seluruh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kombinasi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dari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mungkin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digunakan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berbagai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kondisi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Seluruh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kombinasi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harus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diuji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minimal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satu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kali,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tujuannya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memastikan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agar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berjalan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baik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id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</a:br>
            <a:endParaRPr lang="en-ID" b="0" i="0" dirty="0">
              <a:solidFill>
                <a:srgbClr val="555555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i="1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Statement coverage</a:t>
            </a:r>
            <a:r>
              <a:rPr lang="id-ID" b="1" dirty="0">
                <a:solidFill>
                  <a:srgbClr val="555555"/>
                </a:solidFill>
                <a:latin typeface="Source Sans Pro" panose="020B0503030403020204" pitchFamily="34" charset="0"/>
              </a:rPr>
              <a:t> :  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Teknik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minimal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satu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kali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menguji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setiap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statement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Dengan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pengujian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id-ID" dirty="0">
                <a:solidFill>
                  <a:srgbClr val="555555"/>
                </a:solidFill>
                <a:latin typeface="Source Sans Pro" panose="020B0503030403020204" pitchFamily="34" charset="0"/>
              </a:rPr>
              <a:t>dik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etahui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kode-kode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yang error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sehingga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segera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memperbaikinya</a:t>
            </a:r>
            <a:r>
              <a:rPr lang="en-ID" b="0" i="0" dirty="0">
                <a:solidFill>
                  <a:srgbClr val="555555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id-ID" b="0" i="0" dirty="0">
              <a:solidFill>
                <a:srgbClr val="555555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id-ID" dirty="0">
              <a:solidFill>
                <a:srgbClr val="555555"/>
              </a:solidFill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id-ID" b="0" i="0" dirty="0">
              <a:solidFill>
                <a:srgbClr val="555555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1" dirty="0">
                <a:solidFill>
                  <a:srgbClr val="555555"/>
                </a:solidFill>
                <a:latin typeface="Source Sans Pro" panose="020B0503030403020204" pitchFamily="34" charset="0"/>
              </a:rPr>
              <a:t>#sumber : https://www.dicoding.com/blog/white-box-testing/#</a:t>
            </a:r>
            <a:endParaRPr lang="en-ID" b="1" i="0" dirty="0">
              <a:solidFill>
                <a:srgbClr val="555555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6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8;p53">
            <a:extLst>
              <a:ext uri="{FF2B5EF4-FFF2-40B4-BE49-F238E27FC236}">
                <a16:creationId xmlns:a16="http://schemas.microsoft.com/office/drawing/2014/main" id="{479E4CF8-E8FF-A431-B7C5-DB802223EF81}"/>
              </a:ext>
            </a:extLst>
          </p:cNvPr>
          <p:cNvSpPr txBox="1">
            <a:spLocks/>
          </p:cNvSpPr>
          <p:nvPr/>
        </p:nvSpPr>
        <p:spPr>
          <a:xfrm>
            <a:off x="779696" y="1148677"/>
            <a:ext cx="6775512" cy="213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Contoh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implementasi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white-box testing pada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sebuah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fungsi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Python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sederhana</a:t>
            </a:r>
            <a:endParaRPr lang="en-ID" sz="2000" b="1" dirty="0">
              <a:solidFill>
                <a:schemeClr val="bg1">
                  <a:lumMod val="95000"/>
                </a:schemeClr>
              </a:solidFill>
              <a:highlight>
                <a:srgbClr val="00808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2000" b="1" dirty="0">
              <a:solidFill>
                <a:schemeClr val="bg1">
                  <a:lumMod val="95000"/>
                </a:schemeClr>
              </a:solidFill>
              <a:highlight>
                <a:srgbClr val="00808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Misalkan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kita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memiliki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fungsi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Python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sederhana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yang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menghitung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faktorial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dari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sebuah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bilangan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bulat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 </a:t>
            </a:r>
            <a:r>
              <a:rPr lang="en-ID" sz="2000" b="1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positif</a:t>
            </a:r>
            <a:r>
              <a:rPr lang="en-ID" sz="2000" b="1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Google Shape;509;p53">
            <a:extLst>
              <a:ext uri="{FF2B5EF4-FFF2-40B4-BE49-F238E27FC236}">
                <a16:creationId xmlns:a16="http://schemas.microsoft.com/office/drawing/2014/main" id="{87C6C006-573C-98FA-1748-EA13673725AC}"/>
              </a:ext>
            </a:extLst>
          </p:cNvPr>
          <p:cNvSpPr txBox="1">
            <a:spLocks/>
          </p:cNvSpPr>
          <p:nvPr/>
        </p:nvSpPr>
        <p:spPr>
          <a:xfrm>
            <a:off x="1631230" y="252420"/>
            <a:ext cx="89295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whitebox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200AD-1A90-12A7-A771-501E1D8A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8" y="3429000"/>
            <a:ext cx="8635251" cy="32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5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7;p26">
            <a:extLst>
              <a:ext uri="{FF2B5EF4-FFF2-40B4-BE49-F238E27FC236}">
                <a16:creationId xmlns:a16="http://schemas.microsoft.com/office/drawing/2014/main" id="{47FAD2C4-ECDF-A201-7F08-D77EA0CABDB0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489528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d-ID" b="1" dirty="0">
                <a:solidFill>
                  <a:schemeClr val="bg1"/>
                </a:solidFill>
              </a:rPr>
              <a:t>UNIT TEST</a:t>
            </a:r>
          </a:p>
        </p:txBody>
      </p:sp>
      <p:sp>
        <p:nvSpPr>
          <p:cNvPr id="3" name="Google Shape;466;p26">
            <a:extLst>
              <a:ext uri="{FF2B5EF4-FFF2-40B4-BE49-F238E27FC236}">
                <a16:creationId xmlns:a16="http://schemas.microsoft.com/office/drawing/2014/main" id="{5AB5C706-F800-AB3B-F12E-C5E75ABCB3DF}"/>
              </a:ext>
            </a:extLst>
          </p:cNvPr>
          <p:cNvSpPr txBox="1">
            <a:spLocks/>
          </p:cNvSpPr>
          <p:nvPr/>
        </p:nvSpPr>
        <p:spPr>
          <a:xfrm>
            <a:off x="597374" y="1063525"/>
            <a:ext cx="11248261" cy="5046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Unit testing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jenis</a:t>
            </a:r>
            <a:r>
              <a:rPr lang="en-US" sz="2400" b="1" dirty="0">
                <a:solidFill>
                  <a:schemeClr val="bg1"/>
                </a:solidFill>
              </a:rPr>
              <a:t> software testing yang </a:t>
            </a:r>
            <a:r>
              <a:rPr lang="en-US" sz="2400" b="1" dirty="0" err="1">
                <a:solidFill>
                  <a:schemeClr val="bg1"/>
                </a:solidFill>
              </a:rPr>
              <a:t>dilakukan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untuk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menguji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suatu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bagian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atau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komponen</a:t>
            </a:r>
            <a:r>
              <a:rPr lang="en-US" sz="2400" b="1" dirty="0">
                <a:solidFill>
                  <a:schemeClr val="bg1"/>
                </a:solidFill>
              </a:rPr>
              <a:t> software.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Unit yang </a:t>
            </a:r>
            <a:r>
              <a:rPr lang="en-US" sz="2400" b="1" dirty="0" err="1">
                <a:solidFill>
                  <a:schemeClr val="bg1"/>
                </a:solidFill>
              </a:rPr>
              <a:t>dimaksud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bisa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berupa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kode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fungsi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metode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prosedur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modul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atau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tersendiri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Unit testing </a:t>
            </a:r>
            <a:r>
              <a:rPr lang="en-US" sz="2400" b="1" dirty="0" err="1">
                <a:solidFill>
                  <a:schemeClr val="bg1"/>
                </a:solidFill>
              </a:rPr>
              <a:t>termasuk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dalam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tahapan</a:t>
            </a:r>
            <a:r>
              <a:rPr lang="en-US" sz="2400" b="1" dirty="0">
                <a:solidFill>
                  <a:schemeClr val="bg1"/>
                </a:solidFill>
              </a:rPr>
              <a:t> software development. </a:t>
            </a:r>
            <a:r>
              <a:rPr lang="en-US" sz="2400" b="1" dirty="0" err="1">
                <a:solidFill>
                  <a:schemeClr val="bg1"/>
                </a:solidFill>
              </a:rPr>
              <a:t>Biasanya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pengujian</a:t>
            </a:r>
            <a:r>
              <a:rPr lang="en-US" sz="2400" b="1" dirty="0">
                <a:solidFill>
                  <a:schemeClr val="bg1"/>
                </a:solidFill>
              </a:rPr>
              <a:t> unit </a:t>
            </a:r>
            <a:r>
              <a:rPr lang="en-US" sz="2400" b="1" dirty="0" err="1">
                <a:solidFill>
                  <a:schemeClr val="bg1"/>
                </a:solidFill>
              </a:rPr>
              <a:t>ini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dilakukan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sebelum</a:t>
            </a:r>
            <a:r>
              <a:rPr lang="en-US" sz="2400" b="1" dirty="0">
                <a:solidFill>
                  <a:schemeClr val="bg1"/>
                </a:solidFill>
              </a:rPr>
              <a:t> system integration testing.</a:t>
            </a:r>
          </a:p>
          <a:p>
            <a:pPr>
              <a:lnSpc>
                <a:spcPct val="150000"/>
              </a:lnSpc>
            </a:pPr>
            <a:r>
              <a:rPr lang="id-ID" sz="2400" b="1" dirty="0">
                <a:solidFill>
                  <a:schemeClr val="bg1"/>
                </a:solidFill>
              </a:rPr>
              <a:t>Tujuan dari </a:t>
            </a:r>
            <a:r>
              <a:rPr lang="en-US" sz="2400" b="1" dirty="0">
                <a:solidFill>
                  <a:schemeClr val="bg1"/>
                </a:solidFill>
              </a:rPr>
              <a:t>Unit testing </a:t>
            </a:r>
            <a:r>
              <a:rPr lang="en-US" sz="2400" b="1" dirty="0" err="1">
                <a:solidFill>
                  <a:schemeClr val="bg1"/>
                </a:solidFill>
              </a:rPr>
              <a:t>dilakukan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untuk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memastikan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bahwa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setiap</a:t>
            </a:r>
            <a:r>
              <a:rPr lang="en-US" sz="2400" b="1" dirty="0">
                <a:solidFill>
                  <a:schemeClr val="bg1"/>
                </a:solidFill>
              </a:rPr>
              <a:t> unit </a:t>
            </a:r>
            <a:r>
              <a:rPr lang="en-US" sz="2400" b="1" dirty="0" err="1">
                <a:solidFill>
                  <a:schemeClr val="bg1"/>
                </a:solidFill>
              </a:rPr>
              <a:t>kode</a:t>
            </a:r>
            <a:r>
              <a:rPr lang="en-US" sz="2400" b="1" dirty="0">
                <a:solidFill>
                  <a:schemeClr val="bg1"/>
                </a:solidFill>
              </a:rPr>
              <a:t> software </a:t>
            </a:r>
            <a:r>
              <a:rPr lang="en-US" sz="2400" b="1" dirty="0" err="1">
                <a:solidFill>
                  <a:schemeClr val="bg1"/>
                </a:solidFill>
              </a:rPr>
              <a:t>sudah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bisa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bekerja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sesuai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id-ID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harapan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557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8E07F5-0A6C-4CEA-B31C-F4805BA024FD}"/>
              </a:ext>
            </a:extLst>
          </p:cNvPr>
          <p:cNvGrpSpPr/>
          <p:nvPr/>
        </p:nvGrpSpPr>
        <p:grpSpPr>
          <a:xfrm>
            <a:off x="8993372" y="3348681"/>
            <a:ext cx="3903438" cy="3921185"/>
            <a:chOff x="4145241" y="1873571"/>
            <a:chExt cx="3903438" cy="392118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CD95C220-4EC2-4822-A93B-2E0C77FCFBE1}"/>
                </a:ext>
              </a:extLst>
            </p:cNvPr>
            <p:cNvSpPr/>
            <p:nvPr/>
          </p:nvSpPr>
          <p:spPr>
            <a:xfrm>
              <a:off x="4145241" y="1873571"/>
              <a:ext cx="3903438" cy="3921185"/>
            </a:xfrm>
            <a:custGeom>
              <a:avLst/>
              <a:gdLst>
                <a:gd name="connsiteX0" fmla="*/ 3903439 w 3903438"/>
                <a:gd name="connsiteY0" fmla="*/ 1964597 h 3921185"/>
                <a:gd name="connsiteX1" fmla="*/ 3562413 w 3903438"/>
                <a:gd name="connsiteY1" fmla="*/ 2069538 h 3921185"/>
                <a:gd name="connsiteX2" fmla="*/ 3363808 w 3903438"/>
                <a:gd name="connsiteY2" fmla="*/ 2130081 h 3921185"/>
                <a:gd name="connsiteX3" fmla="*/ 3335426 w 3903438"/>
                <a:gd name="connsiteY3" fmla="*/ 2162370 h 3921185"/>
                <a:gd name="connsiteX4" fmla="*/ 3030854 w 3903438"/>
                <a:gd name="connsiteY4" fmla="*/ 2858580 h 3921185"/>
                <a:gd name="connsiteX5" fmla="*/ 3027843 w 3903438"/>
                <a:gd name="connsiteY5" fmla="*/ 2903298 h 3921185"/>
                <a:gd name="connsiteX6" fmla="*/ 3175644 w 3903438"/>
                <a:gd name="connsiteY6" fmla="*/ 3180834 h 3921185"/>
                <a:gd name="connsiteX7" fmla="*/ 3147968 w 3903438"/>
                <a:gd name="connsiteY7" fmla="*/ 3171608 h 3921185"/>
                <a:gd name="connsiteX8" fmla="*/ 2896956 w 3903438"/>
                <a:gd name="connsiteY8" fmla="*/ 3037838 h 3921185"/>
                <a:gd name="connsiteX9" fmla="*/ 2847432 w 3903438"/>
                <a:gd name="connsiteY9" fmla="*/ 3043924 h 3921185"/>
                <a:gd name="connsiteX10" fmla="*/ 2150454 w 3903438"/>
                <a:gd name="connsiteY10" fmla="*/ 3354774 h 3921185"/>
                <a:gd name="connsiteX11" fmla="*/ 2117588 w 3903438"/>
                <a:gd name="connsiteY11" fmla="*/ 3385462 h 3921185"/>
                <a:gd name="connsiteX12" fmla="*/ 1964981 w 3903438"/>
                <a:gd name="connsiteY12" fmla="*/ 3883130 h 3921185"/>
                <a:gd name="connsiteX13" fmla="*/ 1951912 w 3903438"/>
                <a:gd name="connsiteY13" fmla="*/ 3921186 h 3921185"/>
                <a:gd name="connsiteX14" fmla="*/ 1908859 w 3903438"/>
                <a:gd name="connsiteY14" fmla="*/ 3784147 h 3921185"/>
                <a:gd name="connsiteX15" fmla="*/ 1785787 w 3903438"/>
                <a:gd name="connsiteY15" fmla="*/ 3380977 h 3921185"/>
                <a:gd name="connsiteX16" fmla="*/ 1755740 w 3903438"/>
                <a:gd name="connsiteY16" fmla="*/ 3354967 h 3921185"/>
                <a:gd name="connsiteX17" fmla="*/ 1051138 w 3903438"/>
                <a:gd name="connsiteY17" fmla="*/ 3038863 h 3921185"/>
                <a:gd name="connsiteX18" fmla="*/ 1012185 w 3903438"/>
                <a:gd name="connsiteY18" fmla="*/ 3035852 h 3921185"/>
                <a:gd name="connsiteX19" fmla="*/ 760981 w 3903438"/>
                <a:gd name="connsiteY19" fmla="*/ 3169302 h 3921185"/>
                <a:gd name="connsiteX20" fmla="*/ 725744 w 3903438"/>
                <a:gd name="connsiteY20" fmla="*/ 3186920 h 3921185"/>
                <a:gd name="connsiteX21" fmla="*/ 798716 w 3903438"/>
                <a:gd name="connsiteY21" fmla="*/ 3048729 h 3921185"/>
                <a:gd name="connsiteX22" fmla="*/ 877069 w 3903438"/>
                <a:gd name="connsiteY22" fmla="*/ 2902209 h 3921185"/>
                <a:gd name="connsiteX23" fmla="*/ 872713 w 3903438"/>
                <a:gd name="connsiteY23" fmla="*/ 2857619 h 3921185"/>
                <a:gd name="connsiteX24" fmla="*/ 609144 w 3903438"/>
                <a:gd name="connsiteY24" fmla="*/ 2358093 h 3921185"/>
                <a:gd name="connsiteX25" fmla="*/ 570127 w 3903438"/>
                <a:gd name="connsiteY25" fmla="*/ 2170763 h 3921185"/>
                <a:gd name="connsiteX26" fmla="*/ 533545 w 3903438"/>
                <a:gd name="connsiteY26" fmla="*/ 2127262 h 3921185"/>
                <a:gd name="connsiteX27" fmla="*/ 23512 w 3903438"/>
                <a:gd name="connsiteY27" fmla="*/ 1971580 h 3921185"/>
                <a:gd name="connsiteX28" fmla="*/ 0 w 3903438"/>
                <a:gd name="connsiteY28" fmla="*/ 1958254 h 3921185"/>
                <a:gd name="connsiteX29" fmla="*/ 215584 w 3903438"/>
                <a:gd name="connsiteY29" fmla="*/ 1891433 h 3921185"/>
                <a:gd name="connsiteX30" fmla="*/ 545462 w 3903438"/>
                <a:gd name="connsiteY30" fmla="*/ 1790721 h 3921185"/>
                <a:gd name="connsiteX31" fmla="*/ 571152 w 3903438"/>
                <a:gd name="connsiteY31" fmla="*/ 1760609 h 3921185"/>
                <a:gd name="connsiteX32" fmla="*/ 882963 w 3903438"/>
                <a:gd name="connsiteY32" fmla="*/ 1074138 h 3921185"/>
                <a:gd name="connsiteX33" fmla="*/ 886231 w 3903438"/>
                <a:gd name="connsiteY33" fmla="*/ 1037748 h 3921185"/>
                <a:gd name="connsiteX34" fmla="*/ 743875 w 3903438"/>
                <a:gd name="connsiteY34" fmla="*/ 769566 h 3921185"/>
                <a:gd name="connsiteX35" fmla="*/ 731574 w 3903438"/>
                <a:gd name="connsiteY35" fmla="*/ 737469 h 3921185"/>
                <a:gd name="connsiteX36" fmla="*/ 864769 w 3903438"/>
                <a:gd name="connsiteY36" fmla="*/ 807749 h 3921185"/>
                <a:gd name="connsiteX37" fmla="*/ 1028394 w 3903438"/>
                <a:gd name="connsiteY37" fmla="*/ 894880 h 3921185"/>
                <a:gd name="connsiteX38" fmla="*/ 1067347 w 3903438"/>
                <a:gd name="connsiteY38" fmla="*/ 891677 h 3921185"/>
                <a:gd name="connsiteX39" fmla="*/ 1748373 w 3903438"/>
                <a:gd name="connsiteY39" fmla="*/ 591013 h 3921185"/>
                <a:gd name="connsiteX40" fmla="*/ 1780406 w 3903438"/>
                <a:gd name="connsiteY40" fmla="*/ 557890 h 3921185"/>
                <a:gd name="connsiteX41" fmla="*/ 1937817 w 3903438"/>
                <a:gd name="connsiteY41" fmla="*/ 44975 h 3921185"/>
                <a:gd name="connsiteX42" fmla="*/ 1952360 w 3903438"/>
                <a:gd name="connsiteY42" fmla="*/ 0 h 3921185"/>
                <a:gd name="connsiteX43" fmla="*/ 2009315 w 3903438"/>
                <a:gd name="connsiteY43" fmla="*/ 183935 h 3921185"/>
                <a:gd name="connsiteX44" fmla="*/ 2123930 w 3903438"/>
                <a:gd name="connsiteY44" fmla="*/ 559620 h 3921185"/>
                <a:gd name="connsiteX45" fmla="*/ 2160896 w 3903438"/>
                <a:gd name="connsiteY45" fmla="*/ 591269 h 3921185"/>
                <a:gd name="connsiteX46" fmla="*/ 2830775 w 3903438"/>
                <a:gd name="connsiteY46" fmla="*/ 886743 h 3921185"/>
                <a:gd name="connsiteX47" fmla="*/ 2883245 w 3903438"/>
                <a:gd name="connsiteY47" fmla="*/ 891420 h 3921185"/>
                <a:gd name="connsiteX48" fmla="*/ 3172249 w 3903438"/>
                <a:gd name="connsiteY48" fmla="*/ 737597 h 3921185"/>
                <a:gd name="connsiteX49" fmla="*/ 3162575 w 3903438"/>
                <a:gd name="connsiteY49" fmla="*/ 765530 h 3921185"/>
                <a:gd name="connsiteX50" fmla="*/ 3018682 w 3903438"/>
                <a:gd name="connsiteY50" fmla="*/ 1036531 h 3921185"/>
                <a:gd name="connsiteX51" fmla="*/ 3022526 w 3903438"/>
                <a:gd name="connsiteY51" fmla="*/ 1075547 h 3921185"/>
                <a:gd name="connsiteX52" fmla="*/ 3332799 w 3903438"/>
                <a:gd name="connsiteY52" fmla="*/ 1759264 h 3921185"/>
                <a:gd name="connsiteX53" fmla="*/ 3360797 w 3903438"/>
                <a:gd name="connsiteY53" fmla="*/ 1790849 h 3921185"/>
                <a:gd name="connsiteX54" fmla="*/ 3867562 w 3903438"/>
                <a:gd name="connsiteY54" fmla="*/ 1946466 h 3921185"/>
                <a:gd name="connsiteX55" fmla="*/ 3903311 w 3903438"/>
                <a:gd name="connsiteY55" fmla="*/ 1957934 h 3921185"/>
                <a:gd name="connsiteX56" fmla="*/ 3903439 w 3903438"/>
                <a:gd name="connsiteY56" fmla="*/ 1964597 h 392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903438" h="3921185">
                  <a:moveTo>
                    <a:pt x="3903439" y="1964597"/>
                  </a:moveTo>
                  <a:cubicBezTo>
                    <a:pt x="3789785" y="1999577"/>
                    <a:pt x="3676067" y="2034557"/>
                    <a:pt x="3562413" y="2069538"/>
                  </a:cubicBezTo>
                  <a:cubicBezTo>
                    <a:pt x="3496297" y="2089911"/>
                    <a:pt x="3430373" y="2111181"/>
                    <a:pt x="3363808" y="2130081"/>
                  </a:cubicBezTo>
                  <a:cubicBezTo>
                    <a:pt x="3345228" y="2135334"/>
                    <a:pt x="3337797" y="2144559"/>
                    <a:pt x="3335426" y="2162370"/>
                  </a:cubicBezTo>
                  <a:cubicBezTo>
                    <a:pt x="3300254" y="2423441"/>
                    <a:pt x="3197619" y="2655169"/>
                    <a:pt x="3030854" y="2858580"/>
                  </a:cubicBezTo>
                  <a:cubicBezTo>
                    <a:pt x="3017721" y="2874596"/>
                    <a:pt x="3018425" y="2886064"/>
                    <a:pt x="3027843" y="2903298"/>
                  </a:cubicBezTo>
                  <a:cubicBezTo>
                    <a:pt x="3077559" y="2994785"/>
                    <a:pt x="3125929" y="3087105"/>
                    <a:pt x="3175644" y="3180834"/>
                  </a:cubicBezTo>
                  <a:cubicBezTo>
                    <a:pt x="3162703" y="3183076"/>
                    <a:pt x="3155720" y="3175709"/>
                    <a:pt x="3147968" y="3171608"/>
                  </a:cubicBezTo>
                  <a:cubicBezTo>
                    <a:pt x="3064105" y="3127339"/>
                    <a:pt x="2979986" y="3083517"/>
                    <a:pt x="2896956" y="3037838"/>
                  </a:cubicBezTo>
                  <a:cubicBezTo>
                    <a:pt x="2876775" y="3026754"/>
                    <a:pt x="2864666" y="3029509"/>
                    <a:pt x="2847432" y="3043924"/>
                  </a:cubicBezTo>
                  <a:cubicBezTo>
                    <a:pt x="2644534" y="3213187"/>
                    <a:pt x="2411845" y="3316783"/>
                    <a:pt x="2150454" y="3354774"/>
                  </a:cubicBezTo>
                  <a:cubicBezTo>
                    <a:pt x="2128607" y="3357977"/>
                    <a:pt x="2123033" y="3367716"/>
                    <a:pt x="2117588" y="3385462"/>
                  </a:cubicBezTo>
                  <a:cubicBezTo>
                    <a:pt x="2067167" y="3551458"/>
                    <a:pt x="2015978" y="3717326"/>
                    <a:pt x="1964981" y="3883130"/>
                  </a:cubicBezTo>
                  <a:cubicBezTo>
                    <a:pt x="1961970" y="3892932"/>
                    <a:pt x="1958382" y="3902478"/>
                    <a:pt x="1951912" y="3921186"/>
                  </a:cubicBezTo>
                  <a:cubicBezTo>
                    <a:pt x="1935767" y="3869932"/>
                    <a:pt x="1922057" y="3827136"/>
                    <a:pt x="1908859" y="3784147"/>
                  </a:cubicBezTo>
                  <a:cubicBezTo>
                    <a:pt x="1867600" y="3649800"/>
                    <a:pt x="1826406" y="3515517"/>
                    <a:pt x="1785787" y="3380977"/>
                  </a:cubicBezTo>
                  <a:cubicBezTo>
                    <a:pt x="1780918" y="3364768"/>
                    <a:pt x="1773807" y="3357593"/>
                    <a:pt x="1755740" y="3354967"/>
                  </a:cubicBezTo>
                  <a:cubicBezTo>
                    <a:pt x="1490954" y="3316591"/>
                    <a:pt x="1255766" y="3211329"/>
                    <a:pt x="1051138" y="3038863"/>
                  </a:cubicBezTo>
                  <a:cubicBezTo>
                    <a:pt x="1036723" y="3026690"/>
                    <a:pt x="1026985" y="3027907"/>
                    <a:pt x="1012185" y="3035852"/>
                  </a:cubicBezTo>
                  <a:cubicBezTo>
                    <a:pt x="928707" y="3080826"/>
                    <a:pt x="844780" y="3124968"/>
                    <a:pt x="760981" y="3169302"/>
                  </a:cubicBezTo>
                  <a:cubicBezTo>
                    <a:pt x="751884" y="3174107"/>
                    <a:pt x="742594" y="3178463"/>
                    <a:pt x="725744" y="3186920"/>
                  </a:cubicBezTo>
                  <a:cubicBezTo>
                    <a:pt x="752588" y="3136051"/>
                    <a:pt x="775588" y="3092358"/>
                    <a:pt x="798716" y="3048729"/>
                  </a:cubicBezTo>
                  <a:cubicBezTo>
                    <a:pt x="824599" y="2999782"/>
                    <a:pt x="849713" y="2950323"/>
                    <a:pt x="877069" y="2902209"/>
                  </a:cubicBezTo>
                  <a:cubicBezTo>
                    <a:pt x="887192" y="2884399"/>
                    <a:pt x="885398" y="2872995"/>
                    <a:pt x="872713" y="2857619"/>
                  </a:cubicBezTo>
                  <a:cubicBezTo>
                    <a:pt x="749962" y="2709625"/>
                    <a:pt x="662703" y="2542604"/>
                    <a:pt x="609144" y="2358093"/>
                  </a:cubicBezTo>
                  <a:cubicBezTo>
                    <a:pt x="591333" y="2296717"/>
                    <a:pt x="577046" y="2234317"/>
                    <a:pt x="570127" y="2170763"/>
                  </a:cubicBezTo>
                  <a:cubicBezTo>
                    <a:pt x="567436" y="2146161"/>
                    <a:pt x="557762" y="2134501"/>
                    <a:pt x="533545" y="2127262"/>
                  </a:cubicBezTo>
                  <a:cubicBezTo>
                    <a:pt x="363193" y="2076393"/>
                    <a:pt x="193352" y="2023987"/>
                    <a:pt x="23512" y="1971580"/>
                  </a:cubicBezTo>
                  <a:cubicBezTo>
                    <a:pt x="16209" y="1969338"/>
                    <a:pt x="6343" y="1970363"/>
                    <a:pt x="0" y="1958254"/>
                  </a:cubicBezTo>
                  <a:cubicBezTo>
                    <a:pt x="72523" y="1935767"/>
                    <a:pt x="144021" y="1913472"/>
                    <a:pt x="215584" y="1891433"/>
                  </a:cubicBezTo>
                  <a:cubicBezTo>
                    <a:pt x="325457" y="1857606"/>
                    <a:pt x="435267" y="1823587"/>
                    <a:pt x="545462" y="1790721"/>
                  </a:cubicBezTo>
                  <a:cubicBezTo>
                    <a:pt x="562311" y="1785659"/>
                    <a:pt x="568333" y="1778100"/>
                    <a:pt x="571152" y="1760609"/>
                  </a:cubicBezTo>
                  <a:cubicBezTo>
                    <a:pt x="612027" y="1503255"/>
                    <a:pt x="714469" y="1273577"/>
                    <a:pt x="882963" y="1074138"/>
                  </a:cubicBezTo>
                  <a:cubicBezTo>
                    <a:pt x="893663" y="1061453"/>
                    <a:pt x="893983" y="1052099"/>
                    <a:pt x="886231" y="1037748"/>
                  </a:cubicBezTo>
                  <a:cubicBezTo>
                    <a:pt x="838181" y="948696"/>
                    <a:pt x="791028" y="859131"/>
                    <a:pt x="743875" y="769566"/>
                  </a:cubicBezTo>
                  <a:cubicBezTo>
                    <a:pt x="739134" y="760597"/>
                    <a:pt x="731382" y="752716"/>
                    <a:pt x="731574" y="737469"/>
                  </a:cubicBezTo>
                  <a:cubicBezTo>
                    <a:pt x="777318" y="761622"/>
                    <a:pt x="821075" y="784621"/>
                    <a:pt x="864769" y="807749"/>
                  </a:cubicBezTo>
                  <a:cubicBezTo>
                    <a:pt x="919417" y="836643"/>
                    <a:pt x="974322" y="864961"/>
                    <a:pt x="1028394" y="894880"/>
                  </a:cubicBezTo>
                  <a:cubicBezTo>
                    <a:pt x="1043578" y="903273"/>
                    <a:pt x="1053124" y="903337"/>
                    <a:pt x="1067347" y="891677"/>
                  </a:cubicBezTo>
                  <a:cubicBezTo>
                    <a:pt x="1266657" y="729012"/>
                    <a:pt x="1493068" y="626954"/>
                    <a:pt x="1748373" y="591013"/>
                  </a:cubicBezTo>
                  <a:cubicBezTo>
                    <a:pt x="1769579" y="588002"/>
                    <a:pt x="1775088" y="575252"/>
                    <a:pt x="1780406" y="557890"/>
                  </a:cubicBezTo>
                  <a:cubicBezTo>
                    <a:pt x="1832556" y="386833"/>
                    <a:pt x="1885218" y="215904"/>
                    <a:pt x="1937817" y="44975"/>
                  </a:cubicBezTo>
                  <a:cubicBezTo>
                    <a:pt x="1941469" y="33186"/>
                    <a:pt x="1945377" y="21526"/>
                    <a:pt x="1952360" y="0"/>
                  </a:cubicBezTo>
                  <a:cubicBezTo>
                    <a:pt x="1973310" y="67526"/>
                    <a:pt x="1991441" y="125698"/>
                    <a:pt x="2009315" y="183935"/>
                  </a:cubicBezTo>
                  <a:cubicBezTo>
                    <a:pt x="2047755" y="309120"/>
                    <a:pt x="2086643" y="434114"/>
                    <a:pt x="2123930" y="559620"/>
                  </a:cubicBezTo>
                  <a:cubicBezTo>
                    <a:pt x="2130080" y="580378"/>
                    <a:pt x="2140395" y="588258"/>
                    <a:pt x="2160896" y="591269"/>
                  </a:cubicBezTo>
                  <a:cubicBezTo>
                    <a:pt x="2411268" y="628171"/>
                    <a:pt x="2634411" y="727666"/>
                    <a:pt x="2830775" y="886743"/>
                  </a:cubicBezTo>
                  <a:cubicBezTo>
                    <a:pt x="2849995" y="902311"/>
                    <a:pt x="2862680" y="902568"/>
                    <a:pt x="2883245" y="891420"/>
                  </a:cubicBezTo>
                  <a:cubicBezTo>
                    <a:pt x="2978384" y="839590"/>
                    <a:pt x="3074484" y="789426"/>
                    <a:pt x="3172249" y="737597"/>
                  </a:cubicBezTo>
                  <a:cubicBezTo>
                    <a:pt x="3173786" y="750602"/>
                    <a:pt x="3166739" y="757714"/>
                    <a:pt x="3162575" y="765530"/>
                  </a:cubicBezTo>
                  <a:cubicBezTo>
                    <a:pt x="3114845" y="855991"/>
                    <a:pt x="3067436" y="946581"/>
                    <a:pt x="3018682" y="1036531"/>
                  </a:cubicBezTo>
                  <a:cubicBezTo>
                    <a:pt x="3010161" y="1052291"/>
                    <a:pt x="3011122" y="1061965"/>
                    <a:pt x="3022526" y="1075547"/>
                  </a:cubicBezTo>
                  <a:cubicBezTo>
                    <a:pt x="3189867" y="1274345"/>
                    <a:pt x="3292117" y="1503062"/>
                    <a:pt x="3332799" y="1759264"/>
                  </a:cubicBezTo>
                  <a:cubicBezTo>
                    <a:pt x="3335811" y="1778356"/>
                    <a:pt x="3342730" y="1785403"/>
                    <a:pt x="3360797" y="1790849"/>
                  </a:cubicBezTo>
                  <a:cubicBezTo>
                    <a:pt x="3529932" y="1841974"/>
                    <a:pt x="3698747" y="1894380"/>
                    <a:pt x="3867562" y="1946466"/>
                  </a:cubicBezTo>
                  <a:cubicBezTo>
                    <a:pt x="3879542" y="1950182"/>
                    <a:pt x="3891394" y="1954090"/>
                    <a:pt x="3903311" y="1957934"/>
                  </a:cubicBezTo>
                  <a:cubicBezTo>
                    <a:pt x="3903375" y="1960048"/>
                    <a:pt x="3903439" y="1962291"/>
                    <a:pt x="3903439" y="1964597"/>
                  </a:cubicBezTo>
                  <a:close/>
                </a:path>
              </a:pathLst>
            </a:custGeom>
            <a:solidFill>
              <a:schemeClr val="accent4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41FB8A5-32E2-429B-B8C5-C4B51DA5DBB2}"/>
                </a:ext>
              </a:extLst>
            </p:cNvPr>
            <p:cNvSpPr/>
            <p:nvPr/>
          </p:nvSpPr>
          <p:spPr>
            <a:xfrm>
              <a:off x="4829900" y="2578804"/>
              <a:ext cx="2534822" cy="2533965"/>
            </a:xfrm>
            <a:custGeom>
              <a:avLst/>
              <a:gdLst>
                <a:gd name="connsiteX0" fmla="*/ 1267700 w 2534822"/>
                <a:gd name="connsiteY0" fmla="*/ 9 h 2533965"/>
                <a:gd name="connsiteX1" fmla="*/ 2534742 w 2534822"/>
                <a:gd name="connsiteY1" fmla="*/ 1282043 h 2533965"/>
                <a:gd name="connsiteX2" fmla="*/ 1265650 w 2534822"/>
                <a:gd name="connsiteY2" fmla="*/ 2533965 h 2533965"/>
                <a:gd name="connsiteX3" fmla="*/ 274 w 2534822"/>
                <a:gd name="connsiteY3" fmla="*/ 1240015 h 2533965"/>
                <a:gd name="connsiteX4" fmla="*/ 1267700 w 2534822"/>
                <a:gd name="connsiteY4" fmla="*/ 9 h 2533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822" h="2533965">
                  <a:moveTo>
                    <a:pt x="1267700" y="9"/>
                  </a:moveTo>
                  <a:cubicBezTo>
                    <a:pt x="1964935" y="-2681"/>
                    <a:pt x="2542686" y="569496"/>
                    <a:pt x="2534742" y="1282043"/>
                  </a:cubicBezTo>
                  <a:cubicBezTo>
                    <a:pt x="2527246" y="1956406"/>
                    <a:pt x="1983002" y="2534605"/>
                    <a:pt x="1265650" y="2533965"/>
                  </a:cubicBezTo>
                  <a:cubicBezTo>
                    <a:pt x="546120" y="2533388"/>
                    <a:pt x="-14205" y="1942375"/>
                    <a:pt x="274" y="1240015"/>
                  </a:cubicBezTo>
                  <a:cubicBezTo>
                    <a:pt x="14433" y="553800"/>
                    <a:pt x="576680" y="-1848"/>
                    <a:pt x="1267700" y="9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58E0AD8-1355-426E-9E4E-1009FC23A9E5}"/>
                </a:ext>
              </a:extLst>
            </p:cNvPr>
            <p:cNvSpPr/>
            <p:nvPr/>
          </p:nvSpPr>
          <p:spPr>
            <a:xfrm>
              <a:off x="4864954" y="2613713"/>
              <a:ext cx="2464598" cy="2461902"/>
            </a:xfrm>
            <a:custGeom>
              <a:avLst/>
              <a:gdLst>
                <a:gd name="connsiteX0" fmla="*/ 2440299 w 2464598"/>
                <a:gd name="connsiteY0" fmla="*/ 1209975 h 2461902"/>
                <a:gd name="connsiteX1" fmla="*/ 2264308 w 2464598"/>
                <a:gd name="connsiteY1" fmla="*/ 1210296 h 2461902"/>
                <a:gd name="connsiteX2" fmla="*/ 2235542 w 2464598"/>
                <a:gd name="connsiteY2" fmla="*/ 1181658 h 2461902"/>
                <a:gd name="connsiteX3" fmla="*/ 2219974 w 2464598"/>
                <a:gd name="connsiteY3" fmla="*/ 1048528 h 2461902"/>
                <a:gd name="connsiteX4" fmla="*/ 1960825 w 2464598"/>
                <a:gd name="connsiteY4" fmla="*/ 540545 h 2461902"/>
                <a:gd name="connsiteX5" fmla="*/ 1961402 w 2464598"/>
                <a:gd name="connsiteY5" fmla="*/ 505053 h 2461902"/>
                <a:gd name="connsiteX6" fmla="*/ 2045201 w 2464598"/>
                <a:gd name="connsiteY6" fmla="*/ 421446 h 2461902"/>
                <a:gd name="connsiteX7" fmla="*/ 2053273 w 2464598"/>
                <a:gd name="connsiteY7" fmla="*/ 399279 h 2461902"/>
                <a:gd name="connsiteX8" fmla="*/ 2031106 w 2464598"/>
                <a:gd name="connsiteY8" fmla="*/ 408761 h 2461902"/>
                <a:gd name="connsiteX9" fmla="*/ 1949678 w 2464598"/>
                <a:gd name="connsiteY9" fmla="*/ 490189 h 2461902"/>
                <a:gd name="connsiteX10" fmla="*/ 1911686 w 2464598"/>
                <a:gd name="connsiteY10" fmla="*/ 492367 h 2461902"/>
                <a:gd name="connsiteX11" fmla="*/ 1266281 w 2464598"/>
                <a:gd name="connsiteY11" fmla="*/ 228606 h 2461902"/>
                <a:gd name="connsiteX12" fmla="*/ 1243154 w 2464598"/>
                <a:gd name="connsiteY12" fmla="*/ 204261 h 2461902"/>
                <a:gd name="connsiteX13" fmla="*/ 1243089 w 2464598"/>
                <a:gd name="connsiteY13" fmla="*/ 28270 h 2461902"/>
                <a:gd name="connsiteX14" fmla="*/ 1232967 w 2464598"/>
                <a:gd name="connsiteY14" fmla="*/ 17 h 2461902"/>
                <a:gd name="connsiteX15" fmla="*/ 1221627 w 2464598"/>
                <a:gd name="connsiteY15" fmla="*/ 27053 h 2461902"/>
                <a:gd name="connsiteX16" fmla="*/ 1221691 w 2464598"/>
                <a:gd name="connsiteY16" fmla="*/ 203043 h 2461902"/>
                <a:gd name="connsiteX17" fmla="*/ 1196449 w 2464598"/>
                <a:gd name="connsiteY17" fmla="*/ 228670 h 2461902"/>
                <a:gd name="connsiteX18" fmla="*/ 1132639 w 2464598"/>
                <a:gd name="connsiteY18" fmla="*/ 232258 h 2461902"/>
                <a:gd name="connsiteX19" fmla="*/ 551492 w 2464598"/>
                <a:gd name="connsiteY19" fmla="*/ 493713 h 2461902"/>
                <a:gd name="connsiteX20" fmla="*/ 518114 w 2464598"/>
                <a:gd name="connsiteY20" fmla="*/ 493200 h 2461902"/>
                <a:gd name="connsiteX21" fmla="*/ 430086 w 2464598"/>
                <a:gd name="connsiteY21" fmla="*/ 404724 h 2461902"/>
                <a:gd name="connsiteX22" fmla="*/ 409841 w 2464598"/>
                <a:gd name="connsiteY22" fmla="*/ 400432 h 2461902"/>
                <a:gd name="connsiteX23" fmla="*/ 416440 w 2464598"/>
                <a:gd name="connsiteY23" fmla="*/ 418371 h 2461902"/>
                <a:gd name="connsiteX24" fmla="*/ 500431 w 2464598"/>
                <a:gd name="connsiteY24" fmla="*/ 501721 h 2461902"/>
                <a:gd name="connsiteX25" fmla="*/ 500431 w 2464598"/>
                <a:gd name="connsiteY25" fmla="*/ 544325 h 2461902"/>
                <a:gd name="connsiteX26" fmla="*/ 229046 w 2464598"/>
                <a:gd name="connsiteY26" fmla="*/ 1183516 h 2461902"/>
                <a:gd name="connsiteX27" fmla="*/ 201690 w 2464598"/>
                <a:gd name="connsiteY27" fmla="*/ 1210104 h 2461902"/>
                <a:gd name="connsiteX28" fmla="*/ 25699 w 2464598"/>
                <a:gd name="connsiteY28" fmla="*/ 1209911 h 2461902"/>
                <a:gd name="connsiteX29" fmla="*/ 9 w 2464598"/>
                <a:gd name="connsiteY29" fmla="*/ 1219842 h 2461902"/>
                <a:gd name="connsiteX30" fmla="*/ 26916 w 2464598"/>
                <a:gd name="connsiteY30" fmla="*/ 1231502 h 2461902"/>
                <a:gd name="connsiteX31" fmla="*/ 202907 w 2464598"/>
                <a:gd name="connsiteY31" fmla="*/ 1231438 h 2461902"/>
                <a:gd name="connsiteX32" fmla="*/ 228469 w 2464598"/>
                <a:gd name="connsiteY32" fmla="*/ 1256360 h 2461902"/>
                <a:gd name="connsiteX33" fmla="*/ 495498 w 2464598"/>
                <a:gd name="connsiteY33" fmla="*/ 1913489 h 2461902"/>
                <a:gd name="connsiteX34" fmla="*/ 494025 w 2464598"/>
                <a:gd name="connsiteY34" fmla="*/ 1945970 h 2461902"/>
                <a:gd name="connsiteX35" fmla="*/ 421630 w 2464598"/>
                <a:gd name="connsiteY35" fmla="*/ 2018301 h 2461902"/>
                <a:gd name="connsiteX36" fmla="*/ 412020 w 2464598"/>
                <a:gd name="connsiteY36" fmla="*/ 2042519 h 2461902"/>
                <a:gd name="connsiteX37" fmla="*/ 434059 w 2464598"/>
                <a:gd name="connsiteY37" fmla="*/ 2032524 h 2461902"/>
                <a:gd name="connsiteX38" fmla="*/ 508632 w 2464598"/>
                <a:gd name="connsiteY38" fmla="*/ 1957823 h 2461902"/>
                <a:gd name="connsiteX39" fmla="*/ 538679 w 2464598"/>
                <a:gd name="connsiteY39" fmla="*/ 1957438 h 2461902"/>
                <a:gd name="connsiteX40" fmla="*/ 1188249 w 2464598"/>
                <a:gd name="connsiteY40" fmla="*/ 2234526 h 2461902"/>
                <a:gd name="connsiteX41" fmla="*/ 1221819 w 2464598"/>
                <a:gd name="connsiteY41" fmla="*/ 2272261 h 2461902"/>
                <a:gd name="connsiteX42" fmla="*/ 1221755 w 2464598"/>
                <a:gd name="connsiteY42" fmla="*/ 2432235 h 2461902"/>
                <a:gd name="connsiteX43" fmla="*/ 1233287 w 2464598"/>
                <a:gd name="connsiteY43" fmla="*/ 2461897 h 2461902"/>
                <a:gd name="connsiteX44" fmla="*/ 1243089 w 2464598"/>
                <a:gd name="connsiteY44" fmla="*/ 2433516 h 2461902"/>
                <a:gd name="connsiteX45" fmla="*/ 1243089 w 2464598"/>
                <a:gd name="connsiteY45" fmla="*/ 2263932 h 2461902"/>
                <a:gd name="connsiteX46" fmla="*/ 1268780 w 2464598"/>
                <a:gd name="connsiteY46" fmla="*/ 2235294 h 2461902"/>
                <a:gd name="connsiteX47" fmla="*/ 1405370 w 2464598"/>
                <a:gd name="connsiteY47" fmla="*/ 2221264 h 2461902"/>
                <a:gd name="connsiteX48" fmla="*/ 1925140 w 2464598"/>
                <a:gd name="connsiteY48" fmla="*/ 1958335 h 2461902"/>
                <a:gd name="connsiteX49" fmla="*/ 1957494 w 2464598"/>
                <a:gd name="connsiteY49" fmla="*/ 1958976 h 2461902"/>
                <a:gd name="connsiteX50" fmla="*/ 2027583 w 2464598"/>
                <a:gd name="connsiteY50" fmla="*/ 2029065 h 2461902"/>
                <a:gd name="connsiteX51" fmla="*/ 2053850 w 2464598"/>
                <a:gd name="connsiteY51" fmla="*/ 2040981 h 2461902"/>
                <a:gd name="connsiteX52" fmla="*/ 2041805 w 2464598"/>
                <a:gd name="connsiteY52" fmla="*/ 2016892 h 2461902"/>
                <a:gd name="connsiteX53" fmla="*/ 1969410 w 2464598"/>
                <a:gd name="connsiteY53" fmla="*/ 1944497 h 2461902"/>
                <a:gd name="connsiteX54" fmla="*/ 1968257 w 2464598"/>
                <a:gd name="connsiteY54" fmla="*/ 1914450 h 2461902"/>
                <a:gd name="connsiteX55" fmla="*/ 2236183 w 2464598"/>
                <a:gd name="connsiteY55" fmla="*/ 1254373 h 2461902"/>
                <a:gd name="connsiteX56" fmla="*/ 2260336 w 2464598"/>
                <a:gd name="connsiteY56" fmla="*/ 1231438 h 2461902"/>
                <a:gd name="connsiteX57" fmla="*/ 2349901 w 2464598"/>
                <a:gd name="connsiteY57" fmla="*/ 1231758 h 2461902"/>
                <a:gd name="connsiteX58" fmla="*/ 2439466 w 2464598"/>
                <a:gd name="connsiteY58" fmla="*/ 1231502 h 2461902"/>
                <a:gd name="connsiteX59" fmla="*/ 2464580 w 2464598"/>
                <a:gd name="connsiteY59" fmla="*/ 1221059 h 2461902"/>
                <a:gd name="connsiteX60" fmla="*/ 2440299 w 2464598"/>
                <a:gd name="connsiteY60" fmla="*/ 1209975 h 2461902"/>
                <a:gd name="connsiteX61" fmla="*/ 1232582 w 2464598"/>
                <a:gd name="connsiteY61" fmla="*/ 2163476 h 2461902"/>
                <a:gd name="connsiteX62" fmla="*/ 299519 w 2464598"/>
                <a:gd name="connsiteY62" fmla="*/ 1227850 h 2461902"/>
                <a:gd name="connsiteX63" fmla="*/ 1237131 w 2464598"/>
                <a:gd name="connsiteY63" fmla="*/ 298951 h 2461902"/>
                <a:gd name="connsiteX64" fmla="*/ 2165325 w 2464598"/>
                <a:gd name="connsiteY64" fmla="*/ 1227530 h 2461902"/>
                <a:gd name="connsiteX65" fmla="*/ 1232582 w 2464598"/>
                <a:gd name="connsiteY65" fmla="*/ 2163476 h 246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64598" h="2461902">
                  <a:moveTo>
                    <a:pt x="2440299" y="1209975"/>
                  </a:moveTo>
                  <a:cubicBezTo>
                    <a:pt x="2381614" y="1209527"/>
                    <a:pt x="2322929" y="1208630"/>
                    <a:pt x="2264308" y="1210296"/>
                  </a:cubicBezTo>
                  <a:cubicBezTo>
                    <a:pt x="2241436" y="1210936"/>
                    <a:pt x="2236183" y="1203377"/>
                    <a:pt x="2235542" y="1181658"/>
                  </a:cubicBezTo>
                  <a:cubicBezTo>
                    <a:pt x="2234197" y="1137004"/>
                    <a:pt x="2228175" y="1092606"/>
                    <a:pt x="2219974" y="1048528"/>
                  </a:cubicBezTo>
                  <a:cubicBezTo>
                    <a:pt x="2183713" y="853574"/>
                    <a:pt x="2096518" y="684503"/>
                    <a:pt x="1960825" y="540545"/>
                  </a:cubicBezTo>
                  <a:cubicBezTo>
                    <a:pt x="1947051" y="525938"/>
                    <a:pt x="1947179" y="518314"/>
                    <a:pt x="1961402" y="505053"/>
                  </a:cubicBezTo>
                  <a:cubicBezTo>
                    <a:pt x="1990296" y="478209"/>
                    <a:pt x="2017780" y="449827"/>
                    <a:pt x="2045201" y="421446"/>
                  </a:cubicBezTo>
                  <a:cubicBezTo>
                    <a:pt x="2050583" y="415872"/>
                    <a:pt x="2065510" y="410426"/>
                    <a:pt x="2053273" y="399279"/>
                  </a:cubicBezTo>
                  <a:cubicBezTo>
                    <a:pt x="2041934" y="388964"/>
                    <a:pt x="2036808" y="403315"/>
                    <a:pt x="2031106" y="408761"/>
                  </a:cubicBezTo>
                  <a:cubicBezTo>
                    <a:pt x="2003430" y="435412"/>
                    <a:pt x="1976009" y="462256"/>
                    <a:pt x="1949678" y="490189"/>
                  </a:cubicBezTo>
                  <a:cubicBezTo>
                    <a:pt x="1936544" y="504092"/>
                    <a:pt x="1928472" y="507615"/>
                    <a:pt x="1911686" y="492367"/>
                  </a:cubicBezTo>
                  <a:cubicBezTo>
                    <a:pt x="1728649" y="326435"/>
                    <a:pt x="1513770" y="236999"/>
                    <a:pt x="1266281" y="228606"/>
                  </a:cubicBezTo>
                  <a:cubicBezTo>
                    <a:pt x="1247638" y="227965"/>
                    <a:pt x="1242897" y="221815"/>
                    <a:pt x="1243154" y="204261"/>
                  </a:cubicBezTo>
                  <a:cubicBezTo>
                    <a:pt x="1243986" y="145640"/>
                    <a:pt x="1243858" y="86955"/>
                    <a:pt x="1243089" y="28270"/>
                  </a:cubicBezTo>
                  <a:cubicBezTo>
                    <a:pt x="1242961" y="18340"/>
                    <a:pt x="1251034" y="658"/>
                    <a:pt x="1232967" y="17"/>
                  </a:cubicBezTo>
                  <a:cubicBezTo>
                    <a:pt x="1214516" y="-624"/>
                    <a:pt x="1221755" y="17123"/>
                    <a:pt x="1221627" y="27053"/>
                  </a:cubicBezTo>
                  <a:cubicBezTo>
                    <a:pt x="1220986" y="85738"/>
                    <a:pt x="1220602" y="144359"/>
                    <a:pt x="1221691" y="203043"/>
                  </a:cubicBezTo>
                  <a:cubicBezTo>
                    <a:pt x="1222076" y="222520"/>
                    <a:pt x="1216181" y="229311"/>
                    <a:pt x="1196449" y="228670"/>
                  </a:cubicBezTo>
                  <a:cubicBezTo>
                    <a:pt x="1175243" y="227965"/>
                    <a:pt x="1153845" y="230079"/>
                    <a:pt x="1132639" y="232258"/>
                  </a:cubicBezTo>
                  <a:cubicBezTo>
                    <a:pt x="910200" y="255450"/>
                    <a:pt x="716335" y="342644"/>
                    <a:pt x="551492" y="493713"/>
                  </a:cubicBezTo>
                  <a:cubicBezTo>
                    <a:pt x="538423" y="505693"/>
                    <a:pt x="530671" y="506654"/>
                    <a:pt x="518114" y="493200"/>
                  </a:cubicBezTo>
                  <a:cubicBezTo>
                    <a:pt x="489668" y="462833"/>
                    <a:pt x="459685" y="434003"/>
                    <a:pt x="430086" y="404724"/>
                  </a:cubicBezTo>
                  <a:cubicBezTo>
                    <a:pt x="424577" y="399279"/>
                    <a:pt x="418939" y="389285"/>
                    <a:pt x="409841" y="400432"/>
                  </a:cubicBezTo>
                  <a:cubicBezTo>
                    <a:pt x="402346" y="409594"/>
                    <a:pt x="411956" y="413758"/>
                    <a:pt x="416440" y="418371"/>
                  </a:cubicBezTo>
                  <a:cubicBezTo>
                    <a:pt x="444053" y="446560"/>
                    <a:pt x="471025" y="475518"/>
                    <a:pt x="500431" y="501721"/>
                  </a:cubicBezTo>
                  <a:cubicBezTo>
                    <a:pt x="518818" y="518122"/>
                    <a:pt x="516384" y="527220"/>
                    <a:pt x="500431" y="544325"/>
                  </a:cubicBezTo>
                  <a:cubicBezTo>
                    <a:pt x="332769" y="724416"/>
                    <a:pt x="242628" y="938013"/>
                    <a:pt x="229046" y="1183516"/>
                  </a:cubicBezTo>
                  <a:cubicBezTo>
                    <a:pt x="227893" y="1204209"/>
                    <a:pt x="222511" y="1210616"/>
                    <a:pt x="201690" y="1210104"/>
                  </a:cubicBezTo>
                  <a:cubicBezTo>
                    <a:pt x="143069" y="1208758"/>
                    <a:pt x="84384" y="1209399"/>
                    <a:pt x="25699" y="1209911"/>
                  </a:cubicBezTo>
                  <a:cubicBezTo>
                    <a:pt x="16281" y="1209975"/>
                    <a:pt x="393" y="1204017"/>
                    <a:pt x="9" y="1219842"/>
                  </a:cubicBezTo>
                  <a:cubicBezTo>
                    <a:pt x="-440" y="1238613"/>
                    <a:pt x="16922" y="1231374"/>
                    <a:pt x="26916" y="1231502"/>
                  </a:cubicBezTo>
                  <a:cubicBezTo>
                    <a:pt x="85601" y="1232142"/>
                    <a:pt x="144222" y="1232527"/>
                    <a:pt x="202907" y="1231438"/>
                  </a:cubicBezTo>
                  <a:cubicBezTo>
                    <a:pt x="222191" y="1231053"/>
                    <a:pt x="227893" y="1236435"/>
                    <a:pt x="228469" y="1256360"/>
                  </a:cubicBezTo>
                  <a:cubicBezTo>
                    <a:pt x="236221" y="1508269"/>
                    <a:pt x="325018" y="1727696"/>
                    <a:pt x="495498" y="1913489"/>
                  </a:cubicBezTo>
                  <a:cubicBezTo>
                    <a:pt x="508312" y="1927455"/>
                    <a:pt x="506646" y="1934246"/>
                    <a:pt x="494025" y="1945970"/>
                  </a:cubicBezTo>
                  <a:cubicBezTo>
                    <a:pt x="468975" y="1969098"/>
                    <a:pt x="445014" y="1993508"/>
                    <a:pt x="421630" y="2018301"/>
                  </a:cubicBezTo>
                  <a:cubicBezTo>
                    <a:pt x="415800" y="2024452"/>
                    <a:pt x="398438" y="2029962"/>
                    <a:pt x="412020" y="2042519"/>
                  </a:cubicBezTo>
                  <a:cubicBezTo>
                    <a:pt x="422975" y="2052705"/>
                    <a:pt x="428357" y="2038034"/>
                    <a:pt x="434059" y="2032524"/>
                  </a:cubicBezTo>
                  <a:cubicBezTo>
                    <a:pt x="459493" y="2008179"/>
                    <a:pt x="484671" y="1983578"/>
                    <a:pt x="508632" y="1957823"/>
                  </a:cubicBezTo>
                  <a:cubicBezTo>
                    <a:pt x="519908" y="1945714"/>
                    <a:pt x="526699" y="1946099"/>
                    <a:pt x="538679" y="1957438"/>
                  </a:cubicBezTo>
                  <a:cubicBezTo>
                    <a:pt x="720820" y="2130097"/>
                    <a:pt x="937813" y="2222481"/>
                    <a:pt x="1188249" y="2234526"/>
                  </a:cubicBezTo>
                  <a:cubicBezTo>
                    <a:pt x="1217847" y="2235935"/>
                    <a:pt x="1222780" y="2246186"/>
                    <a:pt x="1221819" y="2272261"/>
                  </a:cubicBezTo>
                  <a:cubicBezTo>
                    <a:pt x="1219897" y="2325500"/>
                    <a:pt x="1220666" y="2378931"/>
                    <a:pt x="1221755" y="2432235"/>
                  </a:cubicBezTo>
                  <a:cubicBezTo>
                    <a:pt x="1221947" y="2442677"/>
                    <a:pt x="1212658" y="2462282"/>
                    <a:pt x="1233287" y="2461897"/>
                  </a:cubicBezTo>
                  <a:cubicBezTo>
                    <a:pt x="1250969" y="2461577"/>
                    <a:pt x="1242897" y="2443510"/>
                    <a:pt x="1243089" y="2433516"/>
                  </a:cubicBezTo>
                  <a:cubicBezTo>
                    <a:pt x="1243922" y="2377009"/>
                    <a:pt x="1244178" y="2320439"/>
                    <a:pt x="1243089" y="2263932"/>
                  </a:cubicBezTo>
                  <a:cubicBezTo>
                    <a:pt x="1242705" y="2244392"/>
                    <a:pt x="1246869" y="2235935"/>
                    <a:pt x="1268780" y="2235294"/>
                  </a:cubicBezTo>
                  <a:cubicBezTo>
                    <a:pt x="1314523" y="2233949"/>
                    <a:pt x="1360139" y="2229336"/>
                    <a:pt x="1405370" y="2221264"/>
                  </a:cubicBezTo>
                  <a:cubicBezTo>
                    <a:pt x="1605129" y="2185771"/>
                    <a:pt x="1778364" y="2098000"/>
                    <a:pt x="1925140" y="1958335"/>
                  </a:cubicBezTo>
                  <a:cubicBezTo>
                    <a:pt x="1938530" y="1945586"/>
                    <a:pt x="1945450" y="1945842"/>
                    <a:pt x="1957494" y="1958976"/>
                  </a:cubicBezTo>
                  <a:cubicBezTo>
                    <a:pt x="1979789" y="1983385"/>
                    <a:pt x="2003430" y="2006577"/>
                    <a:pt x="2027583" y="2029065"/>
                  </a:cubicBezTo>
                  <a:cubicBezTo>
                    <a:pt x="2034502" y="2035471"/>
                    <a:pt x="2040524" y="2054627"/>
                    <a:pt x="2053850" y="2040981"/>
                  </a:cubicBezTo>
                  <a:cubicBezTo>
                    <a:pt x="2065510" y="2029065"/>
                    <a:pt x="2047892" y="2023299"/>
                    <a:pt x="2041805" y="2016892"/>
                  </a:cubicBezTo>
                  <a:cubicBezTo>
                    <a:pt x="2018421" y="1992034"/>
                    <a:pt x="1994332" y="1967817"/>
                    <a:pt x="1969410" y="1944497"/>
                  </a:cubicBezTo>
                  <a:cubicBezTo>
                    <a:pt x="1957814" y="1933670"/>
                    <a:pt x="1956725" y="1927071"/>
                    <a:pt x="1968257" y="1914450"/>
                  </a:cubicBezTo>
                  <a:cubicBezTo>
                    <a:pt x="2139571" y="1727824"/>
                    <a:pt x="2228687" y="1507500"/>
                    <a:pt x="2236183" y="1254373"/>
                  </a:cubicBezTo>
                  <a:cubicBezTo>
                    <a:pt x="2236760" y="1235730"/>
                    <a:pt x="2242910" y="1230797"/>
                    <a:pt x="2260336" y="1231438"/>
                  </a:cubicBezTo>
                  <a:cubicBezTo>
                    <a:pt x="2290127" y="1232591"/>
                    <a:pt x="2320046" y="1231758"/>
                    <a:pt x="2349901" y="1231758"/>
                  </a:cubicBezTo>
                  <a:cubicBezTo>
                    <a:pt x="2379756" y="1231758"/>
                    <a:pt x="2409611" y="1232207"/>
                    <a:pt x="2439466" y="1231502"/>
                  </a:cubicBezTo>
                  <a:cubicBezTo>
                    <a:pt x="2448755" y="1231245"/>
                    <a:pt x="2464259" y="1237716"/>
                    <a:pt x="2464580" y="1221059"/>
                  </a:cubicBezTo>
                  <a:cubicBezTo>
                    <a:pt x="2465221" y="1204466"/>
                    <a:pt x="2449652" y="1210039"/>
                    <a:pt x="2440299" y="1209975"/>
                  </a:cubicBezTo>
                  <a:close/>
                  <a:moveTo>
                    <a:pt x="1232582" y="2163476"/>
                  </a:moveTo>
                  <a:cubicBezTo>
                    <a:pt x="715374" y="2163604"/>
                    <a:pt x="296188" y="1746211"/>
                    <a:pt x="299519" y="1227850"/>
                  </a:cubicBezTo>
                  <a:cubicBezTo>
                    <a:pt x="302915" y="695394"/>
                    <a:pt x="736196" y="296708"/>
                    <a:pt x="1237131" y="298951"/>
                  </a:cubicBezTo>
                  <a:cubicBezTo>
                    <a:pt x="1731404" y="301193"/>
                    <a:pt x="2161482" y="695906"/>
                    <a:pt x="2165325" y="1227530"/>
                  </a:cubicBezTo>
                  <a:cubicBezTo>
                    <a:pt x="2169106" y="1745827"/>
                    <a:pt x="1749919" y="2163348"/>
                    <a:pt x="1232582" y="2163476"/>
                  </a:cubicBezTo>
                  <a:close/>
                </a:path>
              </a:pathLst>
            </a:custGeom>
            <a:solidFill>
              <a:srgbClr val="5D5E60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7C43277-8464-497C-B68A-B4640015537D}"/>
                </a:ext>
              </a:extLst>
            </p:cNvPr>
            <p:cNvSpPr/>
            <p:nvPr/>
          </p:nvSpPr>
          <p:spPr>
            <a:xfrm>
              <a:off x="5571359" y="3302149"/>
              <a:ext cx="1064207" cy="870381"/>
            </a:xfrm>
            <a:custGeom>
              <a:avLst/>
              <a:gdLst>
                <a:gd name="connsiteX0" fmla="*/ 1064207 w 1064207"/>
                <a:gd name="connsiteY0" fmla="*/ 869549 h 870381"/>
                <a:gd name="connsiteX1" fmla="*/ 534698 w 1064207"/>
                <a:gd name="connsiteY1" fmla="*/ 3114 h 870381"/>
                <a:gd name="connsiteX2" fmla="*/ 534698 w 1064207"/>
                <a:gd name="connsiteY2" fmla="*/ 3114 h 870381"/>
                <a:gd name="connsiteX3" fmla="*/ 534698 w 1064207"/>
                <a:gd name="connsiteY3" fmla="*/ 3114 h 870381"/>
                <a:gd name="connsiteX4" fmla="*/ 532840 w 1064207"/>
                <a:gd name="connsiteY4" fmla="*/ 552 h 870381"/>
                <a:gd name="connsiteX5" fmla="*/ 529893 w 1064207"/>
                <a:gd name="connsiteY5" fmla="*/ 231 h 870381"/>
                <a:gd name="connsiteX6" fmla="*/ 0 w 1064207"/>
                <a:gd name="connsiteY6" fmla="*/ 870381 h 870381"/>
                <a:gd name="connsiteX7" fmla="*/ 525921 w 1064207"/>
                <a:gd name="connsiteY7" fmla="*/ 638909 h 870381"/>
                <a:gd name="connsiteX8" fmla="*/ 1064207 w 1064207"/>
                <a:gd name="connsiteY8" fmla="*/ 869549 h 87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207" h="870381">
                  <a:moveTo>
                    <a:pt x="1064207" y="869549"/>
                  </a:moveTo>
                  <a:cubicBezTo>
                    <a:pt x="885398" y="575356"/>
                    <a:pt x="708767" y="289555"/>
                    <a:pt x="534698" y="3114"/>
                  </a:cubicBezTo>
                  <a:cubicBezTo>
                    <a:pt x="534698" y="3114"/>
                    <a:pt x="534698" y="3114"/>
                    <a:pt x="534698" y="3114"/>
                  </a:cubicBezTo>
                  <a:cubicBezTo>
                    <a:pt x="534698" y="3114"/>
                    <a:pt x="534698" y="3114"/>
                    <a:pt x="534698" y="3114"/>
                  </a:cubicBezTo>
                  <a:cubicBezTo>
                    <a:pt x="534122" y="2217"/>
                    <a:pt x="533673" y="1064"/>
                    <a:pt x="532840" y="552"/>
                  </a:cubicBezTo>
                  <a:cubicBezTo>
                    <a:pt x="532072" y="39"/>
                    <a:pt x="530214" y="-217"/>
                    <a:pt x="529893" y="231"/>
                  </a:cubicBezTo>
                  <a:cubicBezTo>
                    <a:pt x="522718" y="10482"/>
                    <a:pt x="8969" y="854685"/>
                    <a:pt x="0" y="870381"/>
                  </a:cubicBezTo>
                  <a:cubicBezTo>
                    <a:pt x="23705" y="858785"/>
                    <a:pt x="492927" y="644547"/>
                    <a:pt x="525921" y="638909"/>
                  </a:cubicBezTo>
                  <a:cubicBezTo>
                    <a:pt x="673338" y="703809"/>
                    <a:pt x="1030829" y="853916"/>
                    <a:pt x="1064207" y="869549"/>
                  </a:cubicBezTo>
                  <a:close/>
                </a:path>
              </a:pathLst>
            </a:custGeom>
            <a:solidFill>
              <a:schemeClr val="accent2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DE12E6B-989D-4183-91D1-D3AF760826B2}"/>
                </a:ext>
              </a:extLst>
            </p:cNvPr>
            <p:cNvSpPr/>
            <p:nvPr/>
          </p:nvSpPr>
          <p:spPr>
            <a:xfrm>
              <a:off x="6097900" y="3300394"/>
              <a:ext cx="537346" cy="869125"/>
            </a:xfrm>
            <a:custGeom>
              <a:avLst/>
              <a:gdLst>
                <a:gd name="connsiteX0" fmla="*/ 5917 w 537348"/>
                <a:gd name="connsiteY0" fmla="*/ 0 h 869125"/>
                <a:gd name="connsiteX1" fmla="*/ 537348 w 537348"/>
                <a:gd name="connsiteY1" fmla="*/ 869125 h 869125"/>
                <a:gd name="connsiteX2" fmla="*/ 23 w 537348"/>
                <a:gd name="connsiteY2" fmla="*/ 545013 h 869125"/>
                <a:gd name="connsiteX3" fmla="*/ 5917 w 537348"/>
                <a:gd name="connsiteY3" fmla="*/ 0 h 869125"/>
                <a:gd name="connsiteX0" fmla="*/ 3173 w 534604"/>
                <a:gd name="connsiteY0" fmla="*/ 0 h 869125"/>
                <a:gd name="connsiteX1" fmla="*/ 534604 w 534604"/>
                <a:gd name="connsiteY1" fmla="*/ 869125 h 869125"/>
                <a:gd name="connsiteX2" fmla="*/ 34 w 534604"/>
                <a:gd name="connsiteY2" fmla="*/ 633148 h 869125"/>
                <a:gd name="connsiteX3" fmla="*/ 3173 w 534604"/>
                <a:gd name="connsiteY3" fmla="*/ 0 h 869125"/>
                <a:gd name="connsiteX0" fmla="*/ 5915 w 537346"/>
                <a:gd name="connsiteY0" fmla="*/ 0 h 869125"/>
                <a:gd name="connsiteX1" fmla="*/ 537346 w 537346"/>
                <a:gd name="connsiteY1" fmla="*/ 869125 h 869125"/>
                <a:gd name="connsiteX2" fmla="*/ 22 w 537346"/>
                <a:gd name="connsiteY2" fmla="*/ 633148 h 869125"/>
                <a:gd name="connsiteX3" fmla="*/ 5915 w 537346"/>
                <a:gd name="connsiteY3" fmla="*/ 0 h 86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346" h="869125">
                  <a:moveTo>
                    <a:pt x="5915" y="0"/>
                  </a:moveTo>
                  <a:cubicBezTo>
                    <a:pt x="179984" y="286441"/>
                    <a:pt x="358537" y="574868"/>
                    <a:pt x="537346" y="869125"/>
                  </a:cubicBezTo>
                  <a:cubicBezTo>
                    <a:pt x="503967" y="853493"/>
                    <a:pt x="5980" y="645449"/>
                    <a:pt x="22" y="633148"/>
                  </a:cubicBezTo>
                  <a:cubicBezTo>
                    <a:pt x="-491" y="562226"/>
                    <a:pt x="7773" y="106863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CA50D41-FD73-4CA9-8FBB-12F129FEF52B}"/>
                </a:ext>
              </a:extLst>
            </p:cNvPr>
            <p:cNvSpPr/>
            <p:nvPr/>
          </p:nvSpPr>
          <p:spPr>
            <a:xfrm>
              <a:off x="5572064" y="3844958"/>
              <a:ext cx="525344" cy="326738"/>
            </a:xfrm>
            <a:custGeom>
              <a:avLst/>
              <a:gdLst>
                <a:gd name="connsiteX0" fmla="*/ 0 w 525344"/>
                <a:gd name="connsiteY0" fmla="*/ 326739 h 326738"/>
                <a:gd name="connsiteX1" fmla="*/ 525345 w 525344"/>
                <a:gd name="connsiteY1" fmla="*/ 0 h 326738"/>
                <a:gd name="connsiteX2" fmla="*/ 525345 w 525344"/>
                <a:gd name="connsiteY2" fmla="*/ 96100 h 326738"/>
                <a:gd name="connsiteX3" fmla="*/ 0 w 525344"/>
                <a:gd name="connsiteY3" fmla="*/ 326739 h 32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344" h="326738">
                  <a:moveTo>
                    <a:pt x="0" y="326739"/>
                  </a:moveTo>
                  <a:cubicBezTo>
                    <a:pt x="64066" y="281892"/>
                    <a:pt x="525345" y="0"/>
                    <a:pt x="525345" y="0"/>
                  </a:cubicBezTo>
                  <a:cubicBezTo>
                    <a:pt x="524255" y="42028"/>
                    <a:pt x="525345" y="64066"/>
                    <a:pt x="525345" y="96100"/>
                  </a:cubicBezTo>
                  <a:cubicBezTo>
                    <a:pt x="492286" y="101738"/>
                    <a:pt x="129350" y="269848"/>
                    <a:pt x="0" y="326739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670607E-B07D-402E-AEE3-38F068638A60}"/>
                </a:ext>
              </a:extLst>
            </p:cNvPr>
            <p:cNvSpPr/>
            <p:nvPr/>
          </p:nvSpPr>
          <p:spPr>
            <a:xfrm>
              <a:off x="6097408" y="3844958"/>
              <a:ext cx="538157" cy="326738"/>
            </a:xfrm>
            <a:custGeom>
              <a:avLst/>
              <a:gdLst>
                <a:gd name="connsiteX0" fmla="*/ 0 w 538157"/>
                <a:gd name="connsiteY0" fmla="*/ 96100 h 326738"/>
                <a:gd name="connsiteX1" fmla="*/ 0 w 538157"/>
                <a:gd name="connsiteY1" fmla="*/ 0 h 326738"/>
                <a:gd name="connsiteX2" fmla="*/ 538158 w 538157"/>
                <a:gd name="connsiteY2" fmla="*/ 326739 h 326738"/>
                <a:gd name="connsiteX3" fmla="*/ 0 w 538157"/>
                <a:gd name="connsiteY3" fmla="*/ 96100 h 32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157" h="326738">
                  <a:moveTo>
                    <a:pt x="0" y="96100"/>
                  </a:moveTo>
                  <a:cubicBezTo>
                    <a:pt x="1025" y="56955"/>
                    <a:pt x="256" y="29278"/>
                    <a:pt x="0" y="0"/>
                  </a:cubicBezTo>
                  <a:cubicBezTo>
                    <a:pt x="147353" y="89693"/>
                    <a:pt x="486905" y="294706"/>
                    <a:pt x="538158" y="326739"/>
                  </a:cubicBezTo>
                  <a:cubicBezTo>
                    <a:pt x="486905" y="307519"/>
                    <a:pt x="147289" y="160999"/>
                    <a:pt x="0" y="9610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63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Google Shape;466;p26">
            <a:extLst>
              <a:ext uri="{FF2B5EF4-FFF2-40B4-BE49-F238E27FC236}">
                <a16:creationId xmlns:a16="http://schemas.microsoft.com/office/drawing/2014/main" id="{C05E5766-C2FD-BAB6-A6CE-12886BCEB8B5}"/>
              </a:ext>
            </a:extLst>
          </p:cNvPr>
          <p:cNvSpPr txBox="1">
            <a:spLocks/>
          </p:cNvSpPr>
          <p:nvPr/>
        </p:nvSpPr>
        <p:spPr>
          <a:xfrm>
            <a:off x="724325" y="1284354"/>
            <a:ext cx="9011207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Testing </a:t>
            </a:r>
            <a:r>
              <a:rPr lang="en-US" sz="1600" b="1" dirty="0" err="1"/>
              <a:t>adalah</a:t>
            </a:r>
            <a:r>
              <a:rPr lang="en-US" sz="1600" b="1" dirty="0"/>
              <a:t> proses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memastikan</a:t>
            </a:r>
            <a:r>
              <a:rPr lang="en-US" sz="1600" b="1" dirty="0"/>
              <a:t> </a:t>
            </a:r>
            <a:r>
              <a:rPr lang="en-US" sz="1600" b="1" dirty="0" err="1"/>
              <a:t>bahwa</a:t>
            </a:r>
            <a:r>
              <a:rPr lang="en-US" sz="1600" b="1" dirty="0"/>
              <a:t> </a:t>
            </a:r>
            <a:r>
              <a:rPr lang="en-US" sz="1600" b="1" dirty="0" err="1"/>
              <a:t>kode</a:t>
            </a:r>
            <a:r>
              <a:rPr lang="en-US" sz="1600" b="1" dirty="0"/>
              <a:t> yang </a:t>
            </a:r>
            <a:r>
              <a:rPr lang="en-US" sz="1600" b="1" dirty="0" err="1"/>
              <a:t>ditulis</a:t>
            </a:r>
            <a:r>
              <a:rPr lang="en-US" sz="1600" b="1" dirty="0"/>
              <a:t>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beralan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seharusnya</a:t>
            </a:r>
            <a:r>
              <a:rPr lang="en-US" sz="1600" b="1" dirty="0"/>
              <a:t>. </a:t>
            </a:r>
            <a:r>
              <a:rPr lang="en-US" sz="1600" b="1" dirty="0" err="1"/>
              <a:t>Tujuan</a:t>
            </a:r>
            <a:r>
              <a:rPr lang="en-US" sz="1600" b="1" dirty="0"/>
              <a:t>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dapat</a:t>
            </a:r>
            <a:r>
              <a:rPr lang="en-US" sz="1600" b="1" dirty="0"/>
              <a:t> </a:t>
            </a:r>
            <a:r>
              <a:rPr lang="en-US" sz="1600" b="1" dirty="0" err="1"/>
              <a:t>dicapai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berbagai</a:t>
            </a:r>
            <a:r>
              <a:rPr lang="en-US" sz="1600" b="1" dirty="0"/>
              <a:t> </a:t>
            </a:r>
            <a:r>
              <a:rPr lang="en-US" sz="1600" b="1" dirty="0" err="1"/>
              <a:t>cara</a:t>
            </a:r>
            <a:r>
              <a:rPr lang="en-US" sz="1600" b="1" dirty="0"/>
              <a:t> </a:t>
            </a:r>
            <a:r>
              <a:rPr lang="en-US" sz="1600" b="1" dirty="0" err="1"/>
              <a:t>mulai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secara</a:t>
            </a:r>
            <a:r>
              <a:rPr lang="en-US" sz="1600" b="1" dirty="0"/>
              <a:t> manual </a:t>
            </a:r>
            <a:r>
              <a:rPr lang="en-US" sz="1600" b="1" dirty="0" err="1"/>
              <a:t>memasukkan</a:t>
            </a:r>
            <a:r>
              <a:rPr lang="en-US" sz="1600" b="1" dirty="0"/>
              <a:t> </a:t>
            </a:r>
            <a:r>
              <a:rPr lang="en-US" sz="1600" b="1" dirty="0" err="1"/>
              <a:t>beberapa</a:t>
            </a:r>
            <a:r>
              <a:rPr lang="en-US" sz="1600" b="1" dirty="0"/>
              <a:t> </a:t>
            </a:r>
            <a:r>
              <a:rPr lang="en-US" sz="1600" b="1" dirty="0" err="1"/>
              <a:t>nilai</a:t>
            </a:r>
            <a:r>
              <a:rPr lang="en-US" sz="1600" b="1" dirty="0"/>
              <a:t> dan </a:t>
            </a:r>
            <a:r>
              <a:rPr lang="en-US" sz="1600" b="1" dirty="0" err="1"/>
              <a:t>memastikan</a:t>
            </a:r>
            <a:r>
              <a:rPr lang="en-US" sz="1600" b="1" dirty="0"/>
              <a:t> </a:t>
            </a:r>
            <a:r>
              <a:rPr lang="en-US" sz="1600" b="1" dirty="0" err="1"/>
              <a:t>hasil</a:t>
            </a:r>
            <a:r>
              <a:rPr lang="en-US" sz="1600" b="1" dirty="0"/>
              <a:t> yang </a:t>
            </a:r>
            <a:r>
              <a:rPr lang="en-US" sz="1600" b="1" dirty="0" err="1"/>
              <a:t>didapat</a:t>
            </a:r>
            <a:r>
              <a:rPr lang="en-US" sz="1600" b="1" dirty="0"/>
              <a:t>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benar</a:t>
            </a:r>
            <a:r>
              <a:rPr lang="en-US" sz="1600" b="1" dirty="0"/>
              <a:t>, </a:t>
            </a:r>
            <a:r>
              <a:rPr lang="en-US" sz="1600" b="1" dirty="0" err="1"/>
              <a:t>hingga</a:t>
            </a:r>
            <a:r>
              <a:rPr lang="en-US" sz="1600" b="1" dirty="0"/>
              <a:t> </a:t>
            </a:r>
            <a:r>
              <a:rPr lang="en-US" sz="1600" b="1" dirty="0" err="1"/>
              <a:t>membuat</a:t>
            </a:r>
            <a:r>
              <a:rPr lang="en-US" sz="1600" b="1" dirty="0"/>
              <a:t> </a:t>
            </a:r>
            <a:r>
              <a:rPr lang="en-US" sz="1600" b="1" dirty="0" err="1"/>
              <a:t>serangkaian</a:t>
            </a:r>
            <a:r>
              <a:rPr lang="en-US" sz="1600" b="1" dirty="0"/>
              <a:t> </a:t>
            </a:r>
            <a:r>
              <a:rPr lang="en-US" sz="1600" b="1" dirty="0" err="1"/>
              <a:t>tes</a:t>
            </a:r>
            <a:r>
              <a:rPr lang="en-US" sz="1600" b="1" dirty="0"/>
              <a:t> </a:t>
            </a:r>
            <a:r>
              <a:rPr lang="en-US" sz="1600" b="1" dirty="0" err="1"/>
              <a:t>terstruktur</a:t>
            </a:r>
            <a:r>
              <a:rPr lang="en-US" sz="1600" b="1" dirty="0"/>
              <a:t> yang </a:t>
            </a:r>
            <a:r>
              <a:rPr lang="en-US" sz="1600" b="1" dirty="0" err="1"/>
              <a:t>berjalan</a:t>
            </a:r>
            <a:r>
              <a:rPr lang="en-US" sz="1600" b="1" dirty="0"/>
              <a:t> </a:t>
            </a:r>
            <a:r>
              <a:rPr lang="en-US" sz="1600" b="1" dirty="0" err="1"/>
              <a:t>secara</a:t>
            </a:r>
            <a:r>
              <a:rPr lang="en-US" sz="1600" b="1" dirty="0"/>
              <a:t> </a:t>
            </a:r>
            <a:r>
              <a:rPr lang="en-US" sz="1600" b="1" dirty="0" err="1"/>
              <a:t>otomatis</a:t>
            </a:r>
            <a:r>
              <a:rPr lang="en-US" sz="1600" b="1" dirty="0"/>
              <a:t> dan </a:t>
            </a:r>
            <a:r>
              <a:rPr lang="en-US" sz="1600" b="1" dirty="0" err="1"/>
              <a:t>memastikan</a:t>
            </a:r>
            <a:r>
              <a:rPr lang="en-US" sz="1600" b="1" dirty="0"/>
              <a:t> </a:t>
            </a:r>
            <a:r>
              <a:rPr lang="en-US" sz="1600" b="1" dirty="0" err="1"/>
              <a:t>bahwa</a:t>
            </a:r>
            <a:r>
              <a:rPr lang="en-US" sz="1600" b="1" dirty="0"/>
              <a:t> </a:t>
            </a:r>
            <a:r>
              <a:rPr lang="en-US" sz="1600" b="1" dirty="0" err="1"/>
              <a:t>kesuluruhan</a:t>
            </a:r>
            <a:r>
              <a:rPr lang="en-US" sz="1600" b="1" dirty="0"/>
              <a:t> program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berjalan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seharusnya</a:t>
            </a:r>
            <a:r>
              <a:rPr lang="en-US" sz="1600" b="1" dirty="0"/>
              <a:t>.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/>
              <a:t>Satu </a:t>
            </a:r>
            <a:r>
              <a:rPr lang="en-US" sz="1600" b="1" dirty="0" err="1"/>
              <a:t>bentuk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testing yang paling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umum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adalah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unit testing</a:t>
            </a:r>
            <a:r>
              <a:rPr lang="en-US" sz="1600" b="1" dirty="0"/>
              <a:t>. Teknik </a:t>
            </a:r>
            <a:r>
              <a:rPr lang="en-US" sz="1600" b="1" dirty="0" err="1"/>
              <a:t>ini</a:t>
            </a:r>
            <a:r>
              <a:rPr lang="en-US" sz="1600" b="1" dirty="0"/>
              <a:t> </a:t>
            </a:r>
            <a:r>
              <a:rPr lang="en-US" sz="1600" b="1" dirty="0" err="1"/>
              <a:t>dilakukan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cara</a:t>
            </a:r>
            <a:r>
              <a:rPr lang="en-US" sz="1600" b="1" dirty="0"/>
              <a:t> </a:t>
            </a:r>
            <a:r>
              <a:rPr lang="en-US" sz="1600" b="1" dirty="0" err="1"/>
              <a:t>melakukan</a:t>
            </a:r>
            <a:r>
              <a:rPr lang="en-US" sz="1600" b="1" dirty="0"/>
              <a:t> </a:t>
            </a:r>
            <a:r>
              <a:rPr lang="en-US" sz="1600" b="1" dirty="0" err="1"/>
              <a:t>pengecekan</a:t>
            </a:r>
            <a:r>
              <a:rPr lang="en-US" sz="1600" b="1" dirty="0"/>
              <a:t> </a:t>
            </a:r>
            <a:r>
              <a:rPr lang="en-US" sz="1600" b="1" dirty="0" err="1"/>
              <a:t>satu</a:t>
            </a:r>
            <a:r>
              <a:rPr lang="en-US" sz="1600" b="1" dirty="0"/>
              <a:t> </a:t>
            </a:r>
            <a:r>
              <a:rPr lang="en-US" sz="1600" b="1" dirty="0" err="1"/>
              <a:t>blok</a:t>
            </a:r>
            <a:r>
              <a:rPr lang="en-US" sz="1600" b="1" dirty="0"/>
              <a:t> </a:t>
            </a:r>
            <a:r>
              <a:rPr lang="en-US" sz="1600" b="1" dirty="0" err="1"/>
              <a:t>kode</a:t>
            </a:r>
            <a:r>
              <a:rPr lang="en-US" sz="1600" b="1" dirty="0"/>
              <a:t> (</a:t>
            </a:r>
            <a:r>
              <a:rPr lang="en-US" sz="1600" b="1" dirty="0" err="1"/>
              <a:t>biasanya</a:t>
            </a:r>
            <a:r>
              <a:rPr lang="en-US" sz="1600" b="1" dirty="0"/>
              <a:t> </a:t>
            </a:r>
            <a:r>
              <a:rPr lang="en-US" sz="1600" b="1" dirty="0" err="1"/>
              <a:t>sebuah</a:t>
            </a:r>
            <a:r>
              <a:rPr lang="en-US" sz="1600" b="1" dirty="0"/>
              <a:t> </a:t>
            </a:r>
            <a:r>
              <a:rPr lang="en-US" sz="1600" b="1" dirty="0" err="1"/>
              <a:t>fungsi</a:t>
            </a:r>
            <a:r>
              <a:rPr lang="en-US" sz="1600" b="1" dirty="0"/>
              <a:t>) dan </a:t>
            </a:r>
            <a:r>
              <a:rPr lang="en-US" sz="1600" b="1" dirty="0" err="1"/>
              <a:t>memastikan</a:t>
            </a:r>
            <a:r>
              <a:rPr lang="en-US" sz="1600" b="1" dirty="0"/>
              <a:t> </a:t>
            </a:r>
            <a:r>
              <a:rPr lang="en-US" sz="1600" b="1" dirty="0" err="1"/>
              <a:t>bahwa</a:t>
            </a:r>
            <a:r>
              <a:rPr lang="en-US" sz="1600" b="1" dirty="0"/>
              <a:t> </a:t>
            </a:r>
            <a:r>
              <a:rPr lang="en-US" sz="1600" b="1" dirty="0" err="1"/>
              <a:t>blok</a:t>
            </a:r>
            <a:r>
              <a:rPr lang="en-US" sz="1600" b="1" dirty="0"/>
              <a:t> </a:t>
            </a:r>
            <a:r>
              <a:rPr lang="en-US" sz="1600" b="1" dirty="0" err="1"/>
              <a:t>tersebut</a:t>
            </a:r>
            <a:r>
              <a:rPr lang="en-US" sz="1600" b="1" dirty="0"/>
              <a:t> </a:t>
            </a:r>
            <a:r>
              <a:rPr lang="en-US" sz="1600" b="1" dirty="0" err="1"/>
              <a:t>sudah</a:t>
            </a:r>
            <a:r>
              <a:rPr lang="en-US" sz="1600" b="1" dirty="0"/>
              <a:t> </a:t>
            </a:r>
            <a:r>
              <a:rPr lang="en-US" sz="1600" b="1" dirty="0" err="1"/>
              <a:t>berjalan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benar</a:t>
            </a:r>
            <a:r>
              <a:rPr lang="en-US" sz="1600" b="1" dirty="0"/>
              <a:t>. </a:t>
            </a:r>
          </a:p>
        </p:txBody>
      </p:sp>
      <p:sp>
        <p:nvSpPr>
          <p:cNvPr id="5" name="Google Shape;467;p26">
            <a:extLst>
              <a:ext uri="{FF2B5EF4-FFF2-40B4-BE49-F238E27FC236}">
                <a16:creationId xmlns:a16="http://schemas.microsoft.com/office/drawing/2014/main" id="{496078AA-45BF-92D8-F76A-6416DF10CE63}"/>
              </a:ext>
            </a:extLst>
          </p:cNvPr>
          <p:cNvSpPr txBox="1">
            <a:spLocks/>
          </p:cNvSpPr>
          <p:nvPr/>
        </p:nvSpPr>
        <p:spPr>
          <a:xfrm>
            <a:off x="618824" y="411675"/>
            <a:ext cx="99383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id-ID" dirty="0"/>
              <a:t>KETERANGAN TAMBAHAN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6;p26">
            <a:extLst>
              <a:ext uri="{FF2B5EF4-FFF2-40B4-BE49-F238E27FC236}">
                <a16:creationId xmlns:a16="http://schemas.microsoft.com/office/drawing/2014/main" id="{C05E5766-C2FD-BAB6-A6CE-12886BCEB8B5}"/>
              </a:ext>
            </a:extLst>
          </p:cNvPr>
          <p:cNvSpPr txBox="1">
            <a:spLocks/>
          </p:cNvSpPr>
          <p:nvPr/>
        </p:nvSpPr>
        <p:spPr>
          <a:xfrm>
            <a:off x="5306291" y="1028952"/>
            <a:ext cx="6424296" cy="5657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/>
              <a:t>Program di </a:t>
            </a:r>
            <a:r>
              <a:rPr lang="en-US" sz="1400" b="1" dirty="0" err="1"/>
              <a:t>samping</a:t>
            </a:r>
            <a:r>
              <a:rPr lang="en-US" sz="1400" b="1" dirty="0"/>
              <a:t> </a:t>
            </a:r>
            <a:r>
              <a:rPr lang="en-US" sz="1400" b="1" dirty="0" err="1"/>
              <a:t>penulis</a:t>
            </a:r>
            <a:r>
              <a:rPr lang="en-US" sz="1400" b="1" dirty="0"/>
              <a:t> </a:t>
            </a:r>
            <a:r>
              <a:rPr lang="en-US" sz="1400" b="1" dirty="0" err="1"/>
              <a:t>simpan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nama</a:t>
            </a:r>
            <a:r>
              <a:rPr lang="en-US" sz="1400" b="1" dirty="0"/>
              <a:t> unitTest.py. </a:t>
            </a:r>
            <a:r>
              <a:rPr lang="en-US" sz="1400" b="1" dirty="0" err="1"/>
              <a:t>Pembaca</a:t>
            </a:r>
            <a:r>
              <a:rPr lang="en-US" sz="1400" b="1" dirty="0"/>
              <a:t> </a:t>
            </a:r>
            <a:r>
              <a:rPr lang="en-US" sz="1400" b="1" dirty="0" err="1"/>
              <a:t>bisa</a:t>
            </a:r>
            <a:r>
              <a:rPr lang="en-US" sz="1400" b="1" dirty="0"/>
              <a:t> </a:t>
            </a:r>
            <a:r>
              <a:rPr lang="en-US" sz="1400" b="1" dirty="0" err="1"/>
              <a:t>menyimpannya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nama</a:t>
            </a:r>
            <a:r>
              <a:rPr lang="en-US" sz="1400" b="1" dirty="0"/>
              <a:t> </a:t>
            </a:r>
            <a:r>
              <a:rPr lang="en-US" sz="1400" b="1" dirty="0" err="1"/>
              <a:t>apapun</a:t>
            </a:r>
            <a:r>
              <a:rPr lang="en-US" sz="1400" b="1" dirty="0"/>
              <a:t>.</a:t>
            </a:r>
          </a:p>
          <a:p>
            <a:pPr>
              <a:lnSpc>
                <a:spcPct val="150000"/>
              </a:lnSpc>
            </a:pP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 err="1"/>
              <a:t>Kondisi</a:t>
            </a:r>
            <a:r>
              <a:rPr lang="en-US" sz="1400" b="1" dirty="0"/>
              <a:t> name == 'main'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bernilai</a:t>
            </a:r>
            <a:r>
              <a:rPr lang="en-US" sz="1400" b="1" dirty="0"/>
              <a:t> true </a:t>
            </a:r>
            <a:r>
              <a:rPr lang="en-US" sz="1400" b="1" dirty="0" err="1"/>
              <a:t>jika</a:t>
            </a:r>
            <a:r>
              <a:rPr lang="en-US" sz="1400" b="1" dirty="0"/>
              <a:t> program </a:t>
            </a:r>
            <a:r>
              <a:rPr lang="en-US" sz="1400" b="1" dirty="0" err="1"/>
              <a:t>ini</a:t>
            </a:r>
            <a:r>
              <a:rPr lang="en-US" sz="1400" b="1" dirty="0"/>
              <a:t> </a:t>
            </a:r>
            <a:r>
              <a:rPr lang="en-US" sz="1400" b="1" dirty="0" err="1"/>
              <a:t>dijalankan</a:t>
            </a:r>
            <a:r>
              <a:rPr lang="en-US" sz="1400" b="1" dirty="0"/>
              <a:t> </a:t>
            </a:r>
            <a:r>
              <a:rPr lang="en-US" sz="1400" b="1" dirty="0" err="1"/>
              <a:t>lewat</a:t>
            </a:r>
            <a:r>
              <a:rPr lang="en-US" sz="1400" b="1" dirty="0"/>
              <a:t> terminal, </a:t>
            </a:r>
            <a:r>
              <a:rPr lang="en-US" sz="1400" b="1" dirty="0" err="1"/>
              <a:t>jadi</a:t>
            </a:r>
            <a:r>
              <a:rPr lang="en-US" sz="1400" b="1" dirty="0"/>
              <a:t> program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berjalan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normal </a:t>
            </a:r>
            <a:r>
              <a:rPr lang="en-US" sz="1400" b="1" dirty="0" err="1"/>
              <a:t>saat</a:t>
            </a:r>
            <a:r>
              <a:rPr lang="en-US" sz="1400" b="1" dirty="0"/>
              <a:t> </a:t>
            </a:r>
            <a:r>
              <a:rPr lang="en-US" sz="1400" b="1" dirty="0" err="1"/>
              <a:t>kita</a:t>
            </a:r>
            <a:r>
              <a:rPr lang="en-US" sz="1400" b="1" dirty="0"/>
              <a:t> </a:t>
            </a:r>
            <a:r>
              <a:rPr lang="en-US" sz="1400" b="1" dirty="0" err="1"/>
              <a:t>menggunakan</a:t>
            </a:r>
            <a:r>
              <a:rPr lang="en-US" sz="1400" b="1" dirty="0"/>
              <a:t> </a:t>
            </a:r>
            <a:r>
              <a:rPr lang="en-US" sz="1400" b="1" dirty="0" err="1"/>
              <a:t>perintah</a:t>
            </a:r>
            <a:r>
              <a:rPr lang="en-US" sz="1400" b="1" dirty="0"/>
              <a:t> python unitTest.py.</a:t>
            </a:r>
          </a:p>
          <a:p>
            <a:pPr>
              <a:lnSpc>
                <a:spcPct val="150000"/>
              </a:lnSpc>
            </a:pP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 err="1"/>
              <a:t>Tes</a:t>
            </a:r>
            <a:r>
              <a:rPr lang="en-US" sz="1400" b="1" dirty="0"/>
              <a:t> </a:t>
            </a:r>
            <a:r>
              <a:rPr lang="en-US" sz="1400" b="1" dirty="0" err="1"/>
              <a:t>adalah</a:t>
            </a:r>
            <a:r>
              <a:rPr lang="en-US" sz="1400" b="1" dirty="0"/>
              <a:t> </a:t>
            </a:r>
            <a:r>
              <a:rPr lang="en-US" sz="1400" b="1" dirty="0" err="1"/>
              <a:t>fungsi-fungsi</a:t>
            </a:r>
            <a:r>
              <a:rPr lang="en-US" sz="1400" b="1" dirty="0"/>
              <a:t> yang </a:t>
            </a:r>
            <a:r>
              <a:rPr lang="en-US" sz="1400" b="1" dirty="0" err="1"/>
              <a:t>ada</a:t>
            </a:r>
            <a:r>
              <a:rPr lang="en-US" sz="1400" b="1" dirty="0"/>
              <a:t> </a:t>
            </a:r>
            <a:r>
              <a:rPr lang="en-US" sz="1400" b="1" dirty="0" err="1"/>
              <a:t>didalam</a:t>
            </a:r>
            <a:r>
              <a:rPr lang="en-US" sz="1400" b="1" dirty="0"/>
              <a:t> </a:t>
            </a:r>
            <a:r>
              <a:rPr lang="en-US" sz="1400" b="1" dirty="0" err="1"/>
              <a:t>sebuah</a:t>
            </a:r>
            <a:r>
              <a:rPr lang="en-US" sz="1400" b="1" dirty="0"/>
              <a:t> </a:t>
            </a:r>
            <a:r>
              <a:rPr lang="en-US" sz="1400" b="1" dirty="0" err="1"/>
              <a:t>kelas</a:t>
            </a:r>
            <a:r>
              <a:rPr lang="en-US" sz="1400" b="1" dirty="0"/>
              <a:t> yang </a:t>
            </a:r>
            <a:r>
              <a:rPr lang="en-US" sz="1400" b="1" dirty="0" err="1"/>
              <a:t>diturunkan</a:t>
            </a:r>
            <a:r>
              <a:rPr lang="en-US" sz="1400" b="1" dirty="0"/>
              <a:t> </a:t>
            </a:r>
            <a:r>
              <a:rPr lang="en-US" sz="1400" b="1" dirty="0" err="1"/>
              <a:t>dari</a:t>
            </a:r>
            <a:r>
              <a:rPr lang="en-US" sz="1400" b="1" dirty="0"/>
              <a:t> </a:t>
            </a:r>
            <a:r>
              <a:rPr lang="en-US" sz="1400" b="1" dirty="0" err="1"/>
              <a:t>unittest.TestCase</a:t>
            </a:r>
            <a:r>
              <a:rPr lang="en-US" sz="1400" b="1" dirty="0"/>
              <a:t> dan </a:t>
            </a:r>
            <a:r>
              <a:rPr lang="en-US" sz="1400" b="1" dirty="0" err="1"/>
              <a:t>tes-tes</a:t>
            </a:r>
            <a:r>
              <a:rPr lang="en-US" sz="1400" b="1" dirty="0"/>
              <a:t> </a:t>
            </a:r>
            <a:r>
              <a:rPr lang="en-US" sz="1400" b="1" dirty="0" err="1"/>
              <a:t>tersebut</a:t>
            </a:r>
            <a:r>
              <a:rPr lang="en-US" sz="1400" b="1" dirty="0"/>
              <a:t> </a:t>
            </a:r>
            <a:r>
              <a:rPr lang="en-US" sz="1400" b="1" dirty="0" err="1"/>
              <a:t>merupakan</a:t>
            </a:r>
            <a:r>
              <a:rPr lang="en-US" sz="1400" b="1" dirty="0"/>
              <a:t> salah </a:t>
            </a:r>
            <a:r>
              <a:rPr lang="en-US" sz="1400" b="1" dirty="0" err="1"/>
              <a:t>satu</a:t>
            </a:r>
            <a:r>
              <a:rPr lang="en-US" sz="1400" b="1" dirty="0"/>
              <a:t> </a:t>
            </a:r>
            <a:r>
              <a:rPr lang="en-US" sz="1400" b="1" dirty="0" err="1"/>
              <a:t>fungsi</a:t>
            </a:r>
            <a:r>
              <a:rPr lang="en-US" sz="1400" b="1" dirty="0"/>
              <a:t> assert. Pada </a:t>
            </a:r>
            <a:r>
              <a:rPr lang="en-US" sz="1400" b="1" dirty="0" err="1"/>
              <a:t>contoh</a:t>
            </a:r>
            <a:r>
              <a:rPr lang="en-US" sz="1400" b="1" dirty="0"/>
              <a:t> </a:t>
            </a:r>
            <a:r>
              <a:rPr lang="en-US" sz="1400" b="1" dirty="0" err="1"/>
              <a:t>kode</a:t>
            </a:r>
            <a:r>
              <a:rPr lang="en-US" sz="1400" b="1" dirty="0"/>
              <a:t> di </a:t>
            </a:r>
            <a:r>
              <a:rPr lang="en-US" sz="1400" b="1" dirty="0" err="1"/>
              <a:t>atas</a:t>
            </a:r>
            <a:r>
              <a:rPr lang="en-US" sz="1400" b="1" dirty="0"/>
              <a:t> </a:t>
            </a:r>
            <a:r>
              <a:rPr lang="en-US" sz="1400" b="1" dirty="0" err="1"/>
              <a:t>kita</a:t>
            </a:r>
            <a:r>
              <a:rPr lang="en-US" sz="1400" b="1" dirty="0"/>
              <a:t> </a:t>
            </a:r>
            <a:r>
              <a:rPr lang="en-US" sz="1400" b="1" dirty="0" err="1"/>
              <a:t>menggunakan</a:t>
            </a:r>
            <a:r>
              <a:rPr lang="en-US" sz="1400" b="1" dirty="0"/>
              <a:t> </a:t>
            </a:r>
            <a:r>
              <a:rPr lang="en-US" sz="1400" b="1" dirty="0" err="1"/>
              <a:t>assertEqual</a:t>
            </a:r>
            <a:r>
              <a:rPr lang="en-US" sz="1400" b="1" dirty="0"/>
              <a:t>() yang </a:t>
            </a:r>
            <a:r>
              <a:rPr lang="en-US" sz="1400" b="1" dirty="0" err="1"/>
              <a:t>membandingkan</a:t>
            </a:r>
            <a:r>
              <a:rPr lang="en-US" sz="1400" b="1" dirty="0"/>
              <a:t> </a:t>
            </a:r>
            <a:r>
              <a:rPr lang="en-US" sz="1400" b="1" dirty="0" err="1"/>
              <a:t>nilai</a:t>
            </a:r>
            <a:r>
              <a:rPr lang="en-US" sz="1400" b="1" dirty="0"/>
              <a:t> yang </a:t>
            </a:r>
            <a:r>
              <a:rPr lang="en-US" sz="1400" b="1" dirty="0" err="1"/>
              <a:t>dihasilkan</a:t>
            </a:r>
            <a:r>
              <a:rPr lang="en-US" sz="1400" b="1" dirty="0"/>
              <a:t> oleh </a:t>
            </a:r>
            <a:r>
              <a:rPr lang="en-US" sz="1400" b="1" dirty="0" err="1"/>
              <a:t>fungsi</a:t>
            </a:r>
            <a:r>
              <a:rPr lang="en-US" sz="1400" b="1" dirty="0"/>
              <a:t> </a:t>
            </a:r>
            <a:r>
              <a:rPr lang="en-US" sz="1400" b="1" dirty="0" err="1"/>
              <a:t>romannumeral</a:t>
            </a:r>
            <a:r>
              <a:rPr lang="en-US" sz="1400" b="1" dirty="0"/>
              <a:t>()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nilai</a:t>
            </a:r>
            <a:r>
              <a:rPr lang="en-US" sz="1400" b="1" dirty="0"/>
              <a:t> yang </a:t>
            </a:r>
            <a:r>
              <a:rPr lang="en-US" sz="1400" b="1" dirty="0" err="1"/>
              <a:t>seharusnya</a:t>
            </a:r>
            <a:r>
              <a:rPr lang="en-US" sz="1400" b="1" dirty="0"/>
              <a:t>.</a:t>
            </a:r>
          </a:p>
        </p:txBody>
      </p:sp>
      <p:sp>
        <p:nvSpPr>
          <p:cNvPr id="5" name="Google Shape;467;p26">
            <a:extLst>
              <a:ext uri="{FF2B5EF4-FFF2-40B4-BE49-F238E27FC236}">
                <a16:creationId xmlns:a16="http://schemas.microsoft.com/office/drawing/2014/main" id="{496078AA-45BF-92D8-F76A-6416DF10CE63}"/>
              </a:ext>
            </a:extLst>
          </p:cNvPr>
          <p:cNvSpPr txBox="1">
            <a:spLocks/>
          </p:cNvSpPr>
          <p:nvPr/>
        </p:nvSpPr>
        <p:spPr>
          <a:xfrm>
            <a:off x="193964" y="259275"/>
            <a:ext cx="561109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D" i="1" dirty="0" err="1"/>
              <a:t>Contoh</a:t>
            </a:r>
            <a:r>
              <a:rPr lang="en-ID" i="1" dirty="0"/>
              <a:t> test case</a:t>
            </a: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1160A4-1D54-E94F-4336-28855255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8" y="1164703"/>
            <a:ext cx="4829559" cy="53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2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5;p54">
            <a:extLst>
              <a:ext uri="{FF2B5EF4-FFF2-40B4-BE49-F238E27FC236}">
                <a16:creationId xmlns:a16="http://schemas.microsoft.com/office/drawing/2014/main" id="{3BEEB631-F13E-B98A-5B1B-7105CB0A2741}"/>
              </a:ext>
            </a:extLst>
          </p:cNvPr>
          <p:cNvSpPr txBox="1"/>
          <p:nvPr/>
        </p:nvSpPr>
        <p:spPr>
          <a:xfrm>
            <a:off x="1427884" y="1073494"/>
            <a:ext cx="8137283" cy="368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>
                <a:solidFill>
                  <a:schemeClr val="bg1"/>
                </a:solidFill>
              </a:rPr>
              <a:t>Proses </a:t>
            </a:r>
            <a:r>
              <a:rPr lang="en-ID" dirty="0" err="1"/>
              <a:t>Proses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>
                <a:solidFill>
                  <a:schemeClr val="bg1"/>
                </a:solidFill>
              </a:rPr>
              <a:t>: </a:t>
            </a:r>
          </a:p>
          <a:p>
            <a:pPr lvl="0"/>
            <a:endParaRPr lang="en-US" dirty="0">
              <a:solidFill>
                <a:schemeClr val="bg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lvl="0"/>
            <a:endParaRPr lang="en-US" dirty="0">
              <a:solidFill>
                <a:schemeClr val="bg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lvl="0"/>
            <a:endParaRPr lang="en-US" dirty="0">
              <a:solidFill>
                <a:schemeClr val="bg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lvl="0"/>
            <a:endParaRPr lang="en-US" dirty="0">
              <a:solidFill>
                <a:schemeClr val="bg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lvl="0"/>
            <a:endParaRPr lang="en-US" dirty="0">
              <a:solidFill>
                <a:schemeClr val="bg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lvl="0"/>
            <a:endParaRPr dirty="0">
              <a:solidFill>
                <a:schemeClr val="bg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6" name="Google Shape;516;p54">
            <a:extLst>
              <a:ext uri="{FF2B5EF4-FFF2-40B4-BE49-F238E27FC236}">
                <a16:creationId xmlns:a16="http://schemas.microsoft.com/office/drawing/2014/main" id="{6DAFFDC1-02C8-F49B-0E2C-BCABACD22450}"/>
              </a:ext>
            </a:extLst>
          </p:cNvPr>
          <p:cNvSpPr txBox="1">
            <a:spLocks/>
          </p:cNvSpPr>
          <p:nvPr/>
        </p:nvSpPr>
        <p:spPr>
          <a:xfrm>
            <a:off x="357733" y="14380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i="1" dirty="0" err="1"/>
              <a:t>Contoh</a:t>
            </a:r>
            <a:r>
              <a:rPr lang="en-ID" i="1" dirty="0"/>
              <a:t> test case</a:t>
            </a:r>
            <a:endParaRPr lang="en-ID" dirty="0"/>
          </a:p>
        </p:txBody>
      </p:sp>
      <p:sp>
        <p:nvSpPr>
          <p:cNvPr id="7" name="Google Shape;517;p54">
            <a:extLst>
              <a:ext uri="{FF2B5EF4-FFF2-40B4-BE49-F238E27FC236}">
                <a16:creationId xmlns:a16="http://schemas.microsoft.com/office/drawing/2014/main" id="{03D9E4AD-104D-A012-CA78-BE82A98A1879}"/>
              </a:ext>
            </a:extLst>
          </p:cNvPr>
          <p:cNvSpPr txBox="1"/>
          <p:nvPr/>
        </p:nvSpPr>
        <p:spPr>
          <a:xfrm>
            <a:off x="1627625" y="2546598"/>
            <a:ext cx="4834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D0340-321E-666A-D742-3B97EC7F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42" y="1774919"/>
            <a:ext cx="2275561" cy="659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D32E24-EC27-819C-437C-31C84D7B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678" y="1735105"/>
            <a:ext cx="5802704" cy="51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3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17469</TotalTime>
  <Words>1246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Advent Pro</vt:lpstr>
      <vt:lpstr>Aldrich</vt:lpstr>
      <vt:lpstr>Arial</vt:lpstr>
      <vt:lpstr>Calibri</vt:lpstr>
      <vt:lpstr>Share Tech</vt:lpstr>
      <vt:lpstr>Source Sans Pro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chici zhazalia</cp:lastModifiedBy>
  <cp:revision>98</cp:revision>
  <dcterms:created xsi:type="dcterms:W3CDTF">2020-01-20T05:08:25Z</dcterms:created>
  <dcterms:modified xsi:type="dcterms:W3CDTF">2023-10-30T15:41:29Z</dcterms:modified>
</cp:coreProperties>
</file>