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43205400" cx="32404050"/>
  <p:notesSz cx="6888150" cy="10020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608">
          <p15:clr>
            <a:srgbClr val="000000"/>
          </p15:clr>
        </p15:guide>
        <p15:guide id="2" pos="10080">
          <p15:clr>
            <a:srgbClr val="000000"/>
          </p15:clr>
        </p15:guide>
        <p15:guide id="3" pos="590">
          <p15:clr>
            <a:srgbClr val="000000"/>
          </p15:clr>
        </p15:guide>
        <p15:guide id="4" pos="19872">
          <p15:clr>
            <a:srgbClr val="000000"/>
          </p15:clr>
        </p15:guide>
        <p15:guide id="5" pos="9792">
          <p15:clr>
            <a:srgbClr val="000000"/>
          </p15:clr>
        </p15:guide>
        <p15:guide id="6" pos="10387">
          <p15:clr>
            <a:srgbClr val="000000"/>
          </p15:clr>
        </p15:guide>
        <p15:guide id="7" orient="horz" pos="11952">
          <p15:clr>
            <a:srgbClr val="9AA0A6"/>
          </p15:clr>
        </p15:guide>
        <p15:guide id="8" orient="horz" pos="18413">
          <p15:clr>
            <a:srgbClr val="9AA0A6"/>
          </p15:clr>
        </p15:guide>
        <p15:guide id="9" orient="horz" pos="4560">
          <p15:clr>
            <a:srgbClr val="9AA0A6"/>
          </p15:clr>
        </p15:guide>
        <p15:guide id="10" orient="horz" pos="10872">
          <p15:clr>
            <a:srgbClr val="9AA0A6"/>
          </p15:clr>
        </p15:guide>
      </p15:sldGuideLst>
    </p:ext>
    <p:ext uri="{2D200454-40CA-4A62-9FC3-DE9A4176ACB9}">
      <p15:notesGuideLst>
        <p15:guide id="1" orient="horz" pos="3156">
          <p15:clr>
            <a:srgbClr val="000000"/>
          </p15:clr>
        </p15:guide>
        <p15:guide id="2" pos="2169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7" roundtripDataSignature="AMtx7mhEHt5MjHygjw80lddgWT2T3hGX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608" orient="horz"/>
        <p:guide pos="10080"/>
        <p:guide pos="590"/>
        <p:guide pos="19872"/>
        <p:guide pos="9792"/>
        <p:guide pos="10387"/>
        <p:guide pos="11952" orient="horz"/>
        <p:guide pos="18413" orient="horz"/>
        <p:guide pos="4560" orient="horz"/>
        <p:guide pos="10872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56" orient="horz"/>
        <p:guide pos="216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6087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0487" y="0"/>
            <a:ext cx="2986087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035175" y="752475"/>
            <a:ext cx="2817812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975" y="4759325"/>
            <a:ext cx="5510212" cy="4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17062"/>
            <a:ext cx="2986087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0487" y="9517062"/>
            <a:ext cx="2986087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035175" y="752475"/>
            <a:ext cx="2817812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8975" y="4759325"/>
            <a:ext cx="5510212" cy="4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50" lIns="93725" spcFirstLastPara="1" rIns="93725" wrap="square" tIns="46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/>
        </p:nvSpPr>
        <p:spPr>
          <a:xfrm>
            <a:off x="3900487" y="9517062"/>
            <a:ext cx="2986087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50" lIns="93725" spcFirstLastPara="1" rIns="93725" wrap="square" tIns="46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16208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11071225" y="40044687"/>
            <a:ext cx="10261600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232235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1620837" y="10082212"/>
            <a:ext cx="29162375" cy="28513087"/>
          </a:xfrm>
          <a:prstGeom prst="rect">
            <a:avLst/>
          </a:prstGeom>
          <a:noFill/>
          <a:ln>
            <a:noFill/>
          </a:ln>
        </p:spPr>
        <p:txBody>
          <a:bodyPr anchorCtr="0" anchor="t" bIns="236550" lIns="473100" spcFirstLastPara="1" rIns="473100" wrap="square" tIns="2365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16208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1071225" y="40044687"/>
            <a:ext cx="10261600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232235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ctrTitle"/>
          </p:nvPr>
        </p:nvSpPr>
        <p:spPr>
          <a:xfrm>
            <a:off x="2430304" y="13421680"/>
            <a:ext cx="27543443" cy="9261158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4860608" y="24483060"/>
            <a:ext cx="22682835" cy="11041380"/>
          </a:xfrm>
          <a:prstGeom prst="rect">
            <a:avLst/>
          </a:prstGeom>
          <a:noFill/>
          <a:ln>
            <a:noFill/>
          </a:ln>
        </p:spPr>
        <p:txBody>
          <a:bodyPr anchorCtr="0" anchor="t" bIns="236550" lIns="473100" spcFirstLastPara="1" rIns="473100" wrap="square" tIns="236550">
            <a:noAutofit/>
          </a:bodyPr>
          <a:lstStyle>
            <a:lvl1pPr lvl="0" algn="ctr">
              <a:spcBef>
                <a:spcPts val="3320"/>
              </a:spcBef>
              <a:spcAft>
                <a:spcPts val="0"/>
              </a:spcAft>
              <a:buClr>
                <a:srgbClr val="888888"/>
              </a:buClr>
              <a:buSzPts val="16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900"/>
              </a:spcBef>
              <a:spcAft>
                <a:spcPts val="0"/>
              </a:spcAft>
              <a:buClr>
                <a:srgbClr val="888888"/>
              </a:buClr>
              <a:buSzPts val="14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480"/>
              </a:spcBef>
              <a:spcAft>
                <a:spcPts val="0"/>
              </a:spcAft>
              <a:buClr>
                <a:srgbClr val="888888"/>
              </a:buClr>
              <a:buSzPts val="1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80"/>
              </a:spcBef>
              <a:spcAft>
                <a:spcPts val="0"/>
              </a:spcAft>
              <a:buClr>
                <a:srgbClr val="888888"/>
              </a:buClr>
              <a:buSzPts val="10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80"/>
              </a:spcBef>
              <a:spcAft>
                <a:spcPts val="0"/>
              </a:spcAft>
              <a:buClr>
                <a:srgbClr val="888888"/>
              </a:buClr>
              <a:buSzPts val="10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80"/>
              </a:spcBef>
              <a:spcAft>
                <a:spcPts val="0"/>
              </a:spcAft>
              <a:buClr>
                <a:srgbClr val="888888"/>
              </a:buClr>
              <a:buSzPts val="10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80"/>
              </a:spcBef>
              <a:spcAft>
                <a:spcPts val="0"/>
              </a:spcAft>
              <a:buClr>
                <a:srgbClr val="888888"/>
              </a:buClr>
              <a:buSzPts val="10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80"/>
              </a:spcBef>
              <a:spcAft>
                <a:spcPts val="0"/>
              </a:spcAft>
              <a:buClr>
                <a:srgbClr val="888888"/>
              </a:buClr>
              <a:buSzPts val="10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80"/>
              </a:spcBef>
              <a:spcAft>
                <a:spcPts val="0"/>
              </a:spcAft>
              <a:buClr>
                <a:srgbClr val="888888"/>
              </a:buClr>
              <a:buSzPts val="10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16208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1071225" y="40044687"/>
            <a:ext cx="10261600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232235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 rot="5400000">
            <a:off x="-39305535" y="135281909"/>
            <a:ext cx="270953865" cy="25833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 rot="5400000">
            <a:off x="-91247647" y="109713088"/>
            <a:ext cx="270953865" cy="76970870"/>
          </a:xfrm>
          <a:prstGeom prst="rect">
            <a:avLst/>
          </a:prstGeom>
          <a:noFill/>
          <a:ln>
            <a:noFill/>
          </a:ln>
        </p:spPr>
        <p:txBody>
          <a:bodyPr anchorCtr="0" anchor="t" bIns="236550" lIns="473100" spcFirstLastPara="1" rIns="473100" wrap="square" tIns="2365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16208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11071225" y="40044687"/>
            <a:ext cx="10261600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232235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 rot="5400000">
            <a:off x="1945481" y="9757568"/>
            <a:ext cx="28513087" cy="29162375"/>
          </a:xfrm>
          <a:prstGeom prst="rect">
            <a:avLst/>
          </a:prstGeom>
          <a:noFill/>
          <a:ln>
            <a:noFill/>
          </a:ln>
        </p:spPr>
        <p:txBody>
          <a:bodyPr anchorCtr="0" anchor="t" bIns="236550" lIns="473100" spcFirstLastPara="1" rIns="473100" wrap="square" tIns="23655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16208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11071225" y="40044687"/>
            <a:ext cx="10261600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232235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6351421" y="30243780"/>
            <a:ext cx="19442430" cy="3570449"/>
          </a:xfrm>
          <a:prstGeom prst="rect">
            <a:avLst/>
          </a:prstGeom>
          <a:noFill/>
          <a:ln>
            <a:noFill/>
          </a:ln>
        </p:spPr>
        <p:txBody>
          <a:bodyPr anchorCtr="0" anchor="b" bIns="236550" lIns="473100" spcFirstLastPara="1" rIns="473100" wrap="square" tIns="236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/>
          <p:nvPr>
            <p:ph idx="2" type="pic"/>
          </p:nvPr>
        </p:nvSpPr>
        <p:spPr>
          <a:xfrm>
            <a:off x="6351421" y="3860482"/>
            <a:ext cx="19442430" cy="2592324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6351421" y="33814229"/>
            <a:ext cx="19442430" cy="5070631"/>
          </a:xfrm>
          <a:prstGeom prst="rect">
            <a:avLst/>
          </a:prstGeom>
          <a:noFill/>
          <a:ln>
            <a:noFill/>
          </a:ln>
        </p:spPr>
        <p:txBody>
          <a:bodyPr anchorCtr="0" anchor="t" bIns="236550" lIns="473100" spcFirstLastPara="1" rIns="473100" wrap="square" tIns="236550">
            <a:noAutofit/>
          </a:bodyPr>
          <a:lstStyle>
            <a:lvl1pPr indent="-228600" lvl="0" marL="4572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indent="-228600" lvl="1" marL="9144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/>
            </a:lvl2pPr>
            <a:lvl3pPr indent="-228600" lvl="2" marL="1371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/>
            </a:lvl3pPr>
            <a:lvl4pPr indent="-228600" lvl="3" marL="182880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4pPr>
            <a:lvl5pPr indent="-228600" lvl="4" marL="228600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5pPr>
            <a:lvl6pPr indent="-228600" lvl="5" marL="274320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6pPr>
            <a:lvl7pPr indent="-228600" lvl="6" marL="320040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7pPr>
            <a:lvl8pPr indent="-228600" lvl="7" marL="365760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8pPr>
            <a:lvl9pPr indent="-228600" lvl="8" marL="411480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16208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11071225" y="40044687"/>
            <a:ext cx="10261600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232235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620209" y="1720215"/>
            <a:ext cx="10660709" cy="7320915"/>
          </a:xfrm>
          <a:prstGeom prst="rect">
            <a:avLst/>
          </a:prstGeom>
          <a:noFill/>
          <a:ln>
            <a:noFill/>
          </a:ln>
        </p:spPr>
        <p:txBody>
          <a:bodyPr anchorCtr="0" anchor="b" bIns="236550" lIns="473100" spcFirstLastPara="1" rIns="473100" wrap="square" tIns="236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2669083" y="1720225"/>
            <a:ext cx="18114764" cy="36874612"/>
          </a:xfrm>
          <a:prstGeom prst="rect">
            <a:avLst/>
          </a:prstGeom>
          <a:noFill/>
          <a:ln>
            <a:noFill/>
          </a:ln>
        </p:spPr>
        <p:txBody>
          <a:bodyPr anchorCtr="0" anchor="t" bIns="236550" lIns="473100" spcFirstLastPara="1" rIns="473100" wrap="square" tIns="236550">
            <a:noAutofit/>
          </a:bodyPr>
          <a:lstStyle>
            <a:lvl1pPr indent="-1282700" lvl="0" marL="457200" algn="l">
              <a:spcBef>
                <a:spcPts val="3320"/>
              </a:spcBef>
              <a:spcAft>
                <a:spcPts val="0"/>
              </a:spcAft>
              <a:buClr>
                <a:schemeClr val="dk1"/>
              </a:buClr>
              <a:buSzPts val="16600"/>
              <a:buChar char="•"/>
              <a:defRPr sz="16600"/>
            </a:lvl1pPr>
            <a:lvl2pPr indent="-1149350" lvl="1" marL="914400" algn="l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4500"/>
              <a:buChar char="–"/>
              <a:defRPr sz="14500"/>
            </a:lvl2pPr>
            <a:lvl3pPr indent="-1016000" lvl="2" marL="1371600" algn="l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SzPts val="12400"/>
              <a:buChar char="•"/>
              <a:defRPr sz="12400"/>
            </a:lvl3pPr>
            <a:lvl4pPr indent="-889000" lvl="3" marL="182880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Char char="–"/>
              <a:defRPr sz="10400"/>
            </a:lvl4pPr>
            <a:lvl5pPr indent="-889000" lvl="4" marL="228600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Char char="»"/>
              <a:defRPr sz="10400"/>
            </a:lvl5pPr>
            <a:lvl6pPr indent="-889000" lvl="5" marL="274320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Char char="•"/>
              <a:defRPr sz="10400"/>
            </a:lvl6pPr>
            <a:lvl7pPr indent="-889000" lvl="6" marL="320040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Char char="•"/>
              <a:defRPr sz="10400"/>
            </a:lvl7pPr>
            <a:lvl8pPr indent="-889000" lvl="7" marL="365760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Char char="•"/>
              <a:defRPr sz="10400"/>
            </a:lvl8pPr>
            <a:lvl9pPr indent="-889000" lvl="8" marL="411480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Char char="•"/>
              <a:defRPr sz="104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1620209" y="9041140"/>
            <a:ext cx="10660709" cy="29553697"/>
          </a:xfrm>
          <a:prstGeom prst="rect">
            <a:avLst/>
          </a:prstGeom>
          <a:noFill/>
          <a:ln>
            <a:noFill/>
          </a:ln>
        </p:spPr>
        <p:txBody>
          <a:bodyPr anchorCtr="0" anchor="t" bIns="236550" lIns="473100" spcFirstLastPara="1" rIns="473100" wrap="square" tIns="236550">
            <a:noAutofit/>
          </a:bodyPr>
          <a:lstStyle>
            <a:lvl1pPr indent="-228600" lvl="0" marL="45720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indent="-228600" lvl="1" marL="9144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/>
            </a:lvl2pPr>
            <a:lvl3pPr indent="-228600" lvl="2" marL="137160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/>
            </a:lvl3pPr>
            <a:lvl4pPr indent="-228600" lvl="3" marL="182880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4pPr>
            <a:lvl5pPr indent="-228600" lvl="4" marL="228600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5pPr>
            <a:lvl6pPr indent="-228600" lvl="5" marL="274320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6pPr>
            <a:lvl7pPr indent="-228600" lvl="6" marL="320040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7pPr>
            <a:lvl8pPr indent="-228600" lvl="7" marL="365760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8pPr>
            <a:lvl9pPr indent="-228600" lvl="8" marL="411480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6208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1071225" y="40044687"/>
            <a:ext cx="10261600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32235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6208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1071225" y="40044687"/>
            <a:ext cx="10261600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32235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1620203" y="9671212"/>
            <a:ext cx="14317416" cy="4030501"/>
          </a:xfrm>
          <a:prstGeom prst="rect">
            <a:avLst/>
          </a:prstGeom>
          <a:noFill/>
          <a:ln>
            <a:noFill/>
          </a:ln>
        </p:spPr>
        <p:txBody>
          <a:bodyPr anchorCtr="0" anchor="b" bIns="236550" lIns="473100" spcFirstLastPara="1" rIns="473100" wrap="square" tIns="236550">
            <a:noAutofit/>
          </a:bodyPr>
          <a:lstStyle>
            <a:lvl1pPr indent="-228600" lvl="0" marL="457200" algn="l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b="1" sz="12400"/>
            </a:lvl1pPr>
            <a:lvl2pPr indent="-228600" lvl="1" marL="91440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b="1" sz="10400"/>
            </a:lvl2pPr>
            <a:lvl3pPr indent="-228600" lvl="2" marL="137160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b="1" sz="9300"/>
            </a:lvl3pPr>
            <a:lvl4pPr indent="-228600" lvl="3" marL="18288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b="1" sz="8300"/>
            </a:lvl4pPr>
            <a:lvl5pPr indent="-228600" lvl="4" marL="22860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b="1" sz="8300"/>
            </a:lvl5pPr>
            <a:lvl6pPr indent="-228600" lvl="5" marL="27432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b="1" sz="8300"/>
            </a:lvl6pPr>
            <a:lvl7pPr indent="-228600" lvl="6" marL="32004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b="1" sz="8300"/>
            </a:lvl7pPr>
            <a:lvl8pPr indent="-228600" lvl="7" marL="36576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b="1" sz="8300"/>
            </a:lvl8pPr>
            <a:lvl9pPr indent="-228600" lvl="8" marL="41148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b="1" sz="83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1620203" y="13701712"/>
            <a:ext cx="14317416" cy="24893115"/>
          </a:xfrm>
          <a:prstGeom prst="rect">
            <a:avLst/>
          </a:prstGeom>
          <a:noFill/>
          <a:ln>
            <a:noFill/>
          </a:ln>
        </p:spPr>
        <p:txBody>
          <a:bodyPr anchorCtr="0" anchor="t" bIns="236550" lIns="473100" spcFirstLastPara="1" rIns="473100" wrap="square" tIns="236550">
            <a:noAutofit/>
          </a:bodyPr>
          <a:lstStyle>
            <a:lvl1pPr indent="-1016000" lvl="0" marL="457200" algn="l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SzPts val="12400"/>
              <a:buChar char="•"/>
              <a:defRPr sz="12400"/>
            </a:lvl1pPr>
            <a:lvl2pPr indent="-889000" lvl="1" marL="91440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Char char="–"/>
              <a:defRPr sz="10400"/>
            </a:lvl2pPr>
            <a:lvl3pPr indent="-819150" lvl="2" marL="137160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Char char="•"/>
              <a:defRPr sz="9300"/>
            </a:lvl3pPr>
            <a:lvl4pPr indent="-755650" lvl="3" marL="18288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Char char="–"/>
              <a:defRPr sz="8300"/>
            </a:lvl4pPr>
            <a:lvl5pPr indent="-755650" lvl="4" marL="22860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Char char="»"/>
              <a:defRPr sz="8300"/>
            </a:lvl5pPr>
            <a:lvl6pPr indent="-755650" lvl="5" marL="27432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6pPr>
            <a:lvl7pPr indent="-755650" lvl="6" marL="32004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7pPr>
            <a:lvl8pPr indent="-755650" lvl="7" marL="36576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8pPr>
            <a:lvl9pPr indent="-755650" lvl="8" marL="41148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16460809" y="9671212"/>
            <a:ext cx="14323040" cy="4030501"/>
          </a:xfrm>
          <a:prstGeom prst="rect">
            <a:avLst/>
          </a:prstGeom>
          <a:noFill/>
          <a:ln>
            <a:noFill/>
          </a:ln>
        </p:spPr>
        <p:txBody>
          <a:bodyPr anchorCtr="0" anchor="b" bIns="236550" lIns="473100" spcFirstLastPara="1" rIns="473100" wrap="square" tIns="236550">
            <a:noAutofit/>
          </a:bodyPr>
          <a:lstStyle>
            <a:lvl1pPr indent="-228600" lvl="0" marL="457200" algn="l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b="1" sz="12400"/>
            </a:lvl1pPr>
            <a:lvl2pPr indent="-228600" lvl="1" marL="91440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None/>
              <a:defRPr b="1" sz="10400"/>
            </a:lvl2pPr>
            <a:lvl3pPr indent="-228600" lvl="2" marL="137160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None/>
              <a:defRPr b="1" sz="9300"/>
            </a:lvl3pPr>
            <a:lvl4pPr indent="-228600" lvl="3" marL="18288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b="1" sz="8300"/>
            </a:lvl4pPr>
            <a:lvl5pPr indent="-228600" lvl="4" marL="22860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b="1" sz="8300"/>
            </a:lvl5pPr>
            <a:lvl6pPr indent="-228600" lvl="5" marL="27432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b="1" sz="8300"/>
            </a:lvl6pPr>
            <a:lvl7pPr indent="-228600" lvl="6" marL="32004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b="1" sz="8300"/>
            </a:lvl7pPr>
            <a:lvl8pPr indent="-228600" lvl="7" marL="36576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b="1" sz="8300"/>
            </a:lvl8pPr>
            <a:lvl9pPr indent="-228600" lvl="8" marL="41148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None/>
              <a:defRPr b="1" sz="8300"/>
            </a:lvl9pPr>
          </a:lstStyle>
          <a:p/>
        </p:txBody>
      </p:sp>
      <p:sp>
        <p:nvSpPr>
          <p:cNvPr id="55" name="Google Shape;55;p9"/>
          <p:cNvSpPr txBox="1"/>
          <p:nvPr>
            <p:ph idx="4" type="body"/>
          </p:nvPr>
        </p:nvSpPr>
        <p:spPr>
          <a:xfrm>
            <a:off x="16460809" y="13701712"/>
            <a:ext cx="14323040" cy="24893115"/>
          </a:xfrm>
          <a:prstGeom prst="rect">
            <a:avLst/>
          </a:prstGeom>
          <a:noFill/>
          <a:ln>
            <a:noFill/>
          </a:ln>
        </p:spPr>
        <p:txBody>
          <a:bodyPr anchorCtr="0" anchor="t" bIns="236550" lIns="473100" spcFirstLastPara="1" rIns="473100" wrap="square" tIns="236550">
            <a:noAutofit/>
          </a:bodyPr>
          <a:lstStyle>
            <a:lvl1pPr indent="-1016000" lvl="0" marL="457200" algn="l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SzPts val="12400"/>
              <a:buChar char="•"/>
              <a:defRPr sz="12400"/>
            </a:lvl1pPr>
            <a:lvl2pPr indent="-889000" lvl="1" marL="91440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Char char="–"/>
              <a:defRPr sz="10400"/>
            </a:lvl2pPr>
            <a:lvl3pPr indent="-819150" lvl="2" marL="137160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Char char="•"/>
              <a:defRPr sz="9300"/>
            </a:lvl3pPr>
            <a:lvl4pPr indent="-755650" lvl="3" marL="18288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Char char="–"/>
              <a:defRPr sz="8300"/>
            </a:lvl4pPr>
            <a:lvl5pPr indent="-755650" lvl="4" marL="22860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Char char="»"/>
              <a:defRPr sz="8300"/>
            </a:lvl5pPr>
            <a:lvl6pPr indent="-755650" lvl="5" marL="27432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6pPr>
            <a:lvl7pPr indent="-755650" lvl="6" marL="32004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7pPr>
            <a:lvl8pPr indent="-755650" lvl="7" marL="36576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8pPr>
            <a:lvl9pPr indent="-755650" lvl="8" marL="4114800" algn="l">
              <a:spcBef>
                <a:spcPts val="1660"/>
              </a:spcBef>
              <a:spcAft>
                <a:spcPts val="0"/>
              </a:spcAft>
              <a:buClr>
                <a:schemeClr val="dk1"/>
              </a:buClr>
              <a:buSzPts val="8300"/>
              <a:buChar char="•"/>
              <a:defRPr sz="8300"/>
            </a:lvl9pPr>
          </a:lstStyle>
          <a:p/>
        </p:txBody>
      </p:sp>
      <p:sp>
        <p:nvSpPr>
          <p:cNvPr id="56" name="Google Shape;56;p9"/>
          <p:cNvSpPr txBox="1"/>
          <p:nvPr>
            <p:ph idx="10" type="dt"/>
          </p:nvPr>
        </p:nvSpPr>
        <p:spPr>
          <a:xfrm>
            <a:off x="16208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11071225" y="40044687"/>
            <a:ext cx="10261600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232235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5743846" y="74099265"/>
            <a:ext cx="51402048" cy="209576191"/>
          </a:xfrm>
          <a:prstGeom prst="rect">
            <a:avLst/>
          </a:prstGeom>
          <a:noFill/>
          <a:ln>
            <a:noFill/>
          </a:ln>
        </p:spPr>
        <p:txBody>
          <a:bodyPr anchorCtr="0" anchor="t" bIns="236550" lIns="473100" spcFirstLastPara="1" rIns="473100" wrap="square" tIns="236550">
            <a:noAutofit/>
          </a:bodyPr>
          <a:lstStyle>
            <a:lvl1pPr indent="-1149350" lvl="0" marL="457200" algn="l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4500"/>
              <a:buChar char="•"/>
              <a:defRPr sz="14500"/>
            </a:lvl1pPr>
            <a:lvl2pPr indent="-1016000" lvl="1" marL="914400" algn="l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SzPts val="12400"/>
              <a:buChar char="–"/>
              <a:defRPr sz="12400"/>
            </a:lvl2pPr>
            <a:lvl3pPr indent="-889000" lvl="2" marL="137160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Char char="•"/>
              <a:defRPr sz="10400"/>
            </a:lvl3pPr>
            <a:lvl4pPr indent="-819150" lvl="3" marL="182880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Char char="–"/>
              <a:defRPr sz="9300"/>
            </a:lvl4pPr>
            <a:lvl5pPr indent="-819150" lvl="4" marL="228600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Char char="»"/>
              <a:defRPr sz="9300"/>
            </a:lvl5pPr>
            <a:lvl6pPr indent="-819150" lvl="5" marL="274320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Char char="•"/>
              <a:defRPr sz="9300"/>
            </a:lvl6pPr>
            <a:lvl7pPr indent="-819150" lvl="6" marL="320040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Char char="•"/>
              <a:defRPr sz="9300"/>
            </a:lvl7pPr>
            <a:lvl8pPr indent="-819150" lvl="7" marL="365760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Char char="•"/>
              <a:defRPr sz="9300"/>
            </a:lvl8pPr>
            <a:lvl9pPr indent="-819150" lvl="8" marL="411480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Char char="•"/>
              <a:defRPr sz="93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57685961" y="74099265"/>
            <a:ext cx="51402051" cy="209576191"/>
          </a:xfrm>
          <a:prstGeom prst="rect">
            <a:avLst/>
          </a:prstGeom>
          <a:noFill/>
          <a:ln>
            <a:noFill/>
          </a:ln>
        </p:spPr>
        <p:txBody>
          <a:bodyPr anchorCtr="0" anchor="t" bIns="236550" lIns="473100" spcFirstLastPara="1" rIns="473100" wrap="square" tIns="236550">
            <a:noAutofit/>
          </a:bodyPr>
          <a:lstStyle>
            <a:lvl1pPr indent="-1149350" lvl="0" marL="457200" algn="l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4500"/>
              <a:buChar char="•"/>
              <a:defRPr sz="14500"/>
            </a:lvl1pPr>
            <a:lvl2pPr indent="-1016000" lvl="1" marL="914400" algn="l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SzPts val="12400"/>
              <a:buChar char="–"/>
              <a:defRPr sz="12400"/>
            </a:lvl2pPr>
            <a:lvl3pPr indent="-889000" lvl="2" marL="137160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Char char="•"/>
              <a:defRPr sz="10400"/>
            </a:lvl3pPr>
            <a:lvl4pPr indent="-819150" lvl="3" marL="182880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Char char="–"/>
              <a:defRPr sz="9300"/>
            </a:lvl4pPr>
            <a:lvl5pPr indent="-819150" lvl="4" marL="228600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Char char="»"/>
              <a:defRPr sz="9300"/>
            </a:lvl5pPr>
            <a:lvl6pPr indent="-819150" lvl="5" marL="274320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Char char="•"/>
              <a:defRPr sz="9300"/>
            </a:lvl6pPr>
            <a:lvl7pPr indent="-819150" lvl="6" marL="320040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Char char="•"/>
              <a:defRPr sz="9300"/>
            </a:lvl7pPr>
            <a:lvl8pPr indent="-819150" lvl="7" marL="365760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Char char="•"/>
              <a:defRPr sz="9300"/>
            </a:lvl8pPr>
            <a:lvl9pPr indent="-819150" lvl="8" marL="4114800" algn="l"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Char char="•"/>
              <a:defRPr sz="9300"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16208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11071225" y="40044687"/>
            <a:ext cx="10261600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232235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2559697" y="27763480"/>
            <a:ext cx="27543443" cy="8581072"/>
          </a:xfrm>
          <a:prstGeom prst="rect">
            <a:avLst/>
          </a:prstGeom>
          <a:noFill/>
          <a:ln>
            <a:noFill/>
          </a:ln>
        </p:spPr>
        <p:txBody>
          <a:bodyPr anchorCtr="0" anchor="t" bIns="236550" lIns="473100" spcFirstLastPara="1" rIns="473100" wrap="square" tIns="2365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7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2559697" y="18312295"/>
            <a:ext cx="27543443" cy="9451178"/>
          </a:xfrm>
          <a:prstGeom prst="rect">
            <a:avLst/>
          </a:prstGeom>
          <a:noFill/>
          <a:ln>
            <a:noFill/>
          </a:ln>
        </p:spPr>
        <p:txBody>
          <a:bodyPr anchorCtr="0" anchor="b" bIns="236550" lIns="473100" spcFirstLastPara="1" rIns="473100" wrap="square" tIns="236550">
            <a:noAutofit/>
          </a:bodyPr>
          <a:lstStyle>
            <a:lvl1pPr indent="-228600" lvl="0" marL="457200" algn="l">
              <a:spcBef>
                <a:spcPts val="2080"/>
              </a:spcBef>
              <a:spcAft>
                <a:spcPts val="0"/>
              </a:spcAft>
              <a:buClr>
                <a:srgbClr val="888888"/>
              </a:buClr>
              <a:buSzPts val="10400"/>
              <a:buNone/>
              <a:defRPr sz="10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860"/>
              </a:spcBef>
              <a:spcAft>
                <a:spcPts val="0"/>
              </a:spcAft>
              <a:buClr>
                <a:srgbClr val="888888"/>
              </a:buClr>
              <a:buSzPts val="9300"/>
              <a:buNone/>
              <a:defRPr sz="93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660"/>
              </a:spcBef>
              <a:spcAft>
                <a:spcPts val="0"/>
              </a:spcAft>
              <a:buClr>
                <a:srgbClr val="888888"/>
              </a:buClr>
              <a:buSzPts val="8300"/>
              <a:buNone/>
              <a:defRPr sz="83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44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16208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1071225" y="40044687"/>
            <a:ext cx="10261600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232235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620837" y="10082212"/>
            <a:ext cx="29162375" cy="28513087"/>
          </a:xfrm>
          <a:prstGeom prst="rect">
            <a:avLst/>
          </a:prstGeom>
          <a:noFill/>
          <a:ln>
            <a:noFill/>
          </a:ln>
        </p:spPr>
        <p:txBody>
          <a:bodyPr anchorCtr="0" anchor="t" bIns="236550" lIns="473100" spcFirstLastPara="1" rIns="473100" wrap="square" tIns="236550">
            <a:noAutofit/>
          </a:bodyPr>
          <a:lstStyle>
            <a:lvl1pPr indent="-1282700" lvl="0" marL="457200" marR="0" rtl="0" algn="l">
              <a:spcBef>
                <a:spcPts val="3320"/>
              </a:spcBef>
              <a:spcAft>
                <a:spcPts val="0"/>
              </a:spcAft>
              <a:buClr>
                <a:schemeClr val="dk1"/>
              </a:buClr>
              <a:buSzPts val="16600"/>
              <a:buFont typeface="Arial"/>
              <a:buChar char="•"/>
              <a:defRPr b="0" i="0" sz="1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149350" lvl="1" marL="914400" marR="0" rtl="0" algn="l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4500"/>
              <a:buFont typeface="Arial"/>
              <a:buChar char="–"/>
              <a:defRPr b="0" i="0" sz="1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0" lvl="2" marL="1371600" marR="0" rtl="0" algn="l">
              <a:spcBef>
                <a:spcPts val="2480"/>
              </a:spcBef>
              <a:spcAft>
                <a:spcPts val="0"/>
              </a:spcAft>
              <a:buClr>
                <a:schemeClr val="dk1"/>
              </a:buClr>
              <a:buSzPts val="12400"/>
              <a:buFont typeface="Arial"/>
              <a:buChar char="•"/>
              <a:defRPr b="0" i="0" sz="1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0" lvl="3" marL="1828800" marR="0" rtl="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–"/>
              <a:defRPr b="0" i="0" sz="10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0" lvl="4" marL="2286000" marR="0" rtl="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»"/>
              <a:defRPr b="0" i="0" sz="10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0" lvl="5" marL="2743200" marR="0" rtl="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b="0" i="0" sz="10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0" lvl="6" marL="3200400" marR="0" rtl="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b="0" i="0" sz="10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0" lvl="7" marL="3657600" marR="0" rtl="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b="0" i="0" sz="10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0" lvl="8" marL="4114800" marR="0" rtl="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10400"/>
              <a:buFont typeface="Arial"/>
              <a:buChar char="•"/>
              <a:defRPr b="0" i="0" sz="10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16208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1071225" y="40044687"/>
            <a:ext cx="10261600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3223537" y="40044687"/>
            <a:ext cx="7559675" cy="2300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236550" lIns="473100" spcFirstLastPara="1" rIns="473100" wrap="square" tIns="236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6200"/>
              <a:buFont typeface="Arial"/>
              <a:buNone/>
              <a:defRPr b="0" i="0" sz="6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Iuri\Desktop\Rodapé.png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0514587"/>
            <a:ext cx="32464376" cy="2690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/>
          <p:nvPr/>
        </p:nvCxnSpPr>
        <p:spPr>
          <a:xfrm>
            <a:off x="2357437" y="39995475"/>
            <a:ext cx="21431250" cy="1587"/>
          </a:xfrm>
          <a:prstGeom prst="straightConnector1">
            <a:avLst/>
          </a:prstGeom>
          <a:noFill/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</p:cxnSp>
      <p:grpSp>
        <p:nvGrpSpPr>
          <p:cNvPr id="91" name="Google Shape;91;p1"/>
          <p:cNvGrpSpPr/>
          <p:nvPr/>
        </p:nvGrpSpPr>
        <p:grpSpPr>
          <a:xfrm>
            <a:off x="16514873" y="30223163"/>
            <a:ext cx="14999846" cy="1277700"/>
            <a:chOff x="1081100" y="27864275"/>
            <a:chExt cx="14544600" cy="1277700"/>
          </a:xfrm>
        </p:grpSpPr>
        <p:sp>
          <p:nvSpPr>
            <p:cNvPr id="92" name="Google Shape;92;p1"/>
            <p:cNvSpPr/>
            <p:nvPr/>
          </p:nvSpPr>
          <p:spPr>
            <a:xfrm>
              <a:off x="1081100" y="27864275"/>
              <a:ext cx="14544600" cy="12777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0836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5155375" y="28163825"/>
              <a:ext cx="6107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4800"/>
                <a:buFont typeface="Arial"/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CONCLUSÕES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16515564" y="7297975"/>
            <a:ext cx="14999846" cy="1277700"/>
            <a:chOff x="16819625" y="7374175"/>
            <a:chExt cx="14544600" cy="1277700"/>
          </a:xfrm>
        </p:grpSpPr>
        <p:sp>
          <p:nvSpPr>
            <p:cNvPr id="95" name="Google Shape;95;p1"/>
            <p:cNvSpPr/>
            <p:nvPr/>
          </p:nvSpPr>
          <p:spPr>
            <a:xfrm>
              <a:off x="16819625" y="7374175"/>
              <a:ext cx="14544600" cy="12777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0836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20097100" y="7597513"/>
              <a:ext cx="8215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4800"/>
                <a:buFont typeface="Arial"/>
                <a:buNone/>
              </a:pPr>
              <a:r>
                <a:rPr b="1" i="0" lang="en-US" sz="4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MATERIAL E MÉTODOS</a:t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97" name="Google Shape;97;p1"/>
          <p:cNvSpPr txBox="1"/>
          <p:nvPr/>
        </p:nvSpPr>
        <p:spPr>
          <a:xfrm>
            <a:off x="6530348" y="1006850"/>
            <a:ext cx="20352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7200"/>
              <a:buFont typeface="Arial"/>
              <a:buNone/>
            </a:pPr>
            <a:r>
              <a:rPr b="1" lang="en-US" sz="8000">
                <a:solidFill>
                  <a:srgbClr val="ED7D31"/>
                </a:solidFill>
              </a:rPr>
              <a:t>AVALIAÇÃO DE UM EXERGAME PARA A TELERREABILITAÇÃO DE PACIENTES</a:t>
            </a:r>
            <a:endParaRPr sz="2200">
              <a:solidFill>
                <a:srgbClr val="ED7D31"/>
              </a:solidFill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7924384" y="21639225"/>
            <a:ext cx="1899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5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4041437" y="34644012"/>
            <a:ext cx="4896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rgbClr val="08366E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>
              <a:solidFill>
                <a:srgbClr val="08366E"/>
              </a:solidFill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4429099" y="3852838"/>
            <a:ext cx="24698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2"/>
                </a:solidFill>
              </a:rPr>
              <a:t>DANIELA FERNANDES DO NASCIMENTO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3000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4000">
                <a:solidFill>
                  <a:schemeClr val="dk2"/>
                </a:solidFill>
              </a:rPr>
              <a:t>SÉRGIO TEIXEIRA CARVALHO</a:t>
            </a:r>
            <a:r>
              <a:rPr b="0" baseline="30000" i="0" lang="en-US" sz="4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0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Instituto de Informática</a:t>
            </a: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3000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baseline="30000" i="0" sz="4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fdaniela@discente.ufg.br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Modalidade: PIBIC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936625" y="8928100"/>
            <a:ext cx="14544600" cy="7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4000"/>
              <a:t>A integração de jogos sérios em atividades como a de reabilitação permite a realização do exercício físico de uma forma capaz de conseguir a recuperação parcial ou total do paciente que tenha suas funções motoras superiores e/ou inferiores afetadas [1]. Contudo, é necessário o acompanhamento de um profissional da saúde durante o processo [2], assim como a persistência do paciente para com o tratamento durante a atividade.</a:t>
            </a:r>
            <a:endParaRPr sz="4000"/>
          </a:p>
        </p:txBody>
      </p:sp>
      <p:sp>
        <p:nvSpPr>
          <p:cNvPr id="102" name="Google Shape;102;p1"/>
          <p:cNvSpPr txBox="1"/>
          <p:nvPr/>
        </p:nvSpPr>
        <p:spPr>
          <a:xfrm>
            <a:off x="937025" y="27150750"/>
            <a:ext cx="14608500" cy="7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O objetivo é a testagem e a avaliação, realizadas em três etapas: a projeção de casos de teste, tendo como foco os </a:t>
            </a:r>
            <a:r>
              <a:rPr i="1" lang="en-US" sz="4000"/>
              <a:t>streams</a:t>
            </a:r>
            <a:r>
              <a:rPr lang="en-US" sz="4000"/>
              <a:t> de mídia, para observar a qualidade da aplicação de comunicação em tempo real; a avaliação do jogo realizada utilizando o Método Delphi em duas fases; e, por fim, a avaliação com voluntários por meio de um experimento em ambiente controlado para examinar o CicloExergame em relação à sua jogabilidade e potencial de engajamento.</a:t>
            </a:r>
            <a:endParaRPr sz="4000"/>
          </a:p>
        </p:txBody>
      </p:sp>
      <p:sp>
        <p:nvSpPr>
          <p:cNvPr id="103" name="Google Shape;103;p1"/>
          <p:cNvSpPr txBox="1"/>
          <p:nvPr/>
        </p:nvSpPr>
        <p:spPr>
          <a:xfrm>
            <a:off x="863600" y="36002906"/>
            <a:ext cx="30532500" cy="7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12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/>
              <a:t>[1] K. Jack, S. M. McLean, J. K. Moffett, and E. Gardiner, “Barriers to treatment adherence in physiotherapy outpatient clinics: A systematic review,” Manual Therapy, vol. 15, pp. 220 – 228, 2010.</a:t>
            </a:r>
            <a:endParaRPr sz="3400"/>
          </a:p>
          <a:p>
            <a:pPr indent="-571500" lvl="0" marL="5715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/>
              <a:t>[2] D. Santos and I. Pinheiro, “Telereabilitação no tratamento de disfunções neurológicas: Revisão narrativa,” Revista Scientia, vol. 1, pp. 96–106, 01 2016.</a:t>
            </a:r>
            <a:endParaRPr sz="3400"/>
          </a:p>
          <a:p>
            <a:pPr indent="-571500" lvl="0" marL="5715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/>
              <a:t>[3] R. L. e Silva, G. Bulla, L. da Silva, and J. Lucena, “Serious games and sensibility regimes: Paradoxes in using games for human formation,” education policy analysis archives, vol. 26, 2018.</a:t>
            </a:r>
            <a:endParaRPr sz="3400"/>
          </a:p>
          <a:p>
            <a:pPr indent="-571500" lvl="0" marL="5715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/>
          </a:p>
          <a:p>
            <a:pPr indent="-571500" lvl="0" marL="5715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/>
          </a:p>
          <a:p>
            <a:pPr indent="-571500" lvl="0" marL="5715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/>
          </a:p>
        </p:txBody>
      </p:sp>
      <p:pic>
        <p:nvPicPr>
          <p:cNvPr descr="C:\Users\Iuri\Desktop\Linha 1.png" id="104" name="Google Shape;10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78187" y="7239000"/>
            <a:ext cx="39687" cy="270022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Iuri\Desktop\Linha 2.png" id="105" name="Google Shape;10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35715575"/>
            <a:ext cx="22283737" cy="4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/>
        </p:nvSpPr>
        <p:spPr>
          <a:xfrm>
            <a:off x="16514825" y="8947000"/>
            <a:ext cx="149991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Este trabalho apresenta um estudo do CicloExergame, um jogo digital sério [3] com um cicloergômetro adaptado e com sensores para a captura de dados fisiológicos (batimento cardíaco e oxigenação do sangue), e com um sistema de comunicação por áudio e vídeo em tempo real, para a realização de sessões de reabilitação remota (telerreabilitação), via </a:t>
            </a:r>
            <a:r>
              <a:rPr i="1" lang="en-US" sz="4000"/>
              <a:t>internet</a:t>
            </a:r>
            <a:r>
              <a:rPr lang="en-US" sz="4000"/>
              <a:t>.</a:t>
            </a:r>
            <a:endParaRPr sz="4000"/>
          </a:p>
        </p:txBody>
      </p:sp>
      <p:sp>
        <p:nvSpPr>
          <p:cNvPr id="107" name="Google Shape;107;p1"/>
          <p:cNvSpPr txBox="1"/>
          <p:nvPr/>
        </p:nvSpPr>
        <p:spPr>
          <a:xfrm>
            <a:off x="16547593" y="31807150"/>
            <a:ext cx="14999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Com base no processo de avaliação e testes expostos neste artigo, é possível estabelecer conclusões positivas acerca da validade do protótipo e das funcionalidades de comunicação incorporadas.</a:t>
            </a:r>
            <a:endParaRPr/>
          </a:p>
        </p:txBody>
      </p:sp>
      <p:pic>
        <p:nvPicPr>
          <p:cNvPr id="108" name="Google Shape;108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5324" y="0"/>
            <a:ext cx="5524540" cy="67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16514825" y="22304700"/>
            <a:ext cx="14999100" cy="7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No âmbito do </a:t>
            </a:r>
            <a:r>
              <a:rPr i="1" lang="en-US" sz="4000">
                <a:solidFill>
                  <a:schemeClr val="dk1"/>
                </a:solidFill>
              </a:rPr>
              <a:t>software </a:t>
            </a:r>
            <a:r>
              <a:rPr lang="en-US" sz="4000">
                <a:solidFill>
                  <a:schemeClr val="dk1"/>
                </a:solidFill>
              </a:rPr>
              <a:t>de comunicação em tempo real, a aplicação apresentou estabilidade, taxas de envio e recebimento de mídias de </a:t>
            </a:r>
            <a:r>
              <a:rPr i="1" lang="en-US" sz="4000">
                <a:solidFill>
                  <a:schemeClr val="dk1"/>
                </a:solidFill>
              </a:rPr>
              <a:t>streams </a:t>
            </a:r>
            <a:r>
              <a:rPr lang="en-US" sz="4000">
                <a:solidFill>
                  <a:schemeClr val="dk1"/>
                </a:solidFill>
              </a:rPr>
              <a:t>adequadas e um tempo de resposta aceitável, mesmo em condições com pouca largura de banda de rede.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Quanto ao CicloExergame e sua avaliação com especialistas e voluntários, as fases do Método Delphi (88%) e o experimento de Experiência de Jogador (75%) alcançaram resultados positivos que apontam para sua eficácia como suporte e/ou alternativa para o processo de telerreabilitação e seu potencial engajador e lúdico.</a:t>
            </a:r>
            <a:endParaRPr sz="4000">
              <a:solidFill>
                <a:schemeClr val="dk1"/>
              </a:solidFill>
            </a:endParaRPr>
          </a:p>
        </p:txBody>
      </p:sp>
      <p:grpSp>
        <p:nvGrpSpPr>
          <p:cNvPr id="110" name="Google Shape;110;p1"/>
          <p:cNvGrpSpPr/>
          <p:nvPr/>
        </p:nvGrpSpPr>
        <p:grpSpPr>
          <a:xfrm>
            <a:off x="16514873" y="20741338"/>
            <a:ext cx="14999846" cy="1277700"/>
            <a:chOff x="1081100" y="27864275"/>
            <a:chExt cx="14544600" cy="1277700"/>
          </a:xfrm>
        </p:grpSpPr>
        <p:sp>
          <p:nvSpPr>
            <p:cNvPr id="111" name="Google Shape;111;p1"/>
            <p:cNvSpPr/>
            <p:nvPr/>
          </p:nvSpPr>
          <p:spPr>
            <a:xfrm>
              <a:off x="1081100" y="27864275"/>
              <a:ext cx="14544600" cy="12777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0836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5155375" y="28163825"/>
              <a:ext cx="61071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4800"/>
                <a:buFont typeface="Arial"/>
                <a:buNone/>
              </a:pPr>
              <a:r>
                <a:rPr b="1" lang="en-US" sz="4800">
                  <a:solidFill>
                    <a:schemeClr val="lt1"/>
                  </a:solidFill>
                </a:rPr>
                <a:t>RESULTADOS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3" name="Google Shape;113;p1"/>
          <p:cNvGrpSpPr/>
          <p:nvPr/>
        </p:nvGrpSpPr>
        <p:grpSpPr>
          <a:xfrm>
            <a:off x="937112" y="25661200"/>
            <a:ext cx="14608596" cy="1277700"/>
            <a:chOff x="16819625" y="7374175"/>
            <a:chExt cx="14544600" cy="1277700"/>
          </a:xfrm>
        </p:grpSpPr>
        <p:sp>
          <p:nvSpPr>
            <p:cNvPr id="114" name="Google Shape;114;p1"/>
            <p:cNvSpPr/>
            <p:nvPr/>
          </p:nvSpPr>
          <p:spPr>
            <a:xfrm>
              <a:off x="16819625" y="7374175"/>
              <a:ext cx="14544600" cy="12777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0836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5" name="Google Shape;115;p1"/>
            <p:cNvSpPr txBox="1"/>
            <p:nvPr/>
          </p:nvSpPr>
          <p:spPr>
            <a:xfrm>
              <a:off x="20097100" y="7597513"/>
              <a:ext cx="8215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4800"/>
                <a:buFont typeface="Arial"/>
                <a:buNone/>
              </a:pPr>
              <a:r>
                <a:rPr b="1" lang="en-US" sz="4800">
                  <a:solidFill>
                    <a:schemeClr val="lt1"/>
                  </a:solidFill>
                </a:rPr>
                <a:t>OBJETIVO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6" name="Google Shape;116;p1"/>
          <p:cNvGrpSpPr/>
          <p:nvPr/>
        </p:nvGrpSpPr>
        <p:grpSpPr>
          <a:xfrm>
            <a:off x="936725" y="7250425"/>
            <a:ext cx="14544600" cy="1277700"/>
            <a:chOff x="16819625" y="7374175"/>
            <a:chExt cx="14544600" cy="1277700"/>
          </a:xfrm>
        </p:grpSpPr>
        <p:sp>
          <p:nvSpPr>
            <p:cNvPr id="117" name="Google Shape;117;p1"/>
            <p:cNvSpPr/>
            <p:nvPr/>
          </p:nvSpPr>
          <p:spPr>
            <a:xfrm>
              <a:off x="16819625" y="7374175"/>
              <a:ext cx="14544600" cy="1277700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rgbClr val="08366E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20097100" y="7597513"/>
              <a:ext cx="82152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4800"/>
                <a:buFont typeface="Arial"/>
                <a:buNone/>
              </a:pPr>
              <a:r>
                <a:rPr b="1" lang="en-US" sz="4800">
                  <a:solidFill>
                    <a:schemeClr val="lt1"/>
                  </a:solidFill>
                </a:rPr>
                <a:t>INTRODUÇÃO</a:t>
              </a:r>
              <a:endParaRPr>
                <a:solidFill>
                  <a:schemeClr val="lt1"/>
                </a:solidFill>
              </a:endParaRPr>
            </a:p>
          </p:txBody>
        </p:sp>
      </p:grpSp>
      <p:pic>
        <p:nvPicPr>
          <p:cNvPr id="119" name="Google Shape;119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62005" y="14852925"/>
            <a:ext cx="12299068" cy="51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"/>
          <p:cNvPicPr preferRelativeResize="0"/>
          <p:nvPr/>
        </p:nvPicPr>
        <p:blipFill rotWithShape="1">
          <a:blip r:embed="rId8">
            <a:alphaModFix/>
          </a:blip>
          <a:srcRect b="0" l="5770" r="50903" t="0"/>
          <a:stretch/>
        </p:blipFill>
        <p:spPr>
          <a:xfrm>
            <a:off x="2311175" y="16951538"/>
            <a:ext cx="12299075" cy="7096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"/>
          <p:cNvPicPr preferRelativeResize="0"/>
          <p:nvPr/>
        </p:nvPicPr>
        <p:blipFill rotWithShape="1">
          <a:blip r:embed="rId9">
            <a:alphaModFix/>
          </a:blip>
          <a:srcRect b="31011" l="0" r="65208" t="21852"/>
          <a:stretch/>
        </p:blipFill>
        <p:spPr>
          <a:xfrm>
            <a:off x="25184100" y="625850"/>
            <a:ext cx="6362702" cy="484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Iuri\Desktop\Rodapé.png" id="122" name="Google Shape;122;p1"/>
          <p:cNvPicPr preferRelativeResize="0"/>
          <p:nvPr/>
        </p:nvPicPr>
        <p:blipFill rotWithShape="1">
          <a:blip r:embed="rId3">
            <a:alphaModFix/>
          </a:blip>
          <a:srcRect b="0" l="0" r="0" t="84749"/>
          <a:stretch/>
        </p:blipFill>
        <p:spPr>
          <a:xfrm flipH="1">
            <a:off x="-3175" y="-1123"/>
            <a:ext cx="32464376" cy="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2007-11-29T17:44:21Z</dcterms:created>
  <dc:creator>Luciane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