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94CA-AEC7-4E14-9815-82D4BBD38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4687A-3E84-4256-938C-6F3B4DB1E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AED3-50C5-4FE6-8F2A-2B19474C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2009-EA8A-4240-A4AC-7C32F1D6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5E0B-B329-4FD8-9D59-CDFE3889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9625-7601-4850-A7F6-EF2CC1EF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F2D2E-6706-4C20-9967-16D924A8F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1C90-405D-4BB1-847D-7EB11C6A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120B-5389-46AC-8D0F-71CB0826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922B-2EAB-46D5-8CE8-DD6FC77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F7E30-E967-41AA-BEC4-7378A64D8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A153B-F2CF-4AD9-9880-048176A3C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1E12-0A78-4980-B366-33F2A7A7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84A2-4951-493F-AD9E-8DE4DCD9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A92E-B46F-4D96-A4ED-5E6F62D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0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AC30-B935-4089-80DA-51B34322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677-0084-4443-B3DA-D3CE3198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9963-2815-4539-8C99-52BBC94C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4C08-3872-4995-B8E9-0416F1AF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FBBF-7371-4CA6-9484-F5FF3EDC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39C5-62DA-420F-BA49-03B2F023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970F-B8D3-4DAA-97A8-BEDD9A34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AAC9-F38E-45DE-8995-253AB8EA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CA1F-1414-40AC-91A9-6F21E58D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4137-FEB7-4F66-AC42-ACE0241B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3525-7CD3-4A88-A267-4141BBB4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B485-B3B3-4F58-A7F8-41BD48C0E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3DB2A-2551-4C7A-875F-F1EAC0375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5212-950C-4C0E-A392-8B67EE1A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A72F8-D77F-4270-BE40-CE7C2518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7BBD-A73B-4ACC-B5A5-8CB5D106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9AC0-4E39-4B23-93C2-0CE04089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CD63-A32D-4F24-A56F-24BF102F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D11C2-0713-48E8-8659-DA7E4E28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E85CC-3776-4C68-B499-4DB802CF0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9A93F-9D98-483F-B7F2-4A08CE3D8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52358-3A2F-4E13-ACE1-A83FB235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2B674-6D5F-4405-820D-C979FFFA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E8519-B6C0-4EA5-842A-737D363B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723E-0E75-4B74-B340-33AF900E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2D3A4-A3F4-4CF9-8169-8509D873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0AB23-E16A-4E64-BA5D-E445F8A5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1EED-ED1A-4101-8B76-E1944F97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A5487-AB27-43B7-9B29-3600B023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57133-BE9C-46ED-8630-C16CAD9F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D96B5-990A-4444-8462-56A4E24E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791B-C1C6-4939-AC25-2D8F7309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3073-2816-4ADD-9FFA-AEDFADFB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8EB89-F160-4C51-8D70-D1B2509D3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4A2CF-B01E-41ED-B8EB-DED912CB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B67A6-CD6A-48F4-A1C0-EADD0E5A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F8D1-F94C-4CBC-947B-0B7BE0C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1A79-DA51-498C-AD53-7C72896C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99703-701B-4176-9B4E-C8D67CAA7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4C31C-7321-4E9D-B4C8-EDEE2D17F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9A518-1ED5-429F-B09F-755F5002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FE9E2-925F-4A29-9816-32F05A81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0A739-A466-4253-A74D-CAA305E3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CFFFF-AFEE-4FC0-82AE-CD78262F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74AF7-8B80-47F3-8E80-ED37C654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DD97-1902-4B2A-87B2-D78A4CC4F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437F-ABF4-4148-83C2-5E47A9F9C9F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9ABF-DF60-4B15-A11A-276992A7D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43B68-2304-4C3F-851A-544E7436C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9A2F-8389-467A-99E5-8242795C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9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60F843-A4C2-4284-9E9B-2F4011C731A5}"/>
              </a:ext>
            </a:extLst>
          </p:cNvPr>
          <p:cNvGrpSpPr/>
          <p:nvPr/>
        </p:nvGrpSpPr>
        <p:grpSpPr>
          <a:xfrm>
            <a:off x="3211255" y="1412656"/>
            <a:ext cx="3819744" cy="3680062"/>
            <a:chOff x="5102393" y="3019328"/>
            <a:chExt cx="3864213" cy="37229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A10AAE-E9B4-4A10-B200-5384D3AE2943}"/>
                </a:ext>
              </a:extLst>
            </p:cNvPr>
            <p:cNvGrpSpPr/>
            <p:nvPr/>
          </p:nvGrpSpPr>
          <p:grpSpPr>
            <a:xfrm rot="16200000">
              <a:off x="5173047" y="2948674"/>
              <a:ext cx="3722906" cy="3864213"/>
              <a:chOff x="5422038" y="3082622"/>
              <a:chExt cx="3337368" cy="3464042"/>
            </a:xfrm>
          </p:grpSpPr>
          <p:pic>
            <p:nvPicPr>
              <p:cNvPr id="8" name="Picture 2" descr="figure 12">
                <a:extLst>
                  <a:ext uri="{FF2B5EF4-FFF2-40B4-BE49-F238E27FC236}">
                    <a16:creationId xmlns:a16="http://schemas.microsoft.com/office/drawing/2014/main" id="{CF310FC4-489D-402E-B7C7-C8B28E7F4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2038" y="3082622"/>
                <a:ext cx="3337368" cy="34640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CFF9D4C-F720-4D3E-8FBE-F9002F8A60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521067" y="4966405"/>
                <a:ext cx="35998" cy="29265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5D03786-04D0-4DCD-826E-37EF228CD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4336" y="3651939"/>
                <a:ext cx="0" cy="16177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EAE7C55-EB14-4C21-A34F-402A12C73A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9827" y="3177497"/>
                <a:ext cx="54509" cy="47444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6CDB8D4-0FB3-4589-AFD1-C215AE7C2D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0676" y="3319876"/>
                <a:ext cx="17041" cy="39584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F18567A-ED60-4AFC-BBB1-751F55C88E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648644" y="5134503"/>
                <a:ext cx="177872" cy="9242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609B8B3-7AA3-4CB3-A4E8-E96269459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3035" y="3970020"/>
                <a:ext cx="143490" cy="10709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570AC26-C120-4101-B505-5959D4673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0727" y="3970020"/>
                <a:ext cx="114398" cy="11004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F8CC335-B679-457C-A99A-70F751C4A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02156" y="3219450"/>
                <a:ext cx="41694" cy="205020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66A550-24E3-41C3-B5CD-321814856E34}"/>
                </a:ext>
              </a:extLst>
            </p:cNvPr>
            <p:cNvSpPr txBox="1"/>
            <p:nvPr/>
          </p:nvSpPr>
          <p:spPr>
            <a:xfrm>
              <a:off x="5291132" y="3356212"/>
              <a:ext cx="446345" cy="2798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Dyslexie" panose="02000000000000000000" pitchFamily="2" charset="0"/>
                </a:rPr>
                <a:t>SVL</a:t>
              </a:r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77DDA76-A821-453C-9B64-6E43ACD76461}"/>
              </a:ext>
            </a:extLst>
          </p:cNvPr>
          <p:cNvSpPr txBox="1"/>
          <p:nvPr/>
        </p:nvSpPr>
        <p:spPr>
          <a:xfrm>
            <a:off x="3192465" y="4343736"/>
            <a:ext cx="441209" cy="276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Dyslexie" panose="02000000000000000000" pitchFamily="2" charset="0"/>
              </a:rPr>
              <a:t>HL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14922-362B-4E7B-85F9-556CF58FC04E}"/>
              </a:ext>
            </a:extLst>
          </p:cNvPr>
          <p:cNvSpPr txBox="1"/>
          <p:nvPr/>
        </p:nvSpPr>
        <p:spPr>
          <a:xfrm>
            <a:off x="4596948" y="3860988"/>
            <a:ext cx="441209" cy="276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Dyslexie" panose="02000000000000000000" pitchFamily="2" charset="0"/>
              </a:rPr>
              <a:t>TL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EE83A-EF3E-4B0A-8876-EA853BD069D3}"/>
              </a:ext>
            </a:extLst>
          </p:cNvPr>
          <p:cNvSpPr txBox="1"/>
          <p:nvPr/>
        </p:nvSpPr>
        <p:spPr>
          <a:xfrm>
            <a:off x="3362134" y="3720698"/>
            <a:ext cx="441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Dyslexie" panose="02000000000000000000" pitchFamily="2" charset="0"/>
              </a:rPr>
              <a:t>HW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8527EA-6119-40E5-8179-5C2591583804}"/>
              </a:ext>
            </a:extLst>
          </p:cNvPr>
          <p:cNvSpPr txBox="1"/>
          <p:nvPr/>
        </p:nvSpPr>
        <p:spPr>
          <a:xfrm>
            <a:off x="4271892" y="3679742"/>
            <a:ext cx="441209" cy="276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Dyslexie" panose="02000000000000000000" pitchFamily="2" charset="0"/>
              </a:rPr>
              <a:t>Lhu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0D541-A710-4A88-9E0F-DDFDBD254061}"/>
              </a:ext>
            </a:extLst>
          </p:cNvPr>
          <p:cNvSpPr txBox="1"/>
          <p:nvPr/>
        </p:nvSpPr>
        <p:spPr>
          <a:xfrm>
            <a:off x="4165308" y="3463602"/>
            <a:ext cx="441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Dyslexie" panose="02000000000000000000" pitchFamily="2" charset="0"/>
              </a:rPr>
              <a:t>Lun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89E19-CE14-4E1D-88D0-15EBB1898A72}"/>
              </a:ext>
            </a:extLst>
          </p:cNvPr>
          <p:cNvSpPr txBox="1"/>
          <p:nvPr/>
        </p:nvSpPr>
        <p:spPr>
          <a:xfrm>
            <a:off x="5497829" y="3740601"/>
            <a:ext cx="441209" cy="276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Dyslexie" panose="02000000000000000000" pitchFamily="2" charset="0"/>
              </a:rPr>
              <a:t>Lfe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6E5E7-5BC7-4049-8EEA-FE5E6ED0F821}"/>
              </a:ext>
            </a:extLst>
          </p:cNvPr>
          <p:cNvSpPr txBox="1"/>
          <p:nvPr/>
        </p:nvSpPr>
        <p:spPr>
          <a:xfrm>
            <a:off x="5181650" y="3433382"/>
            <a:ext cx="441209" cy="276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Dyslexie" panose="02000000000000000000" pitchFamily="2" charset="0"/>
              </a:rPr>
              <a:t>Ltb</a:t>
            </a:r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16CBB3-7953-4FA6-80CA-9ACB9BAA833A}"/>
              </a:ext>
            </a:extLst>
          </p:cNvPr>
          <p:cNvCxnSpPr>
            <a:cxnSpLocks/>
          </p:cNvCxnSpPr>
          <p:nvPr/>
        </p:nvCxnSpPr>
        <p:spPr>
          <a:xfrm>
            <a:off x="3321886" y="3232168"/>
            <a:ext cx="18791" cy="43649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159CD8-900A-4D63-84CD-F2B4C797DE48}"/>
              </a:ext>
            </a:extLst>
          </p:cNvPr>
          <p:cNvSpPr txBox="1"/>
          <p:nvPr/>
        </p:nvSpPr>
        <p:spPr>
          <a:xfrm>
            <a:off x="3340677" y="3351106"/>
            <a:ext cx="441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Dyslexie" panose="02000000000000000000" pitchFamily="2" charset="0"/>
              </a:rPr>
              <a:t>HH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04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Dyslexie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Adams, Dean [EEOB]</dc:creator>
  <cp:lastModifiedBy>Adams, Dean [EEOB]</cp:lastModifiedBy>
  <cp:revision>2</cp:revision>
  <dcterms:created xsi:type="dcterms:W3CDTF">2022-09-16T13:40:30Z</dcterms:created>
  <dcterms:modified xsi:type="dcterms:W3CDTF">2022-09-16T13:41:00Z</dcterms:modified>
</cp:coreProperties>
</file>