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94f35217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94f35217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994f35217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994f35217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994f35217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994f35217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994f35217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994f35217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994f35217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994f35217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994f35217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994f35217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994f35217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994f35217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94f35217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994f35217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994f35217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994f35217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 Final DAPT 79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Ironhack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Lucas Cid Araujo Cruz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Obtenção de dados confiáveis e adequados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Construção de base de dados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Praticar diferentes técnicas de análise e preparação de dados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Previsão de valores futuros de criptomoedas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Comparação do desempenho dos modelos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Bases de dados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API´s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Limitações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O que são esses dados?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Construção de base de dados útil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exploratória dos dados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170" y="67375"/>
            <a:ext cx="4013400" cy="2615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5650" y="2571748"/>
            <a:ext cx="3824459" cy="26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Seleção de modelos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Regressão LassoCV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CatBoostRegressor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Random Forest Regressor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Keras Layers tipo Dense 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Keras Layers tipo LSTM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Encapsulamento e “automatização”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ML Workflow</a:t>
            </a:r>
            <a:endParaRPr sz="150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025" y="1639604"/>
            <a:ext cx="4166400" cy="3243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25749" l="100000" r="-100000" t="-25750"/>
          <a:stretch/>
        </p:blipFill>
        <p:spPr>
          <a:xfrm>
            <a:off x="3114575" y="2328213"/>
            <a:ext cx="2765436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6262" y="1168651"/>
            <a:ext cx="4243225" cy="28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Comparativo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Regressão vs Categorização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RMSE </a:t>
            </a:r>
            <a:endParaRPr sz="1500"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1658649"/>
            <a:ext cx="4346350" cy="294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Próximos passos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Utilização de outros indicadores já obtidos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Utilização de LSTM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Otimização do código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Fluxo de dados adequado para operações em tempo real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Realizar uma espécie de categorização para a operações de futuros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