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04/12/2024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04/12/2024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 VECTOR MACHINE CLASSIFIER APLICADO NA DETECÇÃO DE ARRITMIAS CARDÍACAS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APRENDIZADO DE MAQUINA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7636D-F8AB-2765-6D6F-0CBB7DEF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04/12/2024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7D81B2-DE92-3790-2638-B8B760D48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1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2492-218D-B8EE-ABB8-1BB75BA0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71" y="1469268"/>
            <a:ext cx="5240547" cy="534973"/>
          </a:xfrm>
        </p:spPr>
        <p:txBody>
          <a:bodyPr>
            <a:normAutofit/>
          </a:bodyPr>
          <a:lstStyle/>
          <a:p>
            <a:r>
              <a:rPr lang="pt-BR" u="sng" dirty="0" err="1"/>
              <a:t>Metricas</a:t>
            </a:r>
            <a:r>
              <a:rPr lang="pt-BR" u="sng" dirty="0"/>
              <a:t> de desempenho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576D92-E10A-B865-6805-A1F7AE9533C3}"/>
              </a:ext>
            </a:extLst>
          </p:cNvPr>
          <p:cNvSpPr txBox="1"/>
          <p:nvPr/>
        </p:nvSpPr>
        <p:spPr>
          <a:xfrm>
            <a:off x="622371" y="2511459"/>
            <a:ext cx="4123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Para avaliar o desempenho do modelo proposto, foram calculadas as seguintes métricas de desempenho:</a:t>
            </a:r>
          </a:p>
          <a:p>
            <a:endParaRPr lang="pt-BR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Acurácia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Precisão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F1-score.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374736-C605-D0C5-8474-8C1F9CAC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21" y="1819833"/>
            <a:ext cx="5240546" cy="38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2FC6-E07F-0343-DB78-5E90B082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62D4-BAD7-0A67-F51E-71A9F8B2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71" y="1590291"/>
            <a:ext cx="3977361" cy="534973"/>
          </a:xfrm>
        </p:spPr>
        <p:txBody>
          <a:bodyPr/>
          <a:lstStyle/>
          <a:p>
            <a:r>
              <a:rPr lang="pt-BR" u="sng" dirty="0"/>
              <a:t>MATRIZ DE CONFUSÃO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F3335F5-3E17-2217-DE20-219C7E20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4"/>
          <a:stretch/>
        </p:blipFill>
        <p:spPr>
          <a:xfrm>
            <a:off x="4933050" y="871351"/>
            <a:ext cx="6873468" cy="573512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D79AFB8-44D1-18F5-7915-FCE9AACF51EB}"/>
              </a:ext>
            </a:extLst>
          </p:cNvPr>
          <p:cNvSpPr txBox="1"/>
          <p:nvPr/>
        </p:nvSpPr>
        <p:spPr>
          <a:xfrm>
            <a:off x="622371" y="2713164"/>
            <a:ext cx="4123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matriz de confusão nos permite visualizar de forma detalhada o desempenho do modelo, mostrando a quantidade de verdadeiros positivos, verdadeiros negativos, falsos positivos e falsos negativos.</a:t>
            </a:r>
          </a:p>
        </p:txBody>
      </p:sp>
    </p:spTree>
    <p:extLst>
      <p:ext uri="{BB962C8B-B14F-4D97-AF65-F5344CB8AC3E}">
        <p14:creationId xmlns:p14="http://schemas.microsoft.com/office/powerpoint/2010/main" val="16590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3A5F-BE0B-AB35-9762-9AF742C06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2E18B-FD1B-00C9-8295-A5E61CD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71" y="1590291"/>
            <a:ext cx="3977361" cy="534973"/>
          </a:xfrm>
        </p:spPr>
        <p:txBody>
          <a:bodyPr/>
          <a:lstStyle/>
          <a:p>
            <a:r>
              <a:rPr lang="pt-BR" u="sng" dirty="0"/>
              <a:t>CURVA ROC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F1DC5B-7480-5DA0-A17E-18DBFF12635F}"/>
              </a:ext>
            </a:extLst>
          </p:cNvPr>
          <p:cNvSpPr txBox="1"/>
          <p:nvPr/>
        </p:nvSpPr>
        <p:spPr>
          <a:xfrm>
            <a:off x="622371" y="2713164"/>
            <a:ext cx="4123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curva ROC (RECEIVER OPERATING CHARACTERISTIC) nos mostra a capacidade do modelo de distinguir entre os registros normais e os com arritmia.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34B400-1F8C-A275-B658-7D6A72833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/>
          <a:stretch/>
        </p:blipFill>
        <p:spPr>
          <a:xfrm>
            <a:off x="5098215" y="861126"/>
            <a:ext cx="6856220" cy="56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4BC1B-A776-2081-CF6B-447593CF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A717D-2601-FC44-79A0-9BC71BBB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65" y="766483"/>
            <a:ext cx="4662323" cy="534973"/>
          </a:xfrm>
        </p:spPr>
        <p:txBody>
          <a:bodyPr>
            <a:normAutofit/>
          </a:bodyPr>
          <a:lstStyle/>
          <a:p>
            <a:r>
              <a:rPr lang="pt-BR" sz="2000" dirty="0"/>
              <a:t>Importância das Características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23E05B-FF68-CACD-8B88-4AEA1BED95B8}"/>
              </a:ext>
            </a:extLst>
          </p:cNvPr>
          <p:cNvSpPr txBox="1"/>
          <p:nvPr/>
        </p:nvSpPr>
        <p:spPr>
          <a:xfrm>
            <a:off x="8390965" y="1544957"/>
            <a:ext cx="34827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Analisamos quais características dos sinais de ECG foram mais importantes para a classificação. Isso nos ajuda a entender quais aspectos do sinal são mais relevantes para identificar a presença de arritmia.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C7371D-7292-3B16-C8EC-F10B9E034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0784" r="9109" b="5267"/>
          <a:stretch/>
        </p:blipFill>
        <p:spPr>
          <a:xfrm>
            <a:off x="0" y="1485725"/>
            <a:ext cx="8283388" cy="46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EC4C-0DB6-42F6-362A-831C09833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BFBE-97EE-513E-4490-F47A0287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65" y="971098"/>
            <a:ext cx="4662323" cy="534973"/>
          </a:xfrm>
        </p:spPr>
        <p:txBody>
          <a:bodyPr>
            <a:normAutofit/>
          </a:bodyPr>
          <a:lstStyle/>
          <a:p>
            <a:r>
              <a:rPr lang="pt-BR" sz="2000" dirty="0"/>
              <a:t>Relatório de classificação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3082ED-C898-39A5-3A03-9AD6AD808722}"/>
              </a:ext>
            </a:extLst>
          </p:cNvPr>
          <p:cNvSpPr txBox="1"/>
          <p:nvPr/>
        </p:nvSpPr>
        <p:spPr>
          <a:xfrm>
            <a:off x="420665" y="2141540"/>
            <a:ext cx="3832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Em resumo, nosso modelo mostrou potencial para auxiliar no diagnóstico de arritmias cardíacas. No entanto, ainda há espaço para melhorias, como por exemplo, o aprimoramento da detecção de casos de arritmia e a aplicação do modelo em um conjunto de dados mais diversificado.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9CDF02-A59E-079B-370A-FDAF80CD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345"/>
            <a:ext cx="5104958" cy="37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28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{3BE44CFF-B78D-47C2-A50A-FCE75740A731}tf33552983_win32</Template>
  <TotalTime>121</TotalTime>
  <Words>187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SUPPORT VECTOR MACHINE CLASSIFIER APLICADO NA DETECÇÃO DE ARRITMIAS CARDÍACAS</vt:lpstr>
      <vt:lpstr>Apresentação do PowerPoint</vt:lpstr>
      <vt:lpstr>Metricas de desempenho</vt:lpstr>
      <vt:lpstr>MATRIZ DE CONFUSÃO</vt:lpstr>
      <vt:lpstr>CURVA ROC</vt:lpstr>
      <vt:lpstr>Importância das Características</vt:lpstr>
      <vt:lpstr>Relatório de classificação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Cyrd Queiroz</dc:creator>
  <cp:lastModifiedBy>Cyrd Queiroz</cp:lastModifiedBy>
  <cp:revision>3</cp:revision>
  <dcterms:created xsi:type="dcterms:W3CDTF">2024-12-03T17:59:48Z</dcterms:created>
  <dcterms:modified xsi:type="dcterms:W3CDTF">2024-12-04T10:26:14Z</dcterms:modified>
</cp:coreProperties>
</file>