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7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9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B4F6-D0AF-4788-B0B4-CB79A3440ADC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9463-79AF-4A13-B585-D8F81C18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PITH do meu Projeto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Este é um teste para aprender esta ferramenta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7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PITH do meu Projeto</vt:lpstr>
      <vt:lpstr>Teste 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PITH do meu Projeto</dc:title>
  <dc:creator>FIAP</dc:creator>
  <cp:lastModifiedBy>FIAP</cp:lastModifiedBy>
  <cp:revision>1</cp:revision>
  <dcterms:created xsi:type="dcterms:W3CDTF">2016-08-17T14:36:05Z</dcterms:created>
  <dcterms:modified xsi:type="dcterms:W3CDTF">2016-08-17T14:38:06Z</dcterms:modified>
</cp:coreProperties>
</file>