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lstStyle/>
          <a:p>
            <a:pPr algn="ctr">
              <a:lnSpc>
                <a:spcPct val="100000"/>
              </a:lnSpc>
            </a:pPr>
            <a:fld id="{224C6E90-D370-489F-9AFE-C8CCA88FEE10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5800" lvl="2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0" lvl="3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1143000" lvl="4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lstStyle/>
          <a:p>
            <a:pPr algn="ctr">
              <a:lnSpc>
                <a:spcPct val="100000"/>
              </a:lnSpc>
            </a:pPr>
            <a:fld id="{A124D932-7FC5-46C6-90EB-ABEE7F60D877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1I Review and Retrospective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Team Cider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II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Project Status: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End-of-Semester Project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Create an android application that helps organize people’s pantry and suggest recipes based on their supplies.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II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Modify Recipe Assistant open source code to be more outfitted to our project goal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Stories Finished: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Entity/Relationship Model for Database.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Artifacts Created: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See Code section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231280" y="2638080"/>
            <a:ext cx="7729200" cy="371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went well?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Communication and updates on what each team member was doing.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Consensus on dropping work.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Work load balance among team members.</a:t>
            </a: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might be impending us from performing better?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General proficiency in Android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414463" y="1943101"/>
            <a:ext cx="9815512" cy="46720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can we do to improve?</a:t>
            </a:r>
            <a:endParaRPr lang="en-US" sz="18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As a team: Break down larger issues into smaller ones.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Individually</a:t>
            </a:r>
            <a:r>
              <a:rPr lang="en-US" sz="1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: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Sherman: Update team/management early and regularly when hitting blocks</a:t>
            </a:r>
            <a:r>
              <a:rPr lang="en-US" sz="16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Ed: Make tasks </a:t>
            </a:r>
            <a:r>
              <a:rPr lang="en-US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simpler, to allow ability to finish each task assigned in sprint</a:t>
            </a:r>
            <a:r>
              <a:rPr lang="en-US" sz="16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Nick: Subdivide tasks into smaller tasks so that work demonstrated by sprint reports properly reflects work done. </a:t>
            </a:r>
            <a:endParaRPr lang="en-US" sz="1600" b="0" strike="noStrike" spc="-1" dirty="0" smtClean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Christian: Plan ahead more clearly to minimize changing issues mid-sprint, dropping work</a:t>
            </a:r>
            <a:r>
              <a:rPr lang="en-US" sz="16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indent="-228240">
              <a:buClr>
                <a:srgbClr val="418AB3"/>
              </a:buClr>
              <a:buFont typeface="Arial"/>
              <a:buChar char="•"/>
            </a:pPr>
            <a:r>
              <a:rPr lang="en-US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Forrest: Integrate more tasks that work collaboratively with team members rather than doing tasks that are more independent</a:t>
            </a:r>
            <a:r>
              <a:rPr lang="en-US" sz="16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.</a:t>
            </a:r>
          </a:p>
          <a:p>
            <a:pPr lvl="1" indent="-228240">
              <a:buClr>
                <a:srgbClr val="418AB3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Zack: Less emphasis on merging existing code together, and more on building from simple 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2824</TotalTime>
  <Words>231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DejaVu Sans</vt:lpstr>
      <vt:lpstr>Gill Sans MT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subject/>
  <dc:creator>Thompson, Sherman T</dc:creator>
  <dc:description/>
  <cp:lastModifiedBy>Thompson, Sherman T</cp:lastModifiedBy>
  <cp:revision>24</cp:revision>
  <dcterms:created xsi:type="dcterms:W3CDTF">2017-03-06T23:04:19Z</dcterms:created>
  <dcterms:modified xsi:type="dcterms:W3CDTF">2017-04-10T22:00:10Z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4</vt:i4>
  </property>
</Properties>
</file>