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2"/>
  </p:normalViewPr>
  <p:slideViewPr>
    <p:cSldViewPr snapToGrid="0" snapToObjects="1">
      <p:cViewPr varScale="1">
        <p:scale>
          <a:sx n="122" d="100"/>
          <a:sy n="122" d="100"/>
        </p:scale>
        <p:origin x="1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1I Review and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Cider</a:t>
            </a:r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II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Status:</a:t>
            </a:r>
          </a:p>
          <a:p>
            <a:r>
              <a:rPr lang="en-US" b="1" dirty="0"/>
              <a:t>End-of-Semester Project Goal:</a:t>
            </a:r>
            <a:r>
              <a:rPr lang="en-US" dirty="0"/>
              <a:t> Create an android application that helps organize people’s pantry and suggest recipes based on their supplies.</a:t>
            </a:r>
          </a:p>
          <a:p>
            <a:r>
              <a:rPr lang="en-US" b="1" dirty="0"/>
              <a:t>Sprint II Goal:</a:t>
            </a:r>
            <a:r>
              <a:rPr lang="en-US" dirty="0"/>
              <a:t> Modify Recipe Assistant open source code to be more outfitted to our project goal</a:t>
            </a:r>
          </a:p>
          <a:p>
            <a:r>
              <a:rPr lang="en-US" b="1" dirty="0"/>
              <a:t>Stories Finished:</a:t>
            </a:r>
          </a:p>
          <a:p>
            <a:r>
              <a:rPr lang="en-US" b="1" dirty="0"/>
              <a:t>Artifacts Created: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went well?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 can we do to improve?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What might be impending us from performing better?</a:t>
            </a:r>
          </a:p>
          <a:p>
            <a:r>
              <a:rPr lang="en-US" dirty="0"/>
              <a:t>General proficiency in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8526359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2797</TotalTime>
  <Words>84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Sprint 1I Review and Retrospective</vt:lpstr>
      <vt:lpstr>Sprint II review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Zack</cp:lastModifiedBy>
  <cp:revision>14</cp:revision>
  <dcterms:created xsi:type="dcterms:W3CDTF">2017-03-06T23:04:19Z</dcterms:created>
  <dcterms:modified xsi:type="dcterms:W3CDTF">2017-04-10T01:38:33Z</dcterms:modified>
</cp:coreProperties>
</file>