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</p:sldIdLst>
  <p:sldSz cx="12192000" cy="68580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600200" y="2386800"/>
            <a:ext cx="8991000" cy="1645200"/>
          </a:xfrm>
          <a:prstGeom prst="rect">
            <a:avLst/>
          </a:prstGeom>
          <a:solidFill>
            <a:srgbClr val="FFFFFF"/>
          </a:solidFill>
          <a:ln w="38160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182880" rIns="274320" bIns="182880" anchor="ctr" anchorCtr="1"/>
          <a:lstStyle/>
          <a:p>
            <a:pPr algn="ctr">
              <a:lnSpc>
                <a:spcPct val="100000"/>
              </a:lnSpc>
            </a:pPr>
            <a:r>
              <a:rPr lang="en-US" sz="3800" b="0" strike="noStrike" cap="all" spc="197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Sprint 111 Review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695320" y="4352400"/>
            <a:ext cx="6800760" cy="123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Team Cider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 anchor="ctr"/>
          <a:lstStyle/>
          <a:p>
            <a:pPr algn="ctr">
              <a:lnSpc>
                <a:spcPct val="90000"/>
              </a:lnSpc>
            </a:pPr>
            <a:r>
              <a:rPr lang="en-US" sz="2800" b="0" strike="noStrike" cap="all" spc="197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Sprint III review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757520" y="2153160"/>
            <a:ext cx="8202600" cy="358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Project Status: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End-of-Semester Project Goal: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Create an android application that helps organize people’s pantry and suggest recipes based on their supplies.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Sprint III Goals: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Integrate Travis CI, implement login feature, refactor RecipeAssistant, tweak UI, add new feature classes to the app.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Stories Finished: 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Integrate login with database, integrate RecipeAssistant with Travis CI, added new feature classes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Artifacts Created: 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See Code section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 anchor="ctr"/>
          <a:lstStyle/>
          <a:p>
            <a:pPr algn="ctr">
              <a:lnSpc>
                <a:spcPct val="90000"/>
              </a:lnSpc>
            </a:pPr>
            <a:r>
              <a:rPr lang="en-US" sz="2800" b="0" strike="noStrike" cap="all" spc="197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Sprint III review: Individual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285920" y="1957320"/>
            <a:ext cx="9515160" cy="38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Ed</a:t>
            </a:r>
            <a:r>
              <a:rPr lang="en-US" sz="1800" b="1" strike="noStrike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: </a:t>
            </a:r>
            <a:r>
              <a:rPr lang="en-US" sz="1800" strike="noStrike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Worked on getting access to database. </a:t>
            </a:r>
            <a:r>
              <a:rPr lang="en-US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Tried to get help from Dr. Lehr. We were unable to gain access to </a:t>
            </a:r>
            <a:r>
              <a:rPr lang="en-US" spc="-1" dirty="0" err="1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aws</a:t>
            </a:r>
            <a:r>
              <a:rPr lang="en-US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database.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Forrest: </a:t>
            </a:r>
            <a:r>
              <a:rPr lang="en-US" b="1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Worked with Zach on refactoring </a:t>
            </a:r>
            <a:r>
              <a:rPr lang="en-US" spc="-1" dirty="0" err="1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MainActivity</a:t>
            </a:r>
            <a:r>
              <a:rPr lang="en-US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class. Attempted to write an activity that lists recipes and its corresponding xml file that would launch the new activity subsequent to login.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Nick: </a:t>
            </a:r>
            <a:r>
              <a:rPr lang="en-US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 worked on refactoring the </a:t>
            </a:r>
            <a:r>
              <a:rPr lang="en-US" spc="-1" dirty="0" err="1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Recipe.java</a:t>
            </a:r>
            <a:r>
              <a:rPr lang="en-US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and </a:t>
            </a:r>
            <a:r>
              <a:rPr lang="en-US" spc="-1" dirty="0" err="1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Constants.java</a:t>
            </a:r>
            <a:r>
              <a:rPr lang="en-US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class. I also worked on improving the organization and documentation of </a:t>
            </a:r>
            <a:r>
              <a:rPr lang="en-US" spc="-1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our repository by flushing out the README.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Sherman: </a:t>
            </a:r>
            <a:r>
              <a:rPr lang="en-US" sz="1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Found database we can connect to. Created API scripts. Integrated login API with app.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Christian: </a:t>
            </a:r>
            <a:r>
              <a:rPr lang="en-US" sz="1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Helped integrate the project with Travis CI, tweaked the UI for the final demo app.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Zach: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2852</TotalTime>
  <Words>218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DejaVu Sans</vt:lpstr>
      <vt:lpstr>Gill Sans MT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Review and Retrospective</dc:title>
  <dc:subject/>
  <dc:creator>Thompson, Sherman T</dc:creator>
  <dc:description/>
  <cp:lastModifiedBy>Abbott, Nicholas</cp:lastModifiedBy>
  <cp:revision>32</cp:revision>
  <dcterms:created xsi:type="dcterms:W3CDTF">2017-03-06T23:04:19Z</dcterms:created>
  <dcterms:modified xsi:type="dcterms:W3CDTF">2017-04-26T21:32:01Z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