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224C6E90-D370-489F-9AFE-C8CCA88FEE1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A124D932-7FC5-46C6-90EB-ABEE7F60D87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Make tasks </a:t>
            </a:r>
            <a:r>
              <a:rPr lang="en-US" sz="1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simpler, to allow ability to finish each task assigned in sprint.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Subdivide tasks into smaller tasks so that work demonstrated by sprint reports properly reflects work done. 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work.</a:t>
            </a:r>
          </a:p>
          <a:p>
            <a:pPr lvl="1" indent="-228240">
              <a:buClr>
                <a:srgbClr val="418AB3"/>
              </a:buClr>
              <a:buFont typeface="Arial"/>
              <a:buChar char="•"/>
            </a:pPr>
            <a:r>
              <a:rPr lang="en-US" sz="1600" spc="-1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</a:t>
            </a:r>
            <a:r>
              <a:rPr lang="en-US" sz="1600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Integrate </a:t>
            </a:r>
            <a:r>
              <a:rPr lang="en-US" sz="16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more tasks that work collaboratively with team members rather than doing tasks that are more independent.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2822</TotalTime>
  <Words>215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DejaVu Sans</vt:lpstr>
      <vt:lpstr>Gill Sans MT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Abbott, Nicholas</cp:lastModifiedBy>
  <cp:revision>22</cp:revision>
  <dcterms:created xsi:type="dcterms:W3CDTF">2017-03-06T23:04:19Z</dcterms:created>
  <dcterms:modified xsi:type="dcterms:W3CDTF">2017-04-10T20:36:28Z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