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18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/>
          <a:p>
            <a:pPr algn="ctr">
              <a:lnSpc>
                <a:spcPct val="10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</a:t>
            </a:r>
            <a:r>
              <a:rPr b="0" lang="en-US" sz="3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224C6E90-D370-489F-9AFE-C8CCA88FEE10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p>
            <a:pPr algn="ctr">
              <a:lnSpc>
                <a:spcPct val="100000"/>
              </a:lnSpc>
            </a:pPr>
            <a:fld id="{A124D932-7FC5-46C6-90EB-ABEE7F60D877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rIns="274320" tIns="182880" bIns="182880" anchor="ctr" anchorCtr="1"/>
          <a:p>
            <a:pPr algn="ctr">
              <a:lnSpc>
                <a:spcPct val="10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182880" bIns="182880" anchor="ctr"/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Individually: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blocks.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Ed: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Nick: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work.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Forrest: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2818</TotalTime>
  <Application>LibreOffice/5.1.6.2$Linux_X86_64 LibreOffice_project/10m0$Build-2</Application>
  <Words>152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2017-03-06T23:04:19Z</dcterms:created>
  <dc:creator>Thompson, Sherman T</dc:creator>
  <dc:description/>
  <dc:language>en-US</dc:language>
  <cp:lastModifiedBy/>
  <dcterms:modified xsi:type="dcterms:W3CDTF">2017-04-10T09:21:05Z</dcterms:modified>
  <cp:revision>19</cp:revision>
  <dc:subject/>
  <dc:title>Sprint 1 Review and Retrospective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