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1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2BEB-04CA-1E4E-9ABD-F5B74E56D27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47664-5362-2545-BCE9-05D6951F1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FC98DE-1566-5E49-8CF3-530F28E80F0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B592CC-7667-3F42-BCD3-FF9C8E70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276" y="200715"/>
            <a:ext cx="8042275" cy="7823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Cider Retrospective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9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6" y="890337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/>
              <a:t>What Went Well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2">
              <a:spcBef>
                <a:spcPts val="1200"/>
              </a:spcBef>
            </a:pPr>
            <a:r>
              <a:rPr lang="en-US" sz="1600" dirty="0" smtClean="0"/>
              <a:t>Working together on common issues (Travis CI)</a:t>
            </a:r>
            <a:endParaRPr lang="en-US" sz="1600" dirty="0"/>
          </a:p>
          <a:p>
            <a:pPr lvl="2">
              <a:spcBef>
                <a:spcPts val="1200"/>
              </a:spcBef>
            </a:pPr>
            <a:r>
              <a:rPr lang="en-US" sz="1600" dirty="0" smtClean="0"/>
              <a:t>Focusing on top priority issues (Travis CI)</a:t>
            </a:r>
          </a:p>
          <a:p>
            <a:pPr lvl="1">
              <a:spcBef>
                <a:spcPts val="1200"/>
              </a:spcBef>
            </a:pPr>
            <a:r>
              <a:rPr lang="en-US" sz="1800" b="1" dirty="0" smtClean="0"/>
              <a:t>What </a:t>
            </a:r>
            <a:r>
              <a:rPr lang="en-US" sz="1800" b="1" dirty="0"/>
              <a:t>Can We do to Improve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2">
              <a:spcBef>
                <a:spcPts val="1200"/>
              </a:spcBef>
            </a:pPr>
            <a:r>
              <a:rPr lang="en-US" sz="1600" dirty="0" smtClean="0"/>
              <a:t>Work face-to-face more often</a:t>
            </a:r>
            <a:endParaRPr lang="en-US" sz="1600" dirty="0"/>
          </a:p>
          <a:p>
            <a:pPr lvl="2">
              <a:spcBef>
                <a:spcPts val="1200"/>
              </a:spcBef>
            </a:pPr>
            <a:r>
              <a:rPr lang="en-US" sz="1600" dirty="0"/>
              <a:t>…</a:t>
            </a:r>
          </a:p>
          <a:p>
            <a:pPr lvl="1">
              <a:spcBef>
                <a:spcPts val="1200"/>
              </a:spcBef>
            </a:pPr>
            <a:r>
              <a:rPr lang="en-US" sz="1800" b="1" dirty="0"/>
              <a:t>What Might Be Impeding Us from Performing Better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2">
              <a:spcBef>
                <a:spcPts val="1200"/>
              </a:spcBef>
            </a:pPr>
            <a:r>
              <a:rPr lang="en-US" sz="1600" dirty="0" smtClean="0"/>
              <a:t>Lack of experience with Android development </a:t>
            </a:r>
            <a:r>
              <a:rPr lang="en-US" sz="1600" smtClean="0"/>
              <a:t>and hard-to-find or outdated/unsupported learning resources</a:t>
            </a:r>
          </a:p>
          <a:p>
            <a:pPr lvl="2">
              <a:spcBef>
                <a:spcPts val="1200"/>
              </a:spcBef>
            </a:pPr>
            <a:endParaRPr lang="en-US" sz="1600" dirty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5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276" y="107951"/>
            <a:ext cx="8042275" cy="7823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Cider Retrospective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6" y="890337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 smtClean="0"/>
              <a:t>What </a:t>
            </a:r>
            <a:r>
              <a:rPr lang="en-US" sz="1800" b="1" dirty="0"/>
              <a:t>Can I do to Improve</a:t>
            </a:r>
            <a:r>
              <a:rPr lang="en-US" sz="1600" dirty="0"/>
              <a:t>?</a:t>
            </a:r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Sherman</a:t>
            </a:r>
            <a:endParaRPr lang="en-US" sz="1600" dirty="0"/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Be more assertive when communicating with team members.</a:t>
            </a:r>
            <a:endParaRPr lang="en-US" dirty="0"/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Ask team members for updates more frequently when they are working on something directly related to my tasks/issues.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Forrest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1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2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Zach</a:t>
            </a:r>
            <a:endParaRPr lang="en-US" sz="1600" dirty="0" smtClean="0"/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1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2</a:t>
            </a:r>
          </a:p>
          <a:p>
            <a:pPr lvl="2">
              <a:spcBef>
                <a:spcPts val="1200"/>
              </a:spcBef>
            </a:pPr>
            <a:endParaRPr lang="en-US" sz="1800" dirty="0" smtClean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5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276" y="107951"/>
            <a:ext cx="8042275" cy="7823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Cider Retrospective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6" y="890337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 smtClean="0"/>
              <a:t>What </a:t>
            </a:r>
            <a:r>
              <a:rPr lang="en-US" sz="1800" b="1" dirty="0"/>
              <a:t>Can I do to Improve</a:t>
            </a:r>
            <a:r>
              <a:rPr lang="en-US" sz="1600" dirty="0"/>
              <a:t>?</a:t>
            </a:r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Christian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1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2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Nick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1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2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lvl="3">
              <a:spcBef>
                <a:spcPts val="1200"/>
              </a:spcBef>
            </a:pPr>
            <a:r>
              <a:rPr lang="en-US" sz="1600" dirty="0" smtClean="0"/>
              <a:t>Ed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1</a:t>
            </a:r>
          </a:p>
          <a:p>
            <a:pPr marL="1598295" lvl="4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Thing 2</a:t>
            </a:r>
          </a:p>
          <a:p>
            <a:pPr lvl="3">
              <a:spcBef>
                <a:spcPts val="1200"/>
              </a:spcBef>
            </a:pPr>
            <a:endParaRPr lang="en-US" sz="1800" dirty="0" smtClean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4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</TotalTime>
  <Words>129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</vt:lpstr>
      <vt:lpstr>Cider Retrospective </vt:lpstr>
      <vt:lpstr>Cider Retrospective</vt:lpstr>
      <vt:lpstr>Cider Retrospective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Cider Retrospective </dc:title>
  <dc:creator>Thompson, Sherman T</dc:creator>
  <cp:lastModifiedBy>Thompson, Sherman T</cp:lastModifiedBy>
  <cp:revision>3</cp:revision>
  <dcterms:created xsi:type="dcterms:W3CDTF">2017-04-30T16:51:05Z</dcterms:created>
  <dcterms:modified xsi:type="dcterms:W3CDTF">2017-04-30T17:07:45Z</dcterms:modified>
</cp:coreProperties>
</file>